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7390" y="1077510"/>
            <a:ext cx="85206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 panose="030F0702030302020204" charset="0"/>
                <a:cs typeface="Comic Sans MS" panose="030F0702030302020204" charset="0"/>
              </a:rPr>
              <a:t>Have we been here </a:t>
            </a:r>
            <a:r>
              <a:rPr lang="en-GB">
                <a:latin typeface="Comic Sans MS" panose="030F0702030302020204" charset="0"/>
                <a:cs typeface="Comic Sans MS" panose="030F0702030302020204" charset="0"/>
              </a:rPr>
              <a:t>before ?</a:t>
            </a:r>
            <a:endParaRPr lang="en-GB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89365" y="1837295"/>
            <a:ext cx="2382100" cy="264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/>
          <a:srcRect t="-3766" r="-3766"/>
          <a:stretch>
            <a:fillRect/>
          </a:stretch>
        </p:blipFill>
        <p:spPr>
          <a:xfrm>
            <a:off x="3224465" y="1903770"/>
            <a:ext cx="2538724" cy="25075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/>
          <a:srcRect t="-3369" r="-12032"/>
          <a:stretch>
            <a:fillRect/>
          </a:stretch>
        </p:blipFill>
        <p:spPr>
          <a:xfrm>
            <a:off x="6375890" y="1957770"/>
            <a:ext cx="2382100" cy="2399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" y="0"/>
            <a:ext cx="826770" cy="826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1989455" y="228600"/>
            <a:ext cx="4686935" cy="4686935"/>
            <a:chOff x="2287" y="1052"/>
            <a:chExt cx="2998" cy="299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87" y="1052"/>
              <a:ext cx="2998" cy="2998"/>
            </a:xfrm>
            <a:prstGeom prst="rect">
              <a:avLst/>
            </a:prstGeom>
          </p:spPr>
        </p:pic>
        <p:sp>
          <p:nvSpPr>
            <p:cNvPr id="9" name="Text Box 8"/>
            <p:cNvSpPr txBox="1"/>
            <p:nvPr/>
          </p:nvSpPr>
          <p:spPr>
            <a:xfrm>
              <a:off x="2583" y="2130"/>
              <a:ext cx="2406" cy="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GB" sz="4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charset="0"/>
                  <a:cs typeface="Arial Black" panose="020B0A04020102020204" charset="0"/>
                </a:rPr>
                <a:t>GreenCloud</a:t>
              </a:r>
              <a:endParaRPr lang="en-US" altLang="en-GB"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Presentation</Application>
  <PresentationFormat/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</vt:lpstr>
      <vt:lpstr>Microsoft YaHei</vt:lpstr>
      <vt:lpstr>Arial Unicode MS</vt:lpstr>
      <vt:lpstr>Comic Sans MS</vt:lpstr>
      <vt:lpstr>Adobe Garamond Pro</vt:lpstr>
      <vt:lpstr>Ami R</vt:lpstr>
      <vt:lpstr>Arial Black</vt:lpstr>
      <vt:lpstr>Simple Light</vt:lpstr>
      <vt:lpstr>Have we been here before 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Have we been here before ?</dc:title>
  <dc:creator/>
  <cp:lastModifiedBy>Christy Lavanya</cp:lastModifiedBy>
  <cp:revision>2</cp:revision>
  <dcterms:created xsi:type="dcterms:W3CDTF">2024-12-04T06:19:16Z</dcterms:created>
  <dcterms:modified xsi:type="dcterms:W3CDTF">2024-12-04T06:19:36Z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D3AC3D0594A348F7BD65EBCA3841CC0C_12</vt:lpwstr>
  </property>
  <property fmtid="{D5CDD505-2E9C-101B-9397-08002B2CF9AE}" pid="3" name="KSOProductBuildVer">
    <vt:lpwstr>2057-12.2.0.18639</vt:lpwstr>
  </property>
</Properties>
</file>