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D9BEDF-D422-4572-8812-522A3DE3172F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0D4D94-490B-4FCD-99B9-8779C3AB2A12}">
      <dgm:prSet phldrT="[Text]"/>
      <dgm:spPr>
        <a:solidFill>
          <a:schemeClr val="bg1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 dirty="0" smtClean="0"/>
            <a:t>CONCEPTUAL</a:t>
          </a:r>
          <a:endParaRPr lang="en-US" dirty="0"/>
        </a:p>
      </dgm:t>
    </dgm:pt>
    <dgm:pt modelId="{A4F9D18D-9E4F-45CC-AF39-79F4B0620891}" type="parTrans" cxnId="{68DB6FDC-ABB9-4A78-90E8-EE9C6B65C3B0}">
      <dgm:prSet/>
      <dgm:spPr/>
      <dgm:t>
        <a:bodyPr/>
        <a:lstStyle/>
        <a:p>
          <a:endParaRPr lang="en-US"/>
        </a:p>
      </dgm:t>
    </dgm:pt>
    <dgm:pt modelId="{47D45D7F-5C60-4673-957A-9974C35131AD}" type="sibTrans" cxnId="{68DB6FDC-ABB9-4A78-90E8-EE9C6B65C3B0}">
      <dgm:prSet/>
      <dgm:spPr/>
      <dgm:t>
        <a:bodyPr/>
        <a:lstStyle/>
        <a:p>
          <a:endParaRPr lang="en-US"/>
        </a:p>
      </dgm:t>
    </dgm:pt>
    <dgm:pt modelId="{F0032049-0542-4D02-A5EF-1B96A8E9E4EE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 smtClean="0"/>
            <a:t>LOGICAL</a:t>
          </a:r>
          <a:endParaRPr lang="en-US" dirty="0"/>
        </a:p>
      </dgm:t>
    </dgm:pt>
    <dgm:pt modelId="{80F84BC9-C4B0-4BC3-8EEE-CCD772FD50CF}" type="parTrans" cxnId="{8F66EC50-FE14-4E6C-A4C2-9F89B137D6AF}">
      <dgm:prSet/>
      <dgm:spPr/>
      <dgm:t>
        <a:bodyPr/>
        <a:lstStyle/>
        <a:p>
          <a:endParaRPr lang="en-US"/>
        </a:p>
      </dgm:t>
    </dgm:pt>
    <dgm:pt modelId="{069B2A4D-FC42-4C93-A758-B72530A762D0}" type="sibTrans" cxnId="{8F66EC50-FE14-4E6C-A4C2-9F89B137D6AF}">
      <dgm:prSet/>
      <dgm:spPr/>
      <dgm:t>
        <a:bodyPr/>
        <a:lstStyle/>
        <a:p>
          <a:endParaRPr lang="en-US"/>
        </a:p>
      </dgm:t>
    </dgm:pt>
    <dgm:pt modelId="{1FF7A030-52D0-47C8-B1A9-D96AC08CEEEA}">
      <dgm:prSet phldrT="[Text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 smtClean="0"/>
            <a:t>PHYSICAL</a:t>
          </a:r>
          <a:endParaRPr lang="en-US" dirty="0"/>
        </a:p>
      </dgm:t>
    </dgm:pt>
    <dgm:pt modelId="{5428E36D-E624-4DC8-A0DC-A307936ADC45}" type="parTrans" cxnId="{1ACF9A51-5B68-4EC2-B058-0EF61EDE9346}">
      <dgm:prSet/>
      <dgm:spPr/>
      <dgm:t>
        <a:bodyPr/>
        <a:lstStyle/>
        <a:p>
          <a:endParaRPr lang="en-US"/>
        </a:p>
      </dgm:t>
    </dgm:pt>
    <dgm:pt modelId="{C23C39E5-2200-4611-9003-79A667735025}" type="sibTrans" cxnId="{1ACF9A51-5B68-4EC2-B058-0EF61EDE9346}">
      <dgm:prSet/>
      <dgm:spPr/>
      <dgm:t>
        <a:bodyPr/>
        <a:lstStyle/>
        <a:p>
          <a:endParaRPr lang="en-US"/>
        </a:p>
      </dgm:t>
    </dgm:pt>
    <dgm:pt modelId="{79B734B1-50F5-49F8-AB96-A0DD08ED1025}" type="pres">
      <dgm:prSet presAssocID="{DFD9BEDF-D422-4572-8812-522A3DE3172F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CE905629-983C-40FF-8387-F70C2066C7E4}" type="pres">
      <dgm:prSet presAssocID="{1FF7A030-52D0-47C8-B1A9-D96AC08CEEEA}" presName="Accent3" presStyleCnt="0"/>
      <dgm:spPr/>
    </dgm:pt>
    <dgm:pt modelId="{F34C8D86-2B5A-4F5C-9C0E-832464C03B7D}" type="pres">
      <dgm:prSet presAssocID="{1FF7A030-52D0-47C8-B1A9-D96AC08CEEEA}" presName="Accent" presStyleLbl="node1" presStyleIdx="0" presStyleCnt="3"/>
      <dgm:spPr>
        <a:solidFill>
          <a:srgbClr val="0070C0"/>
        </a:solidFill>
      </dgm:spPr>
    </dgm:pt>
    <dgm:pt modelId="{A7D6BDF2-BADF-4EEA-97A2-414356BFE989}" type="pres">
      <dgm:prSet presAssocID="{1FF7A030-52D0-47C8-B1A9-D96AC08CEEEA}" presName="ParentBackground3" presStyleCnt="0"/>
      <dgm:spPr/>
    </dgm:pt>
    <dgm:pt modelId="{F54D4C7B-2EED-419B-9D2A-DF66D01CFA93}" type="pres">
      <dgm:prSet presAssocID="{1FF7A030-52D0-47C8-B1A9-D96AC08CEEEA}" presName="ParentBackground" presStyleLbl="fgAcc1" presStyleIdx="0" presStyleCnt="3"/>
      <dgm:spPr/>
    </dgm:pt>
    <dgm:pt modelId="{FDB84EA7-7D76-43CC-9CB5-9F2F1BFF41AE}" type="pres">
      <dgm:prSet presAssocID="{1FF7A030-52D0-47C8-B1A9-D96AC08CEEEA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0376617-3764-4F91-85B3-47BBD25F9D08}" type="pres">
      <dgm:prSet presAssocID="{F0032049-0542-4D02-A5EF-1B96A8E9E4EE}" presName="Accent2" presStyleCnt="0"/>
      <dgm:spPr/>
    </dgm:pt>
    <dgm:pt modelId="{8539A3AA-CA6F-4BA6-987F-758C6A912F4B}" type="pres">
      <dgm:prSet presAssocID="{F0032049-0542-4D02-A5EF-1B96A8E9E4EE}" presName="Accent" presStyleLbl="node1" presStyleIdx="1" presStyleCnt="3"/>
      <dgm:spPr>
        <a:solidFill>
          <a:srgbClr val="FFC000"/>
        </a:solidFill>
      </dgm:spPr>
    </dgm:pt>
    <dgm:pt modelId="{D7738CD5-F515-4A2F-BACD-697BFD5FDDC7}" type="pres">
      <dgm:prSet presAssocID="{F0032049-0542-4D02-A5EF-1B96A8E9E4EE}" presName="ParentBackground2" presStyleCnt="0"/>
      <dgm:spPr/>
    </dgm:pt>
    <dgm:pt modelId="{BCC0D8AE-0A3E-4A33-9750-EF02B1FF057B}" type="pres">
      <dgm:prSet presAssocID="{F0032049-0542-4D02-A5EF-1B96A8E9E4EE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859A48C6-E77B-4B93-AB15-E610CE64B187}" type="pres">
      <dgm:prSet presAssocID="{F0032049-0542-4D02-A5EF-1B96A8E9E4EE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953954-4461-4EC8-A05F-CD7EB85D6622}" type="pres">
      <dgm:prSet presAssocID="{DF0D4D94-490B-4FCD-99B9-8779C3AB2A12}" presName="Accent1" presStyleCnt="0"/>
      <dgm:spPr/>
    </dgm:pt>
    <dgm:pt modelId="{CAF8F12C-7BC3-4591-A984-AB7371CD780B}" type="pres">
      <dgm:prSet presAssocID="{DF0D4D94-490B-4FCD-99B9-8779C3AB2A12}" presName="Accent" presStyleLbl="node1" presStyleIdx="2" presStyleCnt="3"/>
      <dgm:spPr>
        <a:solidFill>
          <a:srgbClr val="00B050"/>
        </a:solidFill>
        <a:ln>
          <a:solidFill>
            <a:schemeClr val="tx1"/>
          </a:solidFill>
        </a:ln>
      </dgm:spPr>
    </dgm:pt>
    <dgm:pt modelId="{C06A4DEE-C4D3-4804-A9C4-614EAD17CCB9}" type="pres">
      <dgm:prSet presAssocID="{DF0D4D94-490B-4FCD-99B9-8779C3AB2A12}" presName="ParentBackground1" presStyleCnt="0"/>
      <dgm:spPr/>
    </dgm:pt>
    <dgm:pt modelId="{D3CE5422-E48A-488C-9E3A-1A746C72D2EF}" type="pres">
      <dgm:prSet presAssocID="{DF0D4D94-490B-4FCD-99B9-8779C3AB2A12}" presName="ParentBackground" presStyleLbl="fgAcc1" presStyleIdx="2" presStyleCnt="3"/>
      <dgm:spPr/>
    </dgm:pt>
    <dgm:pt modelId="{435A4514-781D-49EB-8ED5-12988A8D0786}" type="pres">
      <dgm:prSet presAssocID="{DF0D4D94-490B-4FCD-99B9-8779C3AB2A12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1ACF9A51-5B68-4EC2-B058-0EF61EDE9346}" srcId="{DFD9BEDF-D422-4572-8812-522A3DE3172F}" destId="{1FF7A030-52D0-47C8-B1A9-D96AC08CEEEA}" srcOrd="2" destOrd="0" parTransId="{5428E36D-E624-4DC8-A0DC-A307936ADC45}" sibTransId="{C23C39E5-2200-4611-9003-79A667735025}"/>
    <dgm:cxn modelId="{E16830DD-14A4-4620-B4C2-D0188614E609}" type="presOf" srcId="{DFD9BEDF-D422-4572-8812-522A3DE3172F}" destId="{79B734B1-50F5-49F8-AB96-A0DD08ED1025}" srcOrd="0" destOrd="0" presId="urn:microsoft.com/office/officeart/2011/layout/CircleProcess"/>
    <dgm:cxn modelId="{5B9A75EA-14CE-4580-8ABA-8A5E7D4D3035}" type="presOf" srcId="{F0032049-0542-4D02-A5EF-1B96A8E9E4EE}" destId="{BCC0D8AE-0A3E-4A33-9750-EF02B1FF057B}" srcOrd="0" destOrd="0" presId="urn:microsoft.com/office/officeart/2011/layout/CircleProcess"/>
    <dgm:cxn modelId="{D8148758-DAD3-43C2-9736-E397B25A88BD}" type="presOf" srcId="{DF0D4D94-490B-4FCD-99B9-8779C3AB2A12}" destId="{D3CE5422-E48A-488C-9E3A-1A746C72D2EF}" srcOrd="0" destOrd="0" presId="urn:microsoft.com/office/officeart/2011/layout/CircleProcess"/>
    <dgm:cxn modelId="{8F66EC50-FE14-4E6C-A4C2-9F89B137D6AF}" srcId="{DFD9BEDF-D422-4572-8812-522A3DE3172F}" destId="{F0032049-0542-4D02-A5EF-1B96A8E9E4EE}" srcOrd="1" destOrd="0" parTransId="{80F84BC9-C4B0-4BC3-8EEE-CCD772FD50CF}" sibTransId="{069B2A4D-FC42-4C93-A758-B72530A762D0}"/>
    <dgm:cxn modelId="{56C86A58-2308-4D8C-AE27-B05E5D705364}" type="presOf" srcId="{DF0D4D94-490B-4FCD-99B9-8779C3AB2A12}" destId="{435A4514-781D-49EB-8ED5-12988A8D0786}" srcOrd="1" destOrd="0" presId="urn:microsoft.com/office/officeart/2011/layout/CircleProcess"/>
    <dgm:cxn modelId="{68DB6FDC-ABB9-4A78-90E8-EE9C6B65C3B0}" srcId="{DFD9BEDF-D422-4572-8812-522A3DE3172F}" destId="{DF0D4D94-490B-4FCD-99B9-8779C3AB2A12}" srcOrd="0" destOrd="0" parTransId="{A4F9D18D-9E4F-45CC-AF39-79F4B0620891}" sibTransId="{47D45D7F-5C60-4673-957A-9974C35131AD}"/>
    <dgm:cxn modelId="{A5657F4B-4F77-4313-A3A4-D8D4881D34D6}" type="presOf" srcId="{1FF7A030-52D0-47C8-B1A9-D96AC08CEEEA}" destId="{F54D4C7B-2EED-419B-9D2A-DF66D01CFA93}" srcOrd="0" destOrd="0" presId="urn:microsoft.com/office/officeart/2011/layout/CircleProcess"/>
    <dgm:cxn modelId="{6EB2E629-F0DB-4EB8-98F8-35CD46250760}" type="presOf" srcId="{F0032049-0542-4D02-A5EF-1B96A8E9E4EE}" destId="{859A48C6-E77B-4B93-AB15-E610CE64B187}" srcOrd="1" destOrd="0" presId="urn:microsoft.com/office/officeart/2011/layout/CircleProcess"/>
    <dgm:cxn modelId="{8B574EA6-3397-4F77-BCB7-799F12339A5A}" type="presOf" srcId="{1FF7A030-52D0-47C8-B1A9-D96AC08CEEEA}" destId="{FDB84EA7-7D76-43CC-9CB5-9F2F1BFF41AE}" srcOrd="1" destOrd="0" presId="urn:microsoft.com/office/officeart/2011/layout/CircleProcess"/>
    <dgm:cxn modelId="{68342B02-0AC1-4A95-BFB9-D837801EF5EA}" type="presParOf" srcId="{79B734B1-50F5-49F8-AB96-A0DD08ED1025}" destId="{CE905629-983C-40FF-8387-F70C2066C7E4}" srcOrd="0" destOrd="0" presId="urn:microsoft.com/office/officeart/2011/layout/CircleProcess"/>
    <dgm:cxn modelId="{93997A14-DBB4-48F0-8849-FFD26B21A5E8}" type="presParOf" srcId="{CE905629-983C-40FF-8387-F70C2066C7E4}" destId="{F34C8D86-2B5A-4F5C-9C0E-832464C03B7D}" srcOrd="0" destOrd="0" presId="urn:microsoft.com/office/officeart/2011/layout/CircleProcess"/>
    <dgm:cxn modelId="{5E00D875-5363-46B3-A56F-5A770BE2B8A3}" type="presParOf" srcId="{79B734B1-50F5-49F8-AB96-A0DD08ED1025}" destId="{A7D6BDF2-BADF-4EEA-97A2-414356BFE989}" srcOrd="1" destOrd="0" presId="urn:microsoft.com/office/officeart/2011/layout/CircleProcess"/>
    <dgm:cxn modelId="{B162B91A-E337-43C7-82F3-8B93E3DAD206}" type="presParOf" srcId="{A7D6BDF2-BADF-4EEA-97A2-414356BFE989}" destId="{F54D4C7B-2EED-419B-9D2A-DF66D01CFA93}" srcOrd="0" destOrd="0" presId="urn:microsoft.com/office/officeart/2011/layout/CircleProcess"/>
    <dgm:cxn modelId="{2ECD1FBC-96BB-47A0-AECD-0329B1672AF2}" type="presParOf" srcId="{79B734B1-50F5-49F8-AB96-A0DD08ED1025}" destId="{FDB84EA7-7D76-43CC-9CB5-9F2F1BFF41AE}" srcOrd="2" destOrd="0" presId="urn:microsoft.com/office/officeart/2011/layout/CircleProcess"/>
    <dgm:cxn modelId="{64BB48E9-7E62-4F94-80FB-BB34CAEA7204}" type="presParOf" srcId="{79B734B1-50F5-49F8-AB96-A0DD08ED1025}" destId="{20376617-3764-4F91-85B3-47BBD25F9D08}" srcOrd="3" destOrd="0" presId="urn:microsoft.com/office/officeart/2011/layout/CircleProcess"/>
    <dgm:cxn modelId="{49410507-028B-4EAD-A2D0-863D08DDDE6B}" type="presParOf" srcId="{20376617-3764-4F91-85B3-47BBD25F9D08}" destId="{8539A3AA-CA6F-4BA6-987F-758C6A912F4B}" srcOrd="0" destOrd="0" presId="urn:microsoft.com/office/officeart/2011/layout/CircleProcess"/>
    <dgm:cxn modelId="{71F2B832-D6A0-42F3-84B3-43687C852702}" type="presParOf" srcId="{79B734B1-50F5-49F8-AB96-A0DD08ED1025}" destId="{D7738CD5-F515-4A2F-BACD-697BFD5FDDC7}" srcOrd="4" destOrd="0" presId="urn:microsoft.com/office/officeart/2011/layout/CircleProcess"/>
    <dgm:cxn modelId="{074D569C-4E22-4161-B5F9-5225988C01BB}" type="presParOf" srcId="{D7738CD5-F515-4A2F-BACD-697BFD5FDDC7}" destId="{BCC0D8AE-0A3E-4A33-9750-EF02B1FF057B}" srcOrd="0" destOrd="0" presId="urn:microsoft.com/office/officeart/2011/layout/CircleProcess"/>
    <dgm:cxn modelId="{FD2ED95B-DC57-4FD5-B7B0-4D1C04C8D903}" type="presParOf" srcId="{79B734B1-50F5-49F8-AB96-A0DD08ED1025}" destId="{859A48C6-E77B-4B93-AB15-E610CE64B187}" srcOrd="5" destOrd="0" presId="urn:microsoft.com/office/officeart/2011/layout/CircleProcess"/>
    <dgm:cxn modelId="{5D2F5374-E1CD-4E39-8261-F29D5E0C5ADD}" type="presParOf" srcId="{79B734B1-50F5-49F8-AB96-A0DD08ED1025}" destId="{44953954-4461-4EC8-A05F-CD7EB85D6622}" srcOrd="6" destOrd="0" presId="urn:microsoft.com/office/officeart/2011/layout/CircleProcess"/>
    <dgm:cxn modelId="{78E9E9B5-F3B5-47B1-9C67-52E72004DEAC}" type="presParOf" srcId="{44953954-4461-4EC8-A05F-CD7EB85D6622}" destId="{CAF8F12C-7BC3-4591-A984-AB7371CD780B}" srcOrd="0" destOrd="0" presId="urn:microsoft.com/office/officeart/2011/layout/CircleProcess"/>
    <dgm:cxn modelId="{8E8CA76F-4DA0-47BB-8EF0-691620DA14F8}" type="presParOf" srcId="{79B734B1-50F5-49F8-AB96-A0DD08ED1025}" destId="{C06A4DEE-C4D3-4804-A9C4-614EAD17CCB9}" srcOrd="7" destOrd="0" presId="urn:microsoft.com/office/officeart/2011/layout/CircleProcess"/>
    <dgm:cxn modelId="{CC41051F-D9CD-43E8-8728-18C372F10A1E}" type="presParOf" srcId="{C06A4DEE-C4D3-4804-A9C4-614EAD17CCB9}" destId="{D3CE5422-E48A-488C-9E3A-1A746C72D2EF}" srcOrd="0" destOrd="0" presId="urn:microsoft.com/office/officeart/2011/layout/CircleProcess"/>
    <dgm:cxn modelId="{94577CC8-4BB5-4280-B0F2-0D47BFA7B38A}" type="presParOf" srcId="{79B734B1-50F5-49F8-AB96-A0DD08ED1025}" destId="{435A4514-781D-49EB-8ED5-12988A8D0786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C8D86-2B5A-4F5C-9C0E-832464C03B7D}">
      <dsp:nvSpPr>
        <dsp:cNvPr id="0" name=""/>
        <dsp:cNvSpPr/>
      </dsp:nvSpPr>
      <dsp:spPr>
        <a:xfrm>
          <a:off x="6487520" y="865288"/>
          <a:ext cx="2292126" cy="2292550"/>
        </a:xfrm>
        <a:prstGeom prst="ellipse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D4C7B-2EED-419B-9D2A-DF66D01CFA93}">
      <dsp:nvSpPr>
        <dsp:cNvPr id="0" name=""/>
        <dsp:cNvSpPr/>
      </dsp:nvSpPr>
      <dsp:spPr>
        <a:xfrm>
          <a:off x="6563626" y="941719"/>
          <a:ext cx="2139915" cy="2139687"/>
        </a:xfrm>
        <a:prstGeom prst="ellipse">
          <a:avLst/>
        </a:prstGeom>
        <a:solidFill>
          <a:schemeClr val="bg1">
            <a:alpha val="9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PHYSICAL</a:t>
          </a:r>
          <a:endParaRPr lang="en-US" sz="2100" kern="1200" dirty="0"/>
        </a:p>
      </dsp:txBody>
      <dsp:txXfrm>
        <a:off x="6869542" y="1247447"/>
        <a:ext cx="1528084" cy="1528233"/>
      </dsp:txXfrm>
    </dsp:sp>
    <dsp:sp modelId="{8539A3AA-CA6F-4BA6-987F-758C6A912F4B}">
      <dsp:nvSpPr>
        <dsp:cNvPr id="0" name=""/>
        <dsp:cNvSpPr/>
      </dsp:nvSpPr>
      <dsp:spPr>
        <a:xfrm rot="2700000">
          <a:off x="4121302" y="868059"/>
          <a:ext cx="2286606" cy="2286606"/>
        </a:xfrm>
        <a:prstGeom prst="teardrop">
          <a:avLst>
            <a:gd name="adj" fmla="val 100000"/>
          </a:avLst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0D8AE-0A3E-4A33-9750-EF02B1FF057B}">
      <dsp:nvSpPr>
        <dsp:cNvPr id="0" name=""/>
        <dsp:cNvSpPr/>
      </dsp:nvSpPr>
      <dsp:spPr>
        <a:xfrm>
          <a:off x="4194647" y="941719"/>
          <a:ext cx="2139915" cy="2139687"/>
        </a:xfrm>
        <a:prstGeom prst="ellipse">
          <a:avLst/>
        </a:prstGeom>
        <a:solidFill>
          <a:schemeClr val="bg1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LOGICAL</a:t>
          </a:r>
          <a:endParaRPr lang="en-US" sz="2100" kern="1200" dirty="0"/>
        </a:p>
      </dsp:txBody>
      <dsp:txXfrm>
        <a:off x="4500563" y="1247447"/>
        <a:ext cx="1528084" cy="1528233"/>
      </dsp:txXfrm>
    </dsp:sp>
    <dsp:sp modelId="{CAF8F12C-7BC3-4591-A984-AB7371CD780B}">
      <dsp:nvSpPr>
        <dsp:cNvPr id="0" name=""/>
        <dsp:cNvSpPr/>
      </dsp:nvSpPr>
      <dsp:spPr>
        <a:xfrm rot="2700000">
          <a:off x="1752323" y="868059"/>
          <a:ext cx="2286606" cy="2286606"/>
        </a:xfrm>
        <a:prstGeom prst="teardrop">
          <a:avLst>
            <a:gd name="adj" fmla="val 100000"/>
          </a:avLst>
        </a:prstGeom>
        <a:solidFill>
          <a:srgbClr val="00B050"/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CE5422-E48A-488C-9E3A-1A746C72D2EF}">
      <dsp:nvSpPr>
        <dsp:cNvPr id="0" name=""/>
        <dsp:cNvSpPr/>
      </dsp:nvSpPr>
      <dsp:spPr>
        <a:xfrm>
          <a:off x="1825669" y="941719"/>
          <a:ext cx="2139915" cy="2139687"/>
        </a:xfrm>
        <a:prstGeom prst="ellipse">
          <a:avLst/>
        </a:prstGeom>
        <a:solidFill>
          <a:schemeClr val="bg1"/>
        </a:solidFill>
        <a:ln w="15875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CONCEPTUAL</a:t>
          </a:r>
          <a:endParaRPr lang="en-US" sz="2100" kern="1200" dirty="0"/>
        </a:p>
      </dsp:txBody>
      <dsp:txXfrm>
        <a:off x="2131584" y="1247447"/>
        <a:ext cx="1528084" cy="1528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09-Aug-20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37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09-Aug-20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4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09-Aug-20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07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09-Aug-20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4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09-Aug-20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48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09-Aug-20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9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09-Aug-20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68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09-Aug-20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6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09-Aug-20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88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09-Aug-20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7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09-Aug-20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9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09-Aug-20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84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39" y="771831"/>
            <a:ext cx="12295031" cy="2100158"/>
          </a:xfrm>
        </p:spPr>
        <p:txBody>
          <a:bodyPr>
            <a:normAutofit/>
          </a:bodyPr>
          <a:lstStyle/>
          <a:p>
            <a:r>
              <a:rPr lang="en-US" sz="7200" dirty="0" smtClean="0"/>
              <a:t>Database Management </a:t>
            </a:r>
            <a:r>
              <a:rPr lang="en-US" sz="7200" dirty="0"/>
              <a:t>S</a:t>
            </a:r>
            <a:r>
              <a:rPr lang="en-US" sz="7200" dirty="0" smtClean="0"/>
              <a:t>ystem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639" y="4455620"/>
            <a:ext cx="11230378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A set of program to define, construct &amp; manipulate database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188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941" y="231886"/>
            <a:ext cx="561022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5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OF A DATABASE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33575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84112" y="5100034"/>
            <a:ext cx="15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3041" y="5100034"/>
            <a:ext cx="1676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RDBMS- how to implement the data 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67729" y="5100034"/>
            <a:ext cx="2580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store and access from the database- SQL is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8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764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Conceptual data models use concepts such as entities, attributes, and </a:t>
            </a:r>
            <a:r>
              <a:rPr lang="en-US" dirty="0" smtClean="0"/>
              <a:t>relationships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dirty="0" smtClean="0"/>
              <a:t>What is Entity- </a:t>
            </a:r>
            <a:r>
              <a:rPr lang="en-US" dirty="0"/>
              <a:t>a real-world object or concept, such as an </a:t>
            </a:r>
            <a:r>
              <a:rPr lang="en-US" dirty="0" smtClean="0"/>
              <a:t>employee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dirty="0" smtClean="0"/>
              <a:t>What is Attribute- some property </a:t>
            </a:r>
            <a:r>
              <a:rPr lang="en-US" dirty="0"/>
              <a:t>of interest that further describes an entity, such as the employee’s name </a:t>
            </a:r>
            <a:r>
              <a:rPr lang="en-US" dirty="0" smtClean="0"/>
              <a:t>or salary.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dirty="0" smtClean="0"/>
              <a:t>Relationship- Among </a:t>
            </a:r>
            <a:r>
              <a:rPr lang="en-US" dirty="0"/>
              <a:t>two or more entities represents an association </a:t>
            </a:r>
            <a:r>
              <a:rPr lang="en-US" dirty="0" smtClean="0"/>
              <a:t>for </a:t>
            </a:r>
            <a:r>
              <a:rPr lang="en-US" dirty="0"/>
              <a:t>example, a works-on relationship between an employee and a </a:t>
            </a:r>
            <a:r>
              <a:rPr lang="en-US" dirty="0" smtClean="0"/>
              <a:t>project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Terminologies- 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A column header is called an </a:t>
            </a:r>
            <a:r>
              <a:rPr lang="en-US" i="1" dirty="0" smtClean="0">
                <a:solidFill>
                  <a:schemeClr val="tx1"/>
                </a:solidFill>
              </a:rPr>
              <a:t>attribute, 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row is called a </a:t>
            </a:r>
            <a:r>
              <a:rPr lang="en-US" i="1" dirty="0">
                <a:solidFill>
                  <a:schemeClr val="tx1"/>
                </a:solidFill>
              </a:rPr>
              <a:t>tuple, </a:t>
            </a:r>
            <a:endParaRPr lang="en-US" i="1" dirty="0" smtClean="0">
              <a:solidFill>
                <a:schemeClr val="tx1"/>
              </a:solidFill>
            </a:endParaRPr>
          </a:p>
          <a:p>
            <a:pPr lvl="1" algn="just"/>
            <a:r>
              <a:rPr lang="en-US" i="1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he </a:t>
            </a:r>
            <a:r>
              <a:rPr lang="en-US" dirty="0">
                <a:solidFill>
                  <a:schemeClr val="tx1"/>
                </a:solidFill>
              </a:rPr>
              <a:t>table is called a </a:t>
            </a:r>
            <a:r>
              <a:rPr lang="en-US" i="1" dirty="0" smtClean="0">
                <a:solidFill>
                  <a:schemeClr val="tx1"/>
                </a:solidFill>
              </a:rPr>
              <a:t>relation</a:t>
            </a:r>
          </a:p>
          <a:p>
            <a:r>
              <a:rPr lang="en-US" i="1" dirty="0" smtClean="0">
                <a:solidFill>
                  <a:schemeClr val="tx1"/>
                </a:solidFill>
              </a:rPr>
              <a:t>                         So inside a relation there will be n number of attributes. For ex</a:t>
            </a:r>
          </a:p>
          <a:p>
            <a:r>
              <a:rPr lang="en-US" sz="1600" b="1" dirty="0" smtClean="0">
                <a:solidFill>
                  <a:srgbClr val="C00000"/>
                </a:solidFill>
              </a:rPr>
              <a:t>                                         SOIL_STUDENT(Name</a:t>
            </a:r>
            <a:r>
              <a:rPr lang="en-US" sz="1600" b="1" dirty="0">
                <a:solidFill>
                  <a:srgbClr val="C00000"/>
                </a:solidFill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</a:rPr>
              <a:t>SoilID, Address</a:t>
            </a:r>
            <a:r>
              <a:rPr lang="en-US" sz="1600" b="1" dirty="0">
                <a:solidFill>
                  <a:srgbClr val="C00000"/>
                </a:solidFill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</a:rPr>
              <a:t>Mobile Number, </a:t>
            </a:r>
            <a:r>
              <a:rPr lang="en-US" sz="1600" b="1" dirty="0">
                <a:solidFill>
                  <a:srgbClr val="C00000"/>
                </a:solidFill>
              </a:rPr>
              <a:t>Age, </a:t>
            </a:r>
            <a:r>
              <a:rPr lang="en-US" sz="1600" b="1" dirty="0" smtClean="0">
                <a:solidFill>
                  <a:srgbClr val="C00000"/>
                </a:solidFill>
              </a:rPr>
              <a:t>Percentage)</a:t>
            </a:r>
          </a:p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SOIL_STUDENT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name of the relation/table </a:t>
            </a:r>
          </a:p>
          <a:p>
            <a:pPr algn="ctr"/>
            <a:r>
              <a:rPr lang="en-US" sz="1600" b="1" dirty="0">
                <a:solidFill>
                  <a:srgbClr val="002060"/>
                </a:solidFill>
              </a:rPr>
              <a:t>Name, </a:t>
            </a:r>
            <a:r>
              <a:rPr lang="en-US" sz="1600" b="1" dirty="0" smtClean="0">
                <a:solidFill>
                  <a:srgbClr val="002060"/>
                </a:solidFill>
              </a:rPr>
              <a:t>SoilID</a:t>
            </a:r>
            <a:r>
              <a:rPr lang="en-US" sz="1600" b="1" dirty="0">
                <a:solidFill>
                  <a:srgbClr val="002060"/>
                </a:solidFill>
              </a:rPr>
              <a:t>, Address, Mobile Number, Age, </a:t>
            </a:r>
            <a:r>
              <a:rPr lang="en-US" sz="1600" b="1" dirty="0" smtClean="0">
                <a:solidFill>
                  <a:srgbClr val="002060"/>
                </a:solidFill>
              </a:rPr>
              <a:t>Percentage </a:t>
            </a:r>
            <a:r>
              <a:rPr lang="en-US" sz="1600" dirty="0" smtClean="0">
                <a:solidFill>
                  <a:schemeClr val="tx1"/>
                </a:solidFill>
              </a:rPr>
              <a:t>attributes/ column of the table</a:t>
            </a:r>
          </a:p>
        </p:txBody>
      </p:sp>
    </p:spTree>
    <p:extLst>
      <p:ext uri="{BB962C8B-B14F-4D97-AF65-F5344CB8AC3E}">
        <p14:creationId xmlns:p14="http://schemas.microsoft.com/office/powerpoint/2010/main" val="19939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832" y="2511313"/>
            <a:ext cx="8843202" cy="274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5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Relational Database schema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875150"/>
            <a:ext cx="8123994" cy="29408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4678490"/>
            <a:ext cx="4994428" cy="16700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8114" y="4019746"/>
            <a:ext cx="3043886" cy="232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1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875621"/>
              </p:ext>
            </p:extLst>
          </p:nvPr>
        </p:nvGraphicFramePr>
        <p:xfrm>
          <a:off x="331989" y="3882459"/>
          <a:ext cx="6712756" cy="18486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8189"/>
                <a:gridCol w="1678189"/>
                <a:gridCol w="1678189"/>
                <a:gridCol w="1678189"/>
              </a:tblGrid>
              <a:tr h="402853">
                <a:tc>
                  <a:txBody>
                    <a:bodyPr/>
                    <a:lstStyle/>
                    <a:p>
                      <a:r>
                        <a:rPr lang="en-US" dirty="0" smtClean="0"/>
                        <a:t>SOIL_ID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COURSE_NAME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PLACE</a:t>
                      </a:r>
                      <a:endParaRPr lang="en-US" dirty="0"/>
                    </a:p>
                  </a:txBody>
                  <a:tcPr/>
                </a:tc>
              </a:tr>
              <a:tr h="402853">
                <a:tc>
                  <a:txBody>
                    <a:bodyPr/>
                    <a:lstStyle/>
                    <a:p>
                      <a:r>
                        <a:rPr lang="en-US" dirty="0" smtClean="0"/>
                        <a:t>042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 VERMA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402853">
                <a:tc>
                  <a:txBody>
                    <a:bodyPr/>
                    <a:lstStyle/>
                    <a:p>
                      <a:r>
                        <a:rPr lang="en-US" dirty="0" smtClean="0"/>
                        <a:t>041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BIBEK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402853">
                <a:tc>
                  <a:txBody>
                    <a:bodyPr/>
                    <a:lstStyle/>
                    <a:p>
                      <a:r>
                        <a:rPr lang="en-US" dirty="0" smtClean="0"/>
                        <a:t>043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298566"/>
              </p:ext>
            </p:extLst>
          </p:nvPr>
        </p:nvGraphicFramePr>
        <p:xfrm>
          <a:off x="7088573" y="3889420"/>
          <a:ext cx="4995572" cy="1854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786"/>
                <a:gridCol w="2497786"/>
              </a:tblGrid>
              <a:tr h="656822">
                <a:tc>
                  <a:txBody>
                    <a:bodyPr/>
                    <a:lstStyle/>
                    <a:p>
                      <a:r>
                        <a:rPr lang="en-US" dirty="0" smtClean="0"/>
                        <a:t>SOIL_ID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HOBBIES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042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CRICKET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041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CRICKET</a:t>
                      </a:r>
                      <a:endParaRPr lang="en-US" dirty="0"/>
                    </a:p>
                  </a:txBody>
                  <a:tcPr/>
                </a:tc>
              </a:tr>
              <a:tr h="466215">
                <a:tc>
                  <a:txBody>
                    <a:bodyPr/>
                    <a:lstStyle/>
                    <a:p>
                      <a:r>
                        <a:rPr lang="en-US" dirty="0" smtClean="0"/>
                        <a:t>043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CRICKET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55" y="1321761"/>
            <a:ext cx="10026596" cy="23487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9055" y="450761"/>
            <a:ext cx="97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PRIMARY KEY &amp; FOREIGN KEY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8233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833" y="450761"/>
            <a:ext cx="6709893" cy="585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8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Defining datatype, 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Definition command we use generally are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CREATE-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M</a:t>
            </a:r>
            <a:r>
              <a:rPr lang="en-US" dirty="0" smtClean="0"/>
              <a:t>ain </a:t>
            </a:r>
            <a:r>
              <a:rPr lang="en-US" dirty="0"/>
              <a:t>use of create command is to create a new table in database</a:t>
            </a:r>
            <a:endParaRPr lang="en-US" dirty="0" smtClean="0"/>
          </a:p>
          <a:p>
            <a:pPr marL="932688" lvl="2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51" y="3209350"/>
            <a:ext cx="4659625" cy="26093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311" y="3709114"/>
            <a:ext cx="5950398" cy="204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0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61620"/>
            <a:ext cx="10058400" cy="1450757"/>
          </a:xfrm>
        </p:spPr>
        <p:txBody>
          <a:bodyPr/>
          <a:lstStyle/>
          <a:p>
            <a:r>
              <a:rPr lang="en-US" dirty="0" smtClean="0"/>
              <a:t>Defining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608" lvl="1" indent="0">
              <a:buNone/>
            </a:pPr>
            <a:r>
              <a:rPr lang="en-US" dirty="0" smtClean="0"/>
              <a:t>2. </a:t>
            </a:r>
            <a:r>
              <a:rPr lang="en-US" b="1" dirty="0" smtClean="0">
                <a:solidFill>
                  <a:schemeClr val="tx1"/>
                </a:solidFill>
              </a:rPr>
              <a:t>ALTER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/>
              <a:t>- An existing database object can be modified using the alter command</a:t>
            </a:r>
            <a:endParaRPr lang="en-US" dirty="0" smtClean="0"/>
          </a:p>
          <a:p>
            <a:pPr marL="932688" lvl="2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13" y="3857414"/>
            <a:ext cx="5619750" cy="1628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08" y="2422949"/>
            <a:ext cx="6096177" cy="6379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3330" y="4198307"/>
            <a:ext cx="3692350" cy="79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4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61620"/>
            <a:ext cx="10058400" cy="1450757"/>
          </a:xfrm>
        </p:spPr>
        <p:txBody>
          <a:bodyPr/>
          <a:lstStyle/>
          <a:p>
            <a:r>
              <a:rPr lang="en-US" dirty="0" smtClean="0"/>
              <a:t>Defining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608" lvl="1" indent="0">
              <a:buNone/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chemeClr val="tx1"/>
                </a:solidFill>
              </a:rPr>
              <a:t>DROP</a:t>
            </a:r>
            <a:r>
              <a:rPr lang="en-US" dirty="0"/>
              <a:t>- A</a:t>
            </a:r>
            <a:r>
              <a:rPr lang="en-US" dirty="0" smtClean="0"/>
              <a:t>ny </a:t>
            </a:r>
            <a:r>
              <a:rPr lang="en-US" dirty="0"/>
              <a:t>component from a </a:t>
            </a:r>
            <a:r>
              <a:rPr lang="en-US" dirty="0" smtClean="0"/>
              <a:t>database can </a:t>
            </a:r>
            <a:r>
              <a:rPr lang="en-US" dirty="0"/>
              <a:t>be removed using the  Drop command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105" y="2369609"/>
            <a:ext cx="4049574" cy="12544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04" y="3778351"/>
            <a:ext cx="5667375" cy="2324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73532" y="3857414"/>
            <a:ext cx="3284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case whole table STUDENT will be deleted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9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tells how the database can be constructed and where it can be constructed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MySQL Server - Your computer can act as the </a:t>
            </a:r>
            <a:r>
              <a:rPr lang="en-US" dirty="0" smtClean="0"/>
              <a:t>server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Server maintenance fees (your computer can be the server)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AWS hosted </a:t>
            </a:r>
            <a:r>
              <a:rPr lang="en-US" dirty="0"/>
              <a:t>database server- AWS hosts the </a:t>
            </a:r>
            <a:r>
              <a:rPr lang="en-US" dirty="0" smtClean="0"/>
              <a:t>server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storage fees + data transfer fees (12 month grace period)</a:t>
            </a:r>
          </a:p>
        </p:txBody>
      </p:sp>
    </p:spTree>
    <p:extLst>
      <p:ext uri="{BB962C8B-B14F-4D97-AF65-F5344CB8AC3E}">
        <p14:creationId xmlns:p14="http://schemas.microsoft.com/office/powerpoint/2010/main" val="77917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INSERT- It </a:t>
            </a:r>
            <a:r>
              <a:rPr lang="en-US" dirty="0" smtClean="0"/>
              <a:t>is </a:t>
            </a:r>
            <a:r>
              <a:rPr lang="en-US" dirty="0"/>
              <a:t>used to insert data into a table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46" y="3604273"/>
            <a:ext cx="4705350" cy="15343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620" y="3604272"/>
            <a:ext cx="3086918" cy="15343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954" y="2588096"/>
            <a:ext cx="6334125" cy="47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2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UPDATE- It is </a:t>
            </a:r>
            <a:r>
              <a:rPr lang="en-US" dirty="0"/>
              <a:t>used to insert data into a table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" y="4272453"/>
            <a:ext cx="5619750" cy="1628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030" y="4272453"/>
            <a:ext cx="3692350" cy="7986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2261956"/>
            <a:ext cx="4195937" cy="169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7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DELETE- Deletes records from the database table according to the given constraints.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32" y="3799269"/>
            <a:ext cx="5353748" cy="24881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403" y="4215750"/>
            <a:ext cx="2926724" cy="13865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730" y="2397912"/>
            <a:ext cx="3130478" cy="116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4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492</TotalTime>
  <Words>390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Database Management System</vt:lpstr>
      <vt:lpstr>PowerPoint Presentation</vt:lpstr>
      <vt:lpstr>Defining Database</vt:lpstr>
      <vt:lpstr>Defining Database</vt:lpstr>
      <vt:lpstr>Defining Database</vt:lpstr>
      <vt:lpstr>Constructing a Database</vt:lpstr>
      <vt:lpstr>Manipulating a database</vt:lpstr>
      <vt:lpstr>Manipulating a database</vt:lpstr>
      <vt:lpstr>Manipulating a database</vt:lpstr>
      <vt:lpstr>PowerPoint Presentation</vt:lpstr>
      <vt:lpstr>DESIGNING OF A DATABASE</vt:lpstr>
      <vt:lpstr>Conceptual</vt:lpstr>
      <vt:lpstr>Conceptual</vt:lpstr>
      <vt:lpstr>A typical Relational Database schema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RAJ VERMA</dc:creator>
  <cp:lastModifiedBy>RAJ VERMA</cp:lastModifiedBy>
  <cp:revision>21</cp:revision>
  <dcterms:created xsi:type="dcterms:W3CDTF">2020-08-09T07:13:02Z</dcterms:created>
  <dcterms:modified xsi:type="dcterms:W3CDTF">2020-08-09T15:25:36Z</dcterms:modified>
</cp:coreProperties>
</file>