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43" autoAdjust="0"/>
    <p:restoredTop sz="94660"/>
  </p:normalViewPr>
  <p:slideViewPr>
    <p:cSldViewPr snapToGrid="0">
      <p:cViewPr>
        <p:scale>
          <a:sx n="100" d="100"/>
          <a:sy n="100" d="100"/>
        </p:scale>
        <p:origin x="-2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Sampat" userId="1b1fe7fd58624c70" providerId="LiveId" clId="{AA6EBEBE-2C1E-469C-9696-455F28EA62A8}"/>
    <pc:docChg chg="undo custSel addSld modSld">
      <pc:chgData name="Jayesh Sampat" userId="1b1fe7fd58624c70" providerId="LiveId" clId="{AA6EBEBE-2C1E-469C-9696-455F28EA62A8}" dt="2020-12-07T11:39:24.179" v="488" actId="207"/>
      <pc:docMkLst>
        <pc:docMk/>
      </pc:docMkLst>
      <pc:sldChg chg="addSp delSp modSp new mod">
        <pc:chgData name="Jayesh Sampat" userId="1b1fe7fd58624c70" providerId="LiveId" clId="{AA6EBEBE-2C1E-469C-9696-455F28EA62A8}" dt="2020-12-03T04:43:01.506" v="83" actId="1076"/>
        <pc:sldMkLst>
          <pc:docMk/>
          <pc:sldMk cId="2678142621" sldId="282"/>
        </pc:sldMkLst>
        <pc:spChg chg="del mod">
          <ac:chgData name="Jayesh Sampat" userId="1b1fe7fd58624c70" providerId="LiveId" clId="{AA6EBEBE-2C1E-469C-9696-455F28EA62A8}" dt="2020-12-03T04:39:39.527" v="54" actId="478"/>
          <ac:spMkLst>
            <pc:docMk/>
            <pc:sldMk cId="2678142621" sldId="282"/>
            <ac:spMk id="2" creationId="{118C54ED-F084-45E3-B6B7-A5E938B96D81}"/>
          </ac:spMkLst>
        </pc:spChg>
        <pc:spChg chg="del">
          <ac:chgData name="Jayesh Sampat" userId="1b1fe7fd58624c70" providerId="LiveId" clId="{AA6EBEBE-2C1E-469C-9696-455F28EA62A8}" dt="2020-12-03T04:39:01.849" v="52" actId="478"/>
          <ac:spMkLst>
            <pc:docMk/>
            <pc:sldMk cId="2678142621" sldId="282"/>
            <ac:spMk id="3" creationId="{9B4E2BC5-A29E-4FB4-9FF9-FE7889C996AD}"/>
          </ac:spMkLst>
        </pc:spChg>
        <pc:spChg chg="add del mod">
          <ac:chgData name="Jayesh Sampat" userId="1b1fe7fd58624c70" providerId="LiveId" clId="{AA6EBEBE-2C1E-469C-9696-455F28EA62A8}" dt="2020-12-03T04:35:17.881" v="16" actId="478"/>
          <ac:spMkLst>
            <pc:docMk/>
            <pc:sldMk cId="2678142621" sldId="282"/>
            <ac:spMk id="4" creationId="{C82BF23E-A442-4214-B6C4-7EFA8E800FB5}"/>
          </ac:spMkLst>
        </pc:spChg>
        <pc:spChg chg="add del mod">
          <ac:chgData name="Jayesh Sampat" userId="1b1fe7fd58624c70" providerId="LiveId" clId="{AA6EBEBE-2C1E-469C-9696-455F28EA62A8}" dt="2020-12-03T04:35:11.531" v="15" actId="478"/>
          <ac:spMkLst>
            <pc:docMk/>
            <pc:sldMk cId="2678142621" sldId="282"/>
            <ac:spMk id="5" creationId="{5BD2EE04-7C8D-483F-94DE-E8F4D96B5122}"/>
          </ac:spMkLst>
        </pc:spChg>
        <pc:spChg chg="add del mod">
          <ac:chgData name="Jayesh Sampat" userId="1b1fe7fd58624c70" providerId="LiveId" clId="{AA6EBEBE-2C1E-469C-9696-455F28EA62A8}" dt="2020-12-03T04:35:23.963" v="17" actId="478"/>
          <ac:spMkLst>
            <pc:docMk/>
            <pc:sldMk cId="2678142621" sldId="282"/>
            <ac:spMk id="6" creationId="{B4DE8687-2A7B-482C-8E2F-F4ADCB7DEC68}"/>
          </ac:spMkLst>
        </pc:spChg>
        <pc:spChg chg="add del mod">
          <ac:chgData name="Jayesh Sampat" userId="1b1fe7fd58624c70" providerId="LiveId" clId="{AA6EBEBE-2C1E-469C-9696-455F28EA62A8}" dt="2020-12-03T04:35:03.630" v="13" actId="478"/>
          <ac:spMkLst>
            <pc:docMk/>
            <pc:sldMk cId="2678142621" sldId="282"/>
            <ac:spMk id="7" creationId="{F0D377D5-3F32-4931-9695-EEEAD870F982}"/>
          </ac:spMkLst>
        </pc:spChg>
        <pc:spChg chg="add mod">
          <ac:chgData name="Jayesh Sampat" userId="1b1fe7fd58624c70" providerId="LiveId" clId="{AA6EBEBE-2C1E-469C-9696-455F28EA62A8}" dt="2020-12-03T04:33:40.846" v="2" actId="1076"/>
          <ac:spMkLst>
            <pc:docMk/>
            <pc:sldMk cId="2678142621" sldId="282"/>
            <ac:spMk id="8" creationId="{8CBD540E-837B-4560-B7EB-A4AFF4B681D3}"/>
          </ac:spMkLst>
        </pc:spChg>
        <pc:spChg chg="add mod">
          <ac:chgData name="Jayesh Sampat" userId="1b1fe7fd58624c70" providerId="LiveId" clId="{AA6EBEBE-2C1E-469C-9696-455F28EA62A8}" dt="2020-12-03T04:35:08.398" v="14" actId="1076"/>
          <ac:spMkLst>
            <pc:docMk/>
            <pc:sldMk cId="2678142621" sldId="282"/>
            <ac:spMk id="9" creationId="{B168F46E-06B2-44DB-92B1-806421295A66}"/>
          </ac:spMkLst>
        </pc:spChg>
        <pc:spChg chg="add mod">
          <ac:chgData name="Jayesh Sampat" userId="1b1fe7fd58624c70" providerId="LiveId" clId="{AA6EBEBE-2C1E-469C-9696-455F28EA62A8}" dt="2020-12-03T04:34:42.267" v="9" actId="1076"/>
          <ac:spMkLst>
            <pc:docMk/>
            <pc:sldMk cId="2678142621" sldId="282"/>
            <ac:spMk id="10" creationId="{45119A84-6441-454D-B81B-5B79222657B4}"/>
          </ac:spMkLst>
        </pc:spChg>
        <pc:spChg chg="add mod">
          <ac:chgData name="Jayesh Sampat" userId="1b1fe7fd58624c70" providerId="LiveId" clId="{AA6EBEBE-2C1E-469C-9696-455F28EA62A8}" dt="2020-12-03T04:35:37.080" v="18" actId="13822"/>
          <ac:spMkLst>
            <pc:docMk/>
            <pc:sldMk cId="2678142621" sldId="282"/>
            <ac:spMk id="11" creationId="{1A8CE024-E2FD-4E7D-8F13-03911A9390AF}"/>
          </ac:spMkLst>
        </pc:spChg>
        <pc:spChg chg="add mod">
          <ac:chgData name="Jayesh Sampat" userId="1b1fe7fd58624c70" providerId="LiveId" clId="{AA6EBEBE-2C1E-469C-9696-455F28EA62A8}" dt="2020-12-03T04:33:54.814" v="4" actId="1076"/>
          <ac:spMkLst>
            <pc:docMk/>
            <pc:sldMk cId="2678142621" sldId="282"/>
            <ac:spMk id="12" creationId="{E8D1C883-91CD-4C2F-AF51-128688ED0E27}"/>
          </ac:spMkLst>
        </pc:spChg>
        <pc:spChg chg="add mod">
          <ac:chgData name="Jayesh Sampat" userId="1b1fe7fd58624c70" providerId="LiveId" clId="{AA6EBEBE-2C1E-469C-9696-455F28EA62A8}" dt="2020-12-03T04:34:34.359" v="8" actId="1076"/>
          <ac:spMkLst>
            <pc:docMk/>
            <pc:sldMk cId="2678142621" sldId="282"/>
            <ac:spMk id="13" creationId="{70BA4FB9-745A-4D30-A8A3-4B67B9A167EC}"/>
          </ac:spMkLst>
        </pc:spChg>
        <pc:spChg chg="add mod">
          <ac:chgData name="Jayesh Sampat" userId="1b1fe7fd58624c70" providerId="LiveId" clId="{AA6EBEBE-2C1E-469C-9696-455F28EA62A8}" dt="2020-12-03T04:33:49.911" v="3" actId="1076"/>
          <ac:spMkLst>
            <pc:docMk/>
            <pc:sldMk cId="2678142621" sldId="282"/>
            <ac:spMk id="14" creationId="{87891936-AB63-4E5A-9ED0-71EDE6839A81}"/>
          </ac:spMkLst>
        </pc:spChg>
        <pc:spChg chg="add mod">
          <ac:chgData name="Jayesh Sampat" userId="1b1fe7fd58624c70" providerId="LiveId" clId="{AA6EBEBE-2C1E-469C-9696-455F28EA62A8}" dt="2020-12-03T04:37:59.160" v="47" actId="1076"/>
          <ac:spMkLst>
            <pc:docMk/>
            <pc:sldMk cId="2678142621" sldId="282"/>
            <ac:spMk id="15" creationId="{89C508A6-800E-4140-B6A2-45A4A95F4ABA}"/>
          </ac:spMkLst>
        </pc:spChg>
        <pc:spChg chg="add mod">
          <ac:chgData name="Jayesh Sampat" userId="1b1fe7fd58624c70" providerId="LiveId" clId="{AA6EBEBE-2C1E-469C-9696-455F28EA62A8}" dt="2020-12-03T04:35:41.248" v="19" actId="13822"/>
          <ac:spMkLst>
            <pc:docMk/>
            <pc:sldMk cId="2678142621" sldId="282"/>
            <ac:spMk id="16" creationId="{C492C341-C93B-4E65-A25B-CD683B1CB8BF}"/>
          </ac:spMkLst>
        </pc:spChg>
        <pc:spChg chg="add mod">
          <ac:chgData name="Jayesh Sampat" userId="1b1fe7fd58624c70" providerId="LiveId" clId="{AA6EBEBE-2C1E-469C-9696-455F28EA62A8}" dt="2020-12-03T04:34:58.977" v="12" actId="1076"/>
          <ac:spMkLst>
            <pc:docMk/>
            <pc:sldMk cId="2678142621" sldId="282"/>
            <ac:spMk id="17" creationId="{3DA1287E-F8CB-46B3-A570-E3A6DFFFE579}"/>
          </ac:spMkLst>
        </pc:spChg>
        <pc:spChg chg="add mod">
          <ac:chgData name="Jayesh Sampat" userId="1b1fe7fd58624c70" providerId="LiveId" clId="{AA6EBEBE-2C1E-469C-9696-455F28EA62A8}" dt="2020-12-03T04:41:41.394" v="66" actId="1076"/>
          <ac:spMkLst>
            <pc:docMk/>
            <pc:sldMk cId="2678142621" sldId="282"/>
            <ac:spMk id="51" creationId="{E1CEB6C1-C59E-4F4E-8C2A-47C1B67DE434}"/>
          </ac:spMkLst>
        </pc:spChg>
        <pc:spChg chg="add mod">
          <ac:chgData name="Jayesh Sampat" userId="1b1fe7fd58624c70" providerId="LiveId" clId="{AA6EBEBE-2C1E-469C-9696-455F28EA62A8}" dt="2020-12-03T04:41:28.228" v="63" actId="1076"/>
          <ac:spMkLst>
            <pc:docMk/>
            <pc:sldMk cId="2678142621" sldId="282"/>
            <ac:spMk id="53" creationId="{F443A6CF-BBBE-47B4-B18D-D2B4CD8E07F5}"/>
          </ac:spMkLst>
        </pc:spChg>
        <pc:spChg chg="add mod">
          <ac:chgData name="Jayesh Sampat" userId="1b1fe7fd58624c70" providerId="LiveId" clId="{AA6EBEBE-2C1E-469C-9696-455F28EA62A8}" dt="2020-12-03T04:41:35.885" v="65" actId="1076"/>
          <ac:spMkLst>
            <pc:docMk/>
            <pc:sldMk cId="2678142621" sldId="282"/>
            <ac:spMk id="54" creationId="{80419A60-3EDF-44CD-B327-7964AE6B5FCF}"/>
          </ac:spMkLst>
        </pc:spChg>
        <pc:spChg chg="add mod">
          <ac:chgData name="Jayesh Sampat" userId="1b1fe7fd58624c70" providerId="LiveId" clId="{AA6EBEBE-2C1E-469C-9696-455F28EA62A8}" dt="2020-12-03T04:41:58.214" v="70" actId="1076"/>
          <ac:spMkLst>
            <pc:docMk/>
            <pc:sldMk cId="2678142621" sldId="282"/>
            <ac:spMk id="55" creationId="{0BC15DDF-177B-4477-BEDA-03685C13CF7D}"/>
          </ac:spMkLst>
        </pc:spChg>
        <pc:spChg chg="add mod">
          <ac:chgData name="Jayesh Sampat" userId="1b1fe7fd58624c70" providerId="LiveId" clId="{AA6EBEBE-2C1E-469C-9696-455F28EA62A8}" dt="2020-12-03T04:42:07.851" v="74" actId="1076"/>
          <ac:spMkLst>
            <pc:docMk/>
            <pc:sldMk cId="2678142621" sldId="282"/>
            <ac:spMk id="56" creationId="{688109F9-F2B4-48B8-98DF-112C7F26D32A}"/>
          </ac:spMkLst>
        </pc:spChg>
        <pc:spChg chg="add mod">
          <ac:chgData name="Jayesh Sampat" userId="1b1fe7fd58624c70" providerId="LiveId" clId="{AA6EBEBE-2C1E-469C-9696-455F28EA62A8}" dt="2020-12-03T04:42:16.686" v="75" actId="1076"/>
          <ac:spMkLst>
            <pc:docMk/>
            <pc:sldMk cId="2678142621" sldId="282"/>
            <ac:spMk id="57" creationId="{9337EA7D-3663-477C-963B-99A763769934}"/>
          </ac:spMkLst>
        </pc:spChg>
        <pc:spChg chg="add mod">
          <ac:chgData name="Jayesh Sampat" userId="1b1fe7fd58624c70" providerId="LiveId" clId="{AA6EBEBE-2C1E-469C-9696-455F28EA62A8}" dt="2020-12-03T04:42:24.129" v="76" actId="1076"/>
          <ac:spMkLst>
            <pc:docMk/>
            <pc:sldMk cId="2678142621" sldId="282"/>
            <ac:spMk id="58" creationId="{2C49A010-78D9-4BC3-AC7E-80C42F893DBB}"/>
          </ac:spMkLst>
        </pc:spChg>
        <pc:spChg chg="add mod">
          <ac:chgData name="Jayesh Sampat" userId="1b1fe7fd58624c70" providerId="LiveId" clId="{AA6EBEBE-2C1E-469C-9696-455F28EA62A8}" dt="2020-12-03T04:42:38.357" v="79" actId="20577"/>
          <ac:spMkLst>
            <pc:docMk/>
            <pc:sldMk cId="2678142621" sldId="282"/>
            <ac:spMk id="59" creationId="{951E4805-88CF-4898-8032-0B0B2D29C6BE}"/>
          </ac:spMkLst>
        </pc:spChg>
        <pc:spChg chg="add mod">
          <ac:chgData name="Jayesh Sampat" userId="1b1fe7fd58624c70" providerId="LiveId" clId="{AA6EBEBE-2C1E-469C-9696-455F28EA62A8}" dt="2020-12-03T04:43:01.506" v="83" actId="1076"/>
          <ac:spMkLst>
            <pc:docMk/>
            <pc:sldMk cId="2678142621" sldId="282"/>
            <ac:spMk id="60" creationId="{F0FAEFA4-4F54-44B5-A627-1FDF3670A50F}"/>
          </ac:spMkLst>
        </pc:spChg>
        <pc:spChg chg="add mod">
          <ac:chgData name="Jayesh Sampat" userId="1b1fe7fd58624c70" providerId="LiveId" clId="{AA6EBEBE-2C1E-469C-9696-455F28EA62A8}" dt="2020-12-03T04:42:54.592" v="82" actId="1076"/>
          <ac:spMkLst>
            <pc:docMk/>
            <pc:sldMk cId="2678142621" sldId="282"/>
            <ac:spMk id="61" creationId="{53081095-F6A8-4739-8F24-9D557C0131A6}"/>
          </ac:spMkLst>
        </pc:spChg>
        <pc:picChg chg="add del">
          <ac:chgData name="Jayesh Sampat" userId="1b1fe7fd58624c70" providerId="LiveId" clId="{AA6EBEBE-2C1E-469C-9696-455F28EA62A8}" dt="2020-12-03T04:41:14.531" v="61"/>
          <ac:picMkLst>
            <pc:docMk/>
            <pc:sldMk cId="2678142621" sldId="282"/>
            <ac:picMk id="52" creationId="{BDCA1E06-E3D9-4DA6-87B6-1AF156FE89D7}"/>
          </ac:picMkLst>
        </pc:picChg>
        <pc:cxnChg chg="add mod">
          <ac:chgData name="Jayesh Sampat" userId="1b1fe7fd58624c70" providerId="LiveId" clId="{AA6EBEBE-2C1E-469C-9696-455F28EA62A8}" dt="2020-12-03T04:36:19.441" v="23" actId="14100"/>
          <ac:cxnSpMkLst>
            <pc:docMk/>
            <pc:sldMk cId="2678142621" sldId="282"/>
            <ac:cxnSpMk id="19" creationId="{35C93FC0-2593-471F-8CED-2FC8DE917FBF}"/>
          </ac:cxnSpMkLst>
        </pc:cxnChg>
        <pc:cxnChg chg="add">
          <ac:chgData name="Jayesh Sampat" userId="1b1fe7fd58624c70" providerId="LiveId" clId="{AA6EBEBE-2C1E-469C-9696-455F28EA62A8}" dt="2020-12-03T04:36:11.927" v="22" actId="11529"/>
          <ac:cxnSpMkLst>
            <pc:docMk/>
            <pc:sldMk cId="2678142621" sldId="282"/>
            <ac:cxnSpMk id="22" creationId="{098519E7-0E5E-4FB5-BAF1-6A5C27D95D6E}"/>
          </ac:cxnSpMkLst>
        </pc:cxnChg>
        <pc:cxnChg chg="add mod">
          <ac:chgData name="Jayesh Sampat" userId="1b1fe7fd58624c70" providerId="LiveId" clId="{AA6EBEBE-2C1E-469C-9696-455F28EA62A8}" dt="2020-12-03T04:36:33.521" v="26" actId="14100"/>
          <ac:cxnSpMkLst>
            <pc:docMk/>
            <pc:sldMk cId="2678142621" sldId="282"/>
            <ac:cxnSpMk id="24" creationId="{623B62BE-561C-4100-9112-DA99750AA9E4}"/>
          </ac:cxnSpMkLst>
        </pc:cxnChg>
        <pc:cxnChg chg="add mod">
          <ac:chgData name="Jayesh Sampat" userId="1b1fe7fd58624c70" providerId="LiveId" clId="{AA6EBEBE-2C1E-469C-9696-455F28EA62A8}" dt="2020-12-03T04:36:49.723" v="29" actId="14100"/>
          <ac:cxnSpMkLst>
            <pc:docMk/>
            <pc:sldMk cId="2678142621" sldId="282"/>
            <ac:cxnSpMk id="27" creationId="{92D327B5-3C67-461D-9AF7-57D0CD93C4EE}"/>
          </ac:cxnSpMkLst>
        </pc:cxnChg>
        <pc:cxnChg chg="add mod">
          <ac:chgData name="Jayesh Sampat" userId="1b1fe7fd58624c70" providerId="LiveId" clId="{AA6EBEBE-2C1E-469C-9696-455F28EA62A8}" dt="2020-12-03T04:36:58.454" v="32" actId="14100"/>
          <ac:cxnSpMkLst>
            <pc:docMk/>
            <pc:sldMk cId="2678142621" sldId="282"/>
            <ac:cxnSpMk id="30" creationId="{20E3AEE8-B5F9-44CF-A373-1C4A4BCF04F4}"/>
          </ac:cxnSpMkLst>
        </pc:cxnChg>
        <pc:cxnChg chg="add mod">
          <ac:chgData name="Jayesh Sampat" userId="1b1fe7fd58624c70" providerId="LiveId" clId="{AA6EBEBE-2C1E-469C-9696-455F28EA62A8}" dt="2020-12-03T04:37:13.893" v="35" actId="14100"/>
          <ac:cxnSpMkLst>
            <pc:docMk/>
            <pc:sldMk cId="2678142621" sldId="282"/>
            <ac:cxnSpMk id="33" creationId="{40FDC1B3-E2E7-4A25-AA40-B456CC6736AA}"/>
          </ac:cxnSpMkLst>
        </pc:cxnChg>
        <pc:cxnChg chg="add mod">
          <ac:chgData name="Jayesh Sampat" userId="1b1fe7fd58624c70" providerId="LiveId" clId="{AA6EBEBE-2C1E-469C-9696-455F28EA62A8}" dt="2020-12-03T04:37:23.047" v="38" actId="14100"/>
          <ac:cxnSpMkLst>
            <pc:docMk/>
            <pc:sldMk cId="2678142621" sldId="282"/>
            <ac:cxnSpMk id="36" creationId="{D46BDB0B-92C0-4B4E-B2F8-C763ADB3D7B3}"/>
          </ac:cxnSpMkLst>
        </pc:cxnChg>
        <pc:cxnChg chg="add mod">
          <ac:chgData name="Jayesh Sampat" userId="1b1fe7fd58624c70" providerId="LiveId" clId="{AA6EBEBE-2C1E-469C-9696-455F28EA62A8}" dt="2020-12-03T04:37:37.547" v="42" actId="14100"/>
          <ac:cxnSpMkLst>
            <pc:docMk/>
            <pc:sldMk cId="2678142621" sldId="282"/>
            <ac:cxnSpMk id="39" creationId="{71CFC20D-A478-4C1E-9462-9FA89D64C603}"/>
          </ac:cxnSpMkLst>
        </pc:cxnChg>
        <pc:cxnChg chg="add mod">
          <ac:chgData name="Jayesh Sampat" userId="1b1fe7fd58624c70" providerId="LiveId" clId="{AA6EBEBE-2C1E-469C-9696-455F28EA62A8}" dt="2020-12-03T04:38:04.421" v="48" actId="14100"/>
          <ac:cxnSpMkLst>
            <pc:docMk/>
            <pc:sldMk cId="2678142621" sldId="282"/>
            <ac:cxnSpMk id="43" creationId="{C6B0A639-9DB0-4C56-968C-E9CD4646BFC8}"/>
          </ac:cxnSpMkLst>
        </pc:cxnChg>
        <pc:cxnChg chg="add mod">
          <ac:chgData name="Jayesh Sampat" userId="1b1fe7fd58624c70" providerId="LiveId" clId="{AA6EBEBE-2C1E-469C-9696-455F28EA62A8}" dt="2020-12-03T04:38:17.035" v="51" actId="14100"/>
          <ac:cxnSpMkLst>
            <pc:docMk/>
            <pc:sldMk cId="2678142621" sldId="282"/>
            <ac:cxnSpMk id="48" creationId="{CC6AC2DC-46B3-454E-AFBD-85C6B590B554}"/>
          </ac:cxnSpMkLst>
        </pc:cxnChg>
      </pc:sldChg>
      <pc:sldChg chg="addSp delSp modSp add mod">
        <pc:chgData name="Jayesh Sampat" userId="1b1fe7fd58624c70" providerId="LiveId" clId="{AA6EBEBE-2C1E-469C-9696-455F28EA62A8}" dt="2020-12-07T11:39:24.179" v="488" actId="207"/>
        <pc:sldMkLst>
          <pc:docMk/>
          <pc:sldMk cId="3548307080" sldId="283"/>
        </pc:sldMkLst>
        <pc:spChg chg="del">
          <ac:chgData name="Jayesh Sampat" userId="1b1fe7fd58624c70" providerId="LiveId" clId="{AA6EBEBE-2C1E-469C-9696-455F28EA62A8}" dt="2020-12-03T13:19:42.536" v="86" actId="478"/>
          <ac:spMkLst>
            <pc:docMk/>
            <pc:sldMk cId="3548307080" sldId="283"/>
            <ac:spMk id="8" creationId="{8CBD540E-837B-4560-B7EB-A4AFF4B681D3}"/>
          </ac:spMkLst>
        </pc:spChg>
        <pc:spChg chg="del">
          <ac:chgData name="Jayesh Sampat" userId="1b1fe7fd58624c70" providerId="LiveId" clId="{AA6EBEBE-2C1E-469C-9696-455F28EA62A8}" dt="2020-12-03T13:19:42.536" v="86" actId="478"/>
          <ac:spMkLst>
            <pc:docMk/>
            <pc:sldMk cId="3548307080" sldId="283"/>
            <ac:spMk id="9" creationId="{B168F46E-06B2-44DB-92B1-806421295A66}"/>
          </ac:spMkLst>
        </pc:spChg>
        <pc:spChg chg="del">
          <ac:chgData name="Jayesh Sampat" userId="1b1fe7fd58624c70" providerId="LiveId" clId="{AA6EBEBE-2C1E-469C-9696-455F28EA62A8}" dt="2020-12-03T13:19:42.536" v="86" actId="478"/>
          <ac:spMkLst>
            <pc:docMk/>
            <pc:sldMk cId="3548307080" sldId="283"/>
            <ac:spMk id="10" creationId="{45119A84-6441-454D-B81B-5B79222657B4}"/>
          </ac:spMkLst>
        </pc:spChg>
        <pc:spChg chg="del">
          <ac:chgData name="Jayesh Sampat" userId="1b1fe7fd58624c70" providerId="LiveId" clId="{AA6EBEBE-2C1E-469C-9696-455F28EA62A8}" dt="2020-12-03T13:19:42.536" v="86" actId="478"/>
          <ac:spMkLst>
            <pc:docMk/>
            <pc:sldMk cId="3548307080" sldId="283"/>
            <ac:spMk id="11" creationId="{1A8CE024-E2FD-4E7D-8F13-03911A9390AF}"/>
          </ac:spMkLst>
        </pc:spChg>
        <pc:spChg chg="del">
          <ac:chgData name="Jayesh Sampat" userId="1b1fe7fd58624c70" providerId="LiveId" clId="{AA6EBEBE-2C1E-469C-9696-455F28EA62A8}" dt="2020-12-03T13:19:42.536" v="86" actId="478"/>
          <ac:spMkLst>
            <pc:docMk/>
            <pc:sldMk cId="3548307080" sldId="283"/>
            <ac:spMk id="12" creationId="{E8D1C883-91CD-4C2F-AF51-128688ED0E27}"/>
          </ac:spMkLst>
        </pc:spChg>
        <pc:spChg chg="del">
          <ac:chgData name="Jayesh Sampat" userId="1b1fe7fd58624c70" providerId="LiveId" clId="{AA6EBEBE-2C1E-469C-9696-455F28EA62A8}" dt="2020-12-03T13:19:42.536" v="86" actId="478"/>
          <ac:spMkLst>
            <pc:docMk/>
            <pc:sldMk cId="3548307080" sldId="283"/>
            <ac:spMk id="13" creationId="{70BA4FB9-745A-4D30-A8A3-4B67B9A167EC}"/>
          </ac:spMkLst>
        </pc:spChg>
        <pc:spChg chg="del">
          <ac:chgData name="Jayesh Sampat" userId="1b1fe7fd58624c70" providerId="LiveId" clId="{AA6EBEBE-2C1E-469C-9696-455F28EA62A8}" dt="2020-12-03T13:19:42.536" v="86" actId="478"/>
          <ac:spMkLst>
            <pc:docMk/>
            <pc:sldMk cId="3548307080" sldId="283"/>
            <ac:spMk id="14" creationId="{87891936-AB63-4E5A-9ED0-71EDE6839A81}"/>
          </ac:spMkLst>
        </pc:spChg>
        <pc:spChg chg="del">
          <ac:chgData name="Jayesh Sampat" userId="1b1fe7fd58624c70" providerId="LiveId" clId="{AA6EBEBE-2C1E-469C-9696-455F28EA62A8}" dt="2020-12-03T13:19:42.536" v="86" actId="478"/>
          <ac:spMkLst>
            <pc:docMk/>
            <pc:sldMk cId="3548307080" sldId="283"/>
            <ac:spMk id="15" creationId="{89C508A6-800E-4140-B6A2-45A4A95F4ABA}"/>
          </ac:spMkLst>
        </pc:spChg>
        <pc:spChg chg="del">
          <ac:chgData name="Jayesh Sampat" userId="1b1fe7fd58624c70" providerId="LiveId" clId="{AA6EBEBE-2C1E-469C-9696-455F28EA62A8}" dt="2020-12-03T13:19:42.536" v="86" actId="478"/>
          <ac:spMkLst>
            <pc:docMk/>
            <pc:sldMk cId="3548307080" sldId="283"/>
            <ac:spMk id="16" creationId="{C492C341-C93B-4E65-A25B-CD683B1CB8BF}"/>
          </ac:spMkLst>
        </pc:spChg>
        <pc:spChg chg="del">
          <ac:chgData name="Jayesh Sampat" userId="1b1fe7fd58624c70" providerId="LiveId" clId="{AA6EBEBE-2C1E-469C-9696-455F28EA62A8}" dt="2020-12-03T13:19:42.536" v="86" actId="478"/>
          <ac:spMkLst>
            <pc:docMk/>
            <pc:sldMk cId="3548307080" sldId="283"/>
            <ac:spMk id="17" creationId="{3DA1287E-F8CB-46B3-A570-E3A6DFFFE579}"/>
          </ac:spMkLst>
        </pc:spChg>
        <pc:spChg chg="add mod">
          <ac:chgData name="Jayesh Sampat" userId="1b1fe7fd58624c70" providerId="LiveId" clId="{AA6EBEBE-2C1E-469C-9696-455F28EA62A8}" dt="2020-12-07T11:21:21.711" v="354" actId="255"/>
          <ac:spMkLst>
            <pc:docMk/>
            <pc:sldMk cId="3548307080" sldId="283"/>
            <ac:spMk id="23" creationId="{B3F51741-EC82-42AD-A78E-989B121084D4}"/>
          </ac:spMkLst>
        </pc:spChg>
        <pc:spChg chg="add del mod">
          <ac:chgData name="Jayesh Sampat" userId="1b1fe7fd58624c70" providerId="LiveId" clId="{AA6EBEBE-2C1E-469C-9696-455F28EA62A8}" dt="2020-12-03T13:26:38.598" v="106" actId="478"/>
          <ac:spMkLst>
            <pc:docMk/>
            <pc:sldMk cId="3548307080" sldId="283"/>
            <ac:spMk id="38" creationId="{2D0D9A76-09CC-429F-AB7C-25191E9808E7}"/>
          </ac:spMkLst>
        </pc:spChg>
        <pc:spChg chg="add del mod">
          <ac:chgData name="Jayesh Sampat" userId="1b1fe7fd58624c70" providerId="LiveId" clId="{AA6EBEBE-2C1E-469C-9696-455F28EA62A8}" dt="2020-12-03T13:26:38.598" v="106" actId="478"/>
          <ac:spMkLst>
            <pc:docMk/>
            <pc:sldMk cId="3548307080" sldId="283"/>
            <ac:spMk id="40" creationId="{B174FC99-35D0-4792-9B21-9851342523B2}"/>
          </ac:spMkLst>
        </pc:spChg>
        <pc:spChg chg="add del mod">
          <ac:chgData name="Jayesh Sampat" userId="1b1fe7fd58624c70" providerId="LiveId" clId="{AA6EBEBE-2C1E-469C-9696-455F28EA62A8}" dt="2020-12-03T13:26:38.598" v="106" actId="478"/>
          <ac:spMkLst>
            <pc:docMk/>
            <pc:sldMk cId="3548307080" sldId="283"/>
            <ac:spMk id="41" creationId="{2E27BC4C-23FE-4BFB-A273-AD375C2764A0}"/>
          </ac:spMkLst>
        </pc:spChg>
        <pc:spChg chg="add del mod">
          <ac:chgData name="Jayesh Sampat" userId="1b1fe7fd58624c70" providerId="LiveId" clId="{AA6EBEBE-2C1E-469C-9696-455F28EA62A8}" dt="2020-12-03T13:26:38.598" v="106" actId="478"/>
          <ac:spMkLst>
            <pc:docMk/>
            <pc:sldMk cId="3548307080" sldId="283"/>
            <ac:spMk id="42" creationId="{3E9283B6-7122-49B2-970C-897293B9D6F7}"/>
          </ac:spMkLst>
        </pc:spChg>
        <pc:spChg chg="add mod">
          <ac:chgData name="Jayesh Sampat" userId="1b1fe7fd58624c70" providerId="LiveId" clId="{AA6EBEBE-2C1E-469C-9696-455F28EA62A8}" dt="2020-12-07T11:18:17.418" v="329" actId="1076"/>
          <ac:spMkLst>
            <pc:docMk/>
            <pc:sldMk cId="3548307080" sldId="283"/>
            <ac:spMk id="43" creationId="{91C65B15-11BB-41FD-8602-731721EC0FF0}"/>
          </ac:spMkLst>
        </pc:spChg>
        <pc:spChg chg="add del mod">
          <ac:chgData name="Jayesh Sampat" userId="1b1fe7fd58624c70" providerId="LiveId" clId="{AA6EBEBE-2C1E-469C-9696-455F28EA62A8}" dt="2020-12-03T13:26:38.598" v="106" actId="478"/>
          <ac:spMkLst>
            <pc:docMk/>
            <pc:sldMk cId="3548307080" sldId="283"/>
            <ac:spMk id="44" creationId="{2235F1C1-3D97-49A9-A3C9-4CEC2DA7AB99}"/>
          </ac:spMkLst>
        </pc:spChg>
        <pc:spChg chg="add mod">
          <ac:chgData name="Jayesh Sampat" userId="1b1fe7fd58624c70" providerId="LiveId" clId="{AA6EBEBE-2C1E-469C-9696-455F28EA62A8}" dt="2020-12-07T11:20:06.127" v="342" actId="208"/>
          <ac:spMkLst>
            <pc:docMk/>
            <pc:sldMk cId="3548307080" sldId="283"/>
            <ac:spMk id="44" creationId="{583A638F-F73C-49D9-B0AC-4439668BCB2C}"/>
          </ac:spMkLst>
        </pc:spChg>
        <pc:spChg chg="add mod">
          <ac:chgData name="Jayesh Sampat" userId="1b1fe7fd58624c70" providerId="LiveId" clId="{AA6EBEBE-2C1E-469C-9696-455F28EA62A8}" dt="2020-12-07T11:19:58.501" v="341" actId="208"/>
          <ac:spMkLst>
            <pc:docMk/>
            <pc:sldMk cId="3548307080" sldId="283"/>
            <ac:spMk id="45" creationId="{04FD2927-7E6C-4A94-AB03-4C304A8B5B09}"/>
          </ac:spMkLst>
        </pc:spChg>
        <pc:spChg chg="add del mod">
          <ac:chgData name="Jayesh Sampat" userId="1b1fe7fd58624c70" providerId="LiveId" clId="{AA6EBEBE-2C1E-469C-9696-455F28EA62A8}" dt="2020-12-03T13:26:38.598" v="106" actId="478"/>
          <ac:spMkLst>
            <pc:docMk/>
            <pc:sldMk cId="3548307080" sldId="283"/>
            <ac:spMk id="45" creationId="{C468BEBF-04F6-4E9C-A5E6-7643C3C634B5}"/>
          </ac:spMkLst>
        </pc:spChg>
        <pc:spChg chg="add del mod">
          <ac:chgData name="Jayesh Sampat" userId="1b1fe7fd58624c70" providerId="LiveId" clId="{AA6EBEBE-2C1E-469C-9696-455F28EA62A8}" dt="2020-12-03T13:26:38.598" v="106" actId="478"/>
          <ac:spMkLst>
            <pc:docMk/>
            <pc:sldMk cId="3548307080" sldId="283"/>
            <ac:spMk id="46" creationId="{3BD59748-7AB2-4D9B-AF54-DF718DB7E48B}"/>
          </ac:spMkLst>
        </pc:spChg>
        <pc:spChg chg="add mod">
          <ac:chgData name="Jayesh Sampat" userId="1b1fe7fd58624c70" providerId="LiveId" clId="{AA6EBEBE-2C1E-469C-9696-455F28EA62A8}" dt="2020-12-07T11:20:09.677" v="343" actId="208"/>
          <ac:spMkLst>
            <pc:docMk/>
            <pc:sldMk cId="3548307080" sldId="283"/>
            <ac:spMk id="46" creationId="{9363EC9F-F0EC-41ED-B3A1-891EBBA21053}"/>
          </ac:spMkLst>
        </pc:spChg>
        <pc:spChg chg="add del mod">
          <ac:chgData name="Jayesh Sampat" userId="1b1fe7fd58624c70" providerId="LiveId" clId="{AA6EBEBE-2C1E-469C-9696-455F28EA62A8}" dt="2020-12-03T13:26:38.598" v="106" actId="478"/>
          <ac:spMkLst>
            <pc:docMk/>
            <pc:sldMk cId="3548307080" sldId="283"/>
            <ac:spMk id="47" creationId="{3C35724C-8E51-40E0-BCDD-4B5BCE64B4D8}"/>
          </ac:spMkLst>
        </pc:spChg>
        <pc:spChg chg="add mod">
          <ac:chgData name="Jayesh Sampat" userId="1b1fe7fd58624c70" providerId="LiveId" clId="{AA6EBEBE-2C1E-469C-9696-455F28EA62A8}" dt="2020-12-07T11:19:22.927" v="338" actId="13822"/>
          <ac:spMkLst>
            <pc:docMk/>
            <pc:sldMk cId="3548307080" sldId="283"/>
            <ac:spMk id="47" creationId="{417AA4C4-0E36-44B2-8370-33853C4F8073}"/>
          </ac:spMkLst>
        </pc:spChg>
        <pc:spChg chg="add mod">
          <ac:chgData name="Jayesh Sampat" userId="1b1fe7fd58624c70" providerId="LiveId" clId="{AA6EBEBE-2C1E-469C-9696-455F28EA62A8}" dt="2020-12-07T11:18:17.418" v="329" actId="1076"/>
          <ac:spMkLst>
            <pc:docMk/>
            <pc:sldMk cId="3548307080" sldId="283"/>
            <ac:spMk id="48" creationId="{C8F689DC-B000-46D7-8761-51343390AC37}"/>
          </ac:spMkLst>
        </pc:spChg>
        <pc:spChg chg="add mod">
          <ac:chgData name="Jayesh Sampat" userId="1b1fe7fd58624c70" providerId="LiveId" clId="{AA6EBEBE-2C1E-469C-9696-455F28EA62A8}" dt="2020-12-07T11:18:17.418" v="329" actId="1076"/>
          <ac:spMkLst>
            <pc:docMk/>
            <pc:sldMk cId="3548307080" sldId="283"/>
            <ac:spMk id="51" creationId="{6E02D105-44BC-4A55-A926-470DEB260884}"/>
          </ac:spMkLst>
        </pc:spChg>
        <pc:spChg chg="del">
          <ac:chgData name="Jayesh Sampat" userId="1b1fe7fd58624c70" providerId="LiveId" clId="{AA6EBEBE-2C1E-469C-9696-455F28EA62A8}" dt="2020-12-03T13:19:42.536" v="86" actId="478"/>
          <ac:spMkLst>
            <pc:docMk/>
            <pc:sldMk cId="3548307080" sldId="283"/>
            <ac:spMk id="51" creationId="{E1CEB6C1-C59E-4F4E-8C2A-47C1B67DE434}"/>
          </ac:spMkLst>
        </pc:spChg>
        <pc:spChg chg="add mod">
          <ac:chgData name="Jayesh Sampat" userId="1b1fe7fd58624c70" providerId="LiveId" clId="{AA6EBEBE-2C1E-469C-9696-455F28EA62A8}" dt="2020-12-07T11:18:17.418" v="329" actId="1076"/>
          <ac:spMkLst>
            <pc:docMk/>
            <pc:sldMk cId="3548307080" sldId="283"/>
            <ac:spMk id="53" creationId="{B78992E4-4345-4F70-B2C6-244EC082445F}"/>
          </ac:spMkLst>
        </pc:spChg>
        <pc:spChg chg="del">
          <ac:chgData name="Jayesh Sampat" userId="1b1fe7fd58624c70" providerId="LiveId" clId="{AA6EBEBE-2C1E-469C-9696-455F28EA62A8}" dt="2020-12-03T13:19:42.536" v="86" actId="478"/>
          <ac:spMkLst>
            <pc:docMk/>
            <pc:sldMk cId="3548307080" sldId="283"/>
            <ac:spMk id="53" creationId="{F443A6CF-BBBE-47B4-B18D-D2B4CD8E07F5}"/>
          </ac:spMkLst>
        </pc:spChg>
        <pc:spChg chg="del">
          <ac:chgData name="Jayesh Sampat" userId="1b1fe7fd58624c70" providerId="LiveId" clId="{AA6EBEBE-2C1E-469C-9696-455F28EA62A8}" dt="2020-12-03T13:19:42.536" v="86" actId="478"/>
          <ac:spMkLst>
            <pc:docMk/>
            <pc:sldMk cId="3548307080" sldId="283"/>
            <ac:spMk id="54" creationId="{80419A60-3EDF-44CD-B327-7964AE6B5FCF}"/>
          </ac:spMkLst>
        </pc:spChg>
        <pc:spChg chg="del">
          <ac:chgData name="Jayesh Sampat" userId="1b1fe7fd58624c70" providerId="LiveId" clId="{AA6EBEBE-2C1E-469C-9696-455F28EA62A8}" dt="2020-12-03T13:19:42.536" v="86" actId="478"/>
          <ac:spMkLst>
            <pc:docMk/>
            <pc:sldMk cId="3548307080" sldId="283"/>
            <ac:spMk id="55" creationId="{0BC15DDF-177B-4477-BEDA-03685C13CF7D}"/>
          </ac:spMkLst>
        </pc:spChg>
        <pc:spChg chg="del">
          <ac:chgData name="Jayesh Sampat" userId="1b1fe7fd58624c70" providerId="LiveId" clId="{AA6EBEBE-2C1E-469C-9696-455F28EA62A8}" dt="2020-12-03T13:19:42.536" v="86" actId="478"/>
          <ac:spMkLst>
            <pc:docMk/>
            <pc:sldMk cId="3548307080" sldId="283"/>
            <ac:spMk id="56" creationId="{688109F9-F2B4-48B8-98DF-112C7F26D32A}"/>
          </ac:spMkLst>
        </pc:spChg>
        <pc:spChg chg="del">
          <ac:chgData name="Jayesh Sampat" userId="1b1fe7fd58624c70" providerId="LiveId" clId="{AA6EBEBE-2C1E-469C-9696-455F28EA62A8}" dt="2020-12-03T13:19:42.536" v="86" actId="478"/>
          <ac:spMkLst>
            <pc:docMk/>
            <pc:sldMk cId="3548307080" sldId="283"/>
            <ac:spMk id="57" creationId="{9337EA7D-3663-477C-963B-99A763769934}"/>
          </ac:spMkLst>
        </pc:spChg>
        <pc:spChg chg="del">
          <ac:chgData name="Jayesh Sampat" userId="1b1fe7fd58624c70" providerId="LiveId" clId="{AA6EBEBE-2C1E-469C-9696-455F28EA62A8}" dt="2020-12-03T13:19:42.536" v="86" actId="478"/>
          <ac:spMkLst>
            <pc:docMk/>
            <pc:sldMk cId="3548307080" sldId="283"/>
            <ac:spMk id="58" creationId="{2C49A010-78D9-4BC3-AC7E-80C42F893DBB}"/>
          </ac:spMkLst>
        </pc:spChg>
        <pc:spChg chg="del">
          <ac:chgData name="Jayesh Sampat" userId="1b1fe7fd58624c70" providerId="LiveId" clId="{AA6EBEBE-2C1E-469C-9696-455F28EA62A8}" dt="2020-12-03T13:19:42.536" v="86" actId="478"/>
          <ac:spMkLst>
            <pc:docMk/>
            <pc:sldMk cId="3548307080" sldId="283"/>
            <ac:spMk id="59" creationId="{951E4805-88CF-4898-8032-0B0B2D29C6BE}"/>
          </ac:spMkLst>
        </pc:spChg>
        <pc:spChg chg="del">
          <ac:chgData name="Jayesh Sampat" userId="1b1fe7fd58624c70" providerId="LiveId" clId="{AA6EBEBE-2C1E-469C-9696-455F28EA62A8}" dt="2020-12-03T13:19:42.536" v="86" actId="478"/>
          <ac:spMkLst>
            <pc:docMk/>
            <pc:sldMk cId="3548307080" sldId="283"/>
            <ac:spMk id="60" creationId="{F0FAEFA4-4F54-44B5-A627-1FDF3670A50F}"/>
          </ac:spMkLst>
        </pc:spChg>
        <pc:spChg chg="del">
          <ac:chgData name="Jayesh Sampat" userId="1b1fe7fd58624c70" providerId="LiveId" clId="{AA6EBEBE-2C1E-469C-9696-455F28EA62A8}" dt="2020-12-03T13:19:42.536" v="86" actId="478"/>
          <ac:spMkLst>
            <pc:docMk/>
            <pc:sldMk cId="3548307080" sldId="283"/>
            <ac:spMk id="61" creationId="{53081095-F6A8-4739-8F24-9D557C0131A6}"/>
          </ac:spMkLst>
        </pc:spChg>
        <pc:spChg chg="add del mod">
          <ac:chgData name="Jayesh Sampat" userId="1b1fe7fd58624c70" providerId="LiveId" clId="{AA6EBEBE-2C1E-469C-9696-455F28EA62A8}" dt="2020-12-07T11:17:54.478" v="327" actId="478"/>
          <ac:spMkLst>
            <pc:docMk/>
            <pc:sldMk cId="3548307080" sldId="283"/>
            <ac:spMk id="62" creationId="{052C80C2-A7AD-4F79-A1D2-485B249A1F04}"/>
          </ac:spMkLst>
        </pc:spChg>
        <pc:spChg chg="add del mod">
          <ac:chgData name="Jayesh Sampat" userId="1b1fe7fd58624c70" providerId="LiveId" clId="{AA6EBEBE-2C1E-469C-9696-455F28EA62A8}" dt="2020-12-07T11:17:54.478" v="327" actId="478"/>
          <ac:spMkLst>
            <pc:docMk/>
            <pc:sldMk cId="3548307080" sldId="283"/>
            <ac:spMk id="63" creationId="{013C0B19-1D71-4F65-8E66-F57B2069368B}"/>
          </ac:spMkLst>
        </pc:spChg>
        <pc:spChg chg="add del mod">
          <ac:chgData name="Jayesh Sampat" userId="1b1fe7fd58624c70" providerId="LiveId" clId="{AA6EBEBE-2C1E-469C-9696-455F28EA62A8}" dt="2020-12-07T11:17:54.478" v="327" actId="478"/>
          <ac:spMkLst>
            <pc:docMk/>
            <pc:sldMk cId="3548307080" sldId="283"/>
            <ac:spMk id="64" creationId="{B8A59D04-5615-4C9D-BA5B-7870D667F7B6}"/>
          </ac:spMkLst>
        </pc:spChg>
        <pc:spChg chg="add del mod">
          <ac:chgData name="Jayesh Sampat" userId="1b1fe7fd58624c70" providerId="LiveId" clId="{AA6EBEBE-2C1E-469C-9696-455F28EA62A8}" dt="2020-12-07T11:17:54.478" v="327" actId="478"/>
          <ac:spMkLst>
            <pc:docMk/>
            <pc:sldMk cId="3548307080" sldId="283"/>
            <ac:spMk id="65" creationId="{FCD9BC7A-1561-459B-97B2-BC4D8B6EA8E6}"/>
          </ac:spMkLst>
        </pc:spChg>
        <pc:spChg chg="add del mod">
          <ac:chgData name="Jayesh Sampat" userId="1b1fe7fd58624c70" providerId="LiveId" clId="{AA6EBEBE-2C1E-469C-9696-455F28EA62A8}" dt="2020-12-03T13:27:11.677" v="110"/>
          <ac:spMkLst>
            <pc:docMk/>
            <pc:sldMk cId="3548307080" sldId="283"/>
            <ac:spMk id="66" creationId="{7A9D1EB0-5C58-4018-8515-3D1746D6DDA1}"/>
          </ac:spMkLst>
        </pc:spChg>
        <pc:spChg chg="add mod">
          <ac:chgData name="Jayesh Sampat" userId="1b1fe7fd58624c70" providerId="LiveId" clId="{AA6EBEBE-2C1E-469C-9696-455F28EA62A8}" dt="2020-12-07T11:20:16.024" v="345" actId="208"/>
          <ac:spMkLst>
            <pc:docMk/>
            <pc:sldMk cId="3548307080" sldId="283"/>
            <ac:spMk id="69" creationId="{678B2460-58E2-46C0-A287-41A02ED59687}"/>
          </ac:spMkLst>
        </pc:spChg>
        <pc:spChg chg="add del mod">
          <ac:chgData name="Jayesh Sampat" userId="1b1fe7fd58624c70" providerId="LiveId" clId="{AA6EBEBE-2C1E-469C-9696-455F28EA62A8}" dt="2020-12-03T13:28:04.580" v="119" actId="478"/>
          <ac:spMkLst>
            <pc:docMk/>
            <pc:sldMk cId="3548307080" sldId="283"/>
            <ac:spMk id="69" creationId="{D11034A4-AF3E-4221-85FE-495ACB0987FC}"/>
          </ac:spMkLst>
        </pc:spChg>
        <pc:spChg chg="add mod">
          <ac:chgData name="Jayesh Sampat" userId="1b1fe7fd58624c70" providerId="LiveId" clId="{AA6EBEBE-2C1E-469C-9696-455F28EA62A8}" dt="2020-12-03T13:29:40.374" v="134" actId="14100"/>
          <ac:spMkLst>
            <pc:docMk/>
            <pc:sldMk cId="3548307080" sldId="283"/>
            <ac:spMk id="70" creationId="{6ECD20FC-C564-424B-85BD-4D0A245B0E47}"/>
          </ac:spMkLst>
        </pc:spChg>
        <pc:spChg chg="add del mod">
          <ac:chgData name="Jayesh Sampat" userId="1b1fe7fd58624c70" providerId="LiveId" clId="{AA6EBEBE-2C1E-469C-9696-455F28EA62A8}" dt="2020-12-03T13:29:39.958" v="133"/>
          <ac:spMkLst>
            <pc:docMk/>
            <pc:sldMk cId="3548307080" sldId="283"/>
            <ac:spMk id="71" creationId="{267A8207-81CE-4CCE-998E-7C853BADD78F}"/>
          </ac:spMkLst>
        </pc:spChg>
        <pc:spChg chg="add mod">
          <ac:chgData name="Jayesh Sampat" userId="1b1fe7fd58624c70" providerId="LiveId" clId="{AA6EBEBE-2C1E-469C-9696-455F28EA62A8}" dt="2020-12-07T11:19:54.811" v="340" actId="208"/>
          <ac:spMkLst>
            <pc:docMk/>
            <pc:sldMk cId="3548307080" sldId="283"/>
            <ac:spMk id="71" creationId="{DDEA7417-3017-401F-91E0-0EC78032CE2C}"/>
          </ac:spMkLst>
        </pc:spChg>
        <pc:spChg chg="add mod">
          <ac:chgData name="Jayesh Sampat" userId="1b1fe7fd58624c70" providerId="LiveId" clId="{AA6EBEBE-2C1E-469C-9696-455F28EA62A8}" dt="2020-12-03T14:35:29.360" v="324" actId="13822"/>
          <ac:spMkLst>
            <pc:docMk/>
            <pc:sldMk cId="3548307080" sldId="283"/>
            <ac:spMk id="72" creationId="{AE011AAA-0403-4E82-B2C2-B162AE232536}"/>
          </ac:spMkLst>
        </pc:spChg>
        <pc:spChg chg="add mod">
          <ac:chgData name="Jayesh Sampat" userId="1b1fe7fd58624c70" providerId="LiveId" clId="{AA6EBEBE-2C1E-469C-9696-455F28EA62A8}" dt="2020-12-03T14:30:59.005" v="282" actId="1076"/>
          <ac:spMkLst>
            <pc:docMk/>
            <pc:sldMk cId="3548307080" sldId="283"/>
            <ac:spMk id="73" creationId="{5AC1FC4B-BA9C-46B0-A73A-72311BAACBC8}"/>
          </ac:spMkLst>
        </pc:spChg>
        <pc:spChg chg="add mod">
          <ac:chgData name="Jayesh Sampat" userId="1b1fe7fd58624c70" providerId="LiveId" clId="{AA6EBEBE-2C1E-469C-9696-455F28EA62A8}" dt="2020-12-03T14:35:37.769" v="325" actId="13822"/>
          <ac:spMkLst>
            <pc:docMk/>
            <pc:sldMk cId="3548307080" sldId="283"/>
            <ac:spMk id="74" creationId="{CC2BECFA-6EDF-4D11-8DDB-D62A1F0DE88E}"/>
          </ac:spMkLst>
        </pc:spChg>
        <pc:spChg chg="add mod">
          <ac:chgData name="Jayesh Sampat" userId="1b1fe7fd58624c70" providerId="LiveId" clId="{AA6EBEBE-2C1E-469C-9696-455F28EA62A8}" dt="2020-12-03T14:35:41.079" v="326" actId="13822"/>
          <ac:spMkLst>
            <pc:docMk/>
            <pc:sldMk cId="3548307080" sldId="283"/>
            <ac:spMk id="75" creationId="{32B7EF8B-6709-444F-B03F-FCB563E1CEC6}"/>
          </ac:spMkLst>
        </pc:spChg>
        <pc:spChg chg="add mod">
          <ac:chgData name="Jayesh Sampat" userId="1b1fe7fd58624c70" providerId="LiveId" clId="{AA6EBEBE-2C1E-469C-9696-455F28EA62A8}" dt="2020-12-07T11:21:38.341" v="358" actId="20577"/>
          <ac:spMkLst>
            <pc:docMk/>
            <pc:sldMk cId="3548307080" sldId="283"/>
            <ac:spMk id="90" creationId="{30CF2C12-935E-4589-933B-6AA92EB0C53E}"/>
          </ac:spMkLst>
        </pc:spChg>
        <pc:spChg chg="add mod">
          <ac:chgData name="Jayesh Sampat" userId="1b1fe7fd58624c70" providerId="LiveId" clId="{AA6EBEBE-2C1E-469C-9696-455F28EA62A8}" dt="2020-12-07T11:21:48.630" v="360" actId="1076"/>
          <ac:spMkLst>
            <pc:docMk/>
            <pc:sldMk cId="3548307080" sldId="283"/>
            <ac:spMk id="91" creationId="{D1AB0ABC-8D77-43A8-A9CC-13A0B8267712}"/>
          </ac:spMkLst>
        </pc:spChg>
        <pc:spChg chg="add mod">
          <ac:chgData name="Jayesh Sampat" userId="1b1fe7fd58624c70" providerId="LiveId" clId="{AA6EBEBE-2C1E-469C-9696-455F28EA62A8}" dt="2020-12-07T11:21:57.180" v="364" actId="20577"/>
          <ac:spMkLst>
            <pc:docMk/>
            <pc:sldMk cId="3548307080" sldId="283"/>
            <ac:spMk id="92" creationId="{6B21E3AD-BE4E-40A5-802B-C4C04AEC5A06}"/>
          </ac:spMkLst>
        </pc:spChg>
        <pc:spChg chg="add mod">
          <ac:chgData name="Jayesh Sampat" userId="1b1fe7fd58624c70" providerId="LiveId" clId="{AA6EBEBE-2C1E-469C-9696-455F28EA62A8}" dt="2020-12-07T11:22:04.855" v="368" actId="20577"/>
          <ac:spMkLst>
            <pc:docMk/>
            <pc:sldMk cId="3548307080" sldId="283"/>
            <ac:spMk id="93" creationId="{3867BF27-69CF-4BA1-B456-87FD0A1ACB77}"/>
          </ac:spMkLst>
        </pc:spChg>
        <pc:spChg chg="add mod">
          <ac:chgData name="Jayesh Sampat" userId="1b1fe7fd58624c70" providerId="LiveId" clId="{AA6EBEBE-2C1E-469C-9696-455F28EA62A8}" dt="2020-12-07T11:35:03.896" v="439" actId="1076"/>
          <ac:spMkLst>
            <pc:docMk/>
            <pc:sldMk cId="3548307080" sldId="283"/>
            <ac:spMk id="94" creationId="{6335F0B4-6138-4586-A11B-BE057482A4E8}"/>
          </ac:spMkLst>
        </pc:spChg>
        <pc:spChg chg="add mod">
          <ac:chgData name="Jayesh Sampat" userId="1b1fe7fd58624c70" providerId="LiveId" clId="{AA6EBEBE-2C1E-469C-9696-455F28EA62A8}" dt="2020-12-07T11:22:25.073" v="376" actId="20577"/>
          <ac:spMkLst>
            <pc:docMk/>
            <pc:sldMk cId="3548307080" sldId="283"/>
            <ac:spMk id="95" creationId="{F56E2E3E-3D8E-4C36-A6E6-3257AE10E7C5}"/>
          </ac:spMkLst>
        </pc:spChg>
        <pc:spChg chg="add mod">
          <ac:chgData name="Jayesh Sampat" userId="1b1fe7fd58624c70" providerId="LiveId" clId="{AA6EBEBE-2C1E-469C-9696-455F28EA62A8}" dt="2020-12-07T11:22:32.433" v="380" actId="20577"/>
          <ac:spMkLst>
            <pc:docMk/>
            <pc:sldMk cId="3548307080" sldId="283"/>
            <ac:spMk id="96" creationId="{AD478743-C2AB-444B-8E1B-C8ADE4FAA954}"/>
          </ac:spMkLst>
        </pc:spChg>
        <pc:spChg chg="add mod">
          <ac:chgData name="Jayesh Sampat" userId="1b1fe7fd58624c70" providerId="LiveId" clId="{AA6EBEBE-2C1E-469C-9696-455F28EA62A8}" dt="2020-12-07T11:22:42.310" v="384" actId="20577"/>
          <ac:spMkLst>
            <pc:docMk/>
            <pc:sldMk cId="3548307080" sldId="283"/>
            <ac:spMk id="97" creationId="{4FC177E8-B9E1-4E71-B1FF-AB6083F32DA2}"/>
          </ac:spMkLst>
        </pc:spChg>
        <pc:spChg chg="add mod">
          <ac:chgData name="Jayesh Sampat" userId="1b1fe7fd58624c70" providerId="LiveId" clId="{AA6EBEBE-2C1E-469C-9696-455F28EA62A8}" dt="2020-12-07T11:22:49.767" v="388" actId="20577"/>
          <ac:spMkLst>
            <pc:docMk/>
            <pc:sldMk cId="3548307080" sldId="283"/>
            <ac:spMk id="98" creationId="{3D33D618-1AB3-4D1B-B384-C6E7AB82FFC2}"/>
          </ac:spMkLst>
        </pc:spChg>
        <pc:spChg chg="add mod">
          <ac:chgData name="Jayesh Sampat" userId="1b1fe7fd58624c70" providerId="LiveId" clId="{AA6EBEBE-2C1E-469C-9696-455F28EA62A8}" dt="2020-12-07T11:38:12.719" v="482" actId="13822"/>
          <ac:spMkLst>
            <pc:docMk/>
            <pc:sldMk cId="3548307080" sldId="283"/>
            <ac:spMk id="99" creationId="{88FDA815-C985-4F5E-8417-E22F7E43A6CA}"/>
          </ac:spMkLst>
        </pc:spChg>
        <pc:spChg chg="add del mod">
          <ac:chgData name="Jayesh Sampat" userId="1b1fe7fd58624c70" providerId="LiveId" clId="{AA6EBEBE-2C1E-469C-9696-455F28EA62A8}" dt="2020-12-07T11:33:14.216" v="414" actId="478"/>
          <ac:spMkLst>
            <pc:docMk/>
            <pc:sldMk cId="3548307080" sldId="283"/>
            <ac:spMk id="100" creationId="{117337CA-0D4F-4A46-994A-81AFB38EC797}"/>
          </ac:spMkLst>
        </pc:spChg>
        <pc:spChg chg="add mod">
          <ac:chgData name="Jayesh Sampat" userId="1b1fe7fd58624c70" providerId="LiveId" clId="{AA6EBEBE-2C1E-469C-9696-455F28EA62A8}" dt="2020-12-07T11:38:32.532" v="485" actId="13822"/>
          <ac:spMkLst>
            <pc:docMk/>
            <pc:sldMk cId="3548307080" sldId="283"/>
            <ac:spMk id="101" creationId="{7ED811D9-C444-4197-9E5F-AB9B2375A48E}"/>
          </ac:spMkLst>
        </pc:spChg>
        <pc:spChg chg="add del mod">
          <ac:chgData name="Jayesh Sampat" userId="1b1fe7fd58624c70" providerId="LiveId" clId="{AA6EBEBE-2C1E-469C-9696-455F28EA62A8}" dt="2020-12-07T11:33:06.097" v="412" actId="478"/>
          <ac:spMkLst>
            <pc:docMk/>
            <pc:sldMk cId="3548307080" sldId="283"/>
            <ac:spMk id="102" creationId="{02AAEED0-BDD8-4415-B1C2-50664A2D955A}"/>
          </ac:spMkLst>
        </pc:spChg>
        <pc:spChg chg="add del mod">
          <ac:chgData name="Jayesh Sampat" userId="1b1fe7fd58624c70" providerId="LiveId" clId="{AA6EBEBE-2C1E-469C-9696-455F28EA62A8}" dt="2020-12-07T11:33:44.284" v="422" actId="478"/>
          <ac:spMkLst>
            <pc:docMk/>
            <pc:sldMk cId="3548307080" sldId="283"/>
            <ac:spMk id="103" creationId="{2623B8E2-EF30-47EC-91F9-F4F543A7248A}"/>
          </ac:spMkLst>
        </pc:spChg>
        <pc:spChg chg="add mod">
          <ac:chgData name="Jayesh Sampat" userId="1b1fe7fd58624c70" providerId="LiveId" clId="{AA6EBEBE-2C1E-469C-9696-455F28EA62A8}" dt="2020-12-07T11:37:48.989" v="480" actId="207"/>
          <ac:spMkLst>
            <pc:docMk/>
            <pc:sldMk cId="3548307080" sldId="283"/>
            <ac:spMk id="104" creationId="{55C807BE-355A-4754-B450-7F968AC5313D}"/>
          </ac:spMkLst>
        </pc:spChg>
        <pc:spChg chg="add del mod">
          <ac:chgData name="Jayesh Sampat" userId="1b1fe7fd58624c70" providerId="LiveId" clId="{AA6EBEBE-2C1E-469C-9696-455F28EA62A8}" dt="2020-12-07T11:32:18.605" v="400" actId="478"/>
          <ac:spMkLst>
            <pc:docMk/>
            <pc:sldMk cId="3548307080" sldId="283"/>
            <ac:spMk id="105" creationId="{7D35417F-63E2-4F8B-AD73-8ADF57EBB6B1}"/>
          </ac:spMkLst>
        </pc:spChg>
        <pc:spChg chg="add del mod">
          <ac:chgData name="Jayesh Sampat" userId="1b1fe7fd58624c70" providerId="LiveId" clId="{AA6EBEBE-2C1E-469C-9696-455F28EA62A8}" dt="2020-12-03T13:34:33.857" v="180"/>
          <ac:spMkLst>
            <pc:docMk/>
            <pc:sldMk cId="3548307080" sldId="283"/>
            <ac:spMk id="107" creationId="{FBA1747D-E635-4B6B-A6BC-9BC552FE91DD}"/>
          </ac:spMkLst>
        </pc:spChg>
        <pc:spChg chg="add mod">
          <ac:chgData name="Jayesh Sampat" userId="1b1fe7fd58624c70" providerId="LiveId" clId="{AA6EBEBE-2C1E-469C-9696-455F28EA62A8}" dt="2020-12-03T14:31:50.596" v="291" actId="1076"/>
          <ac:spMkLst>
            <pc:docMk/>
            <pc:sldMk cId="3548307080" sldId="283"/>
            <ac:spMk id="108" creationId="{C03A5FDE-957B-44A6-92FC-8E4747797FA5}"/>
          </ac:spMkLst>
        </pc:spChg>
        <pc:spChg chg="add mod">
          <ac:chgData name="Jayesh Sampat" userId="1b1fe7fd58624c70" providerId="LiveId" clId="{AA6EBEBE-2C1E-469C-9696-455F28EA62A8}" dt="2020-12-03T14:32:13.109" v="295" actId="14100"/>
          <ac:spMkLst>
            <pc:docMk/>
            <pc:sldMk cId="3548307080" sldId="283"/>
            <ac:spMk id="109" creationId="{BD3D8BFD-9633-47F3-ABBA-7EFE0DEAB059}"/>
          </ac:spMkLst>
        </pc:spChg>
        <pc:spChg chg="add mod">
          <ac:chgData name="Jayesh Sampat" userId="1b1fe7fd58624c70" providerId="LiveId" clId="{AA6EBEBE-2C1E-469C-9696-455F28EA62A8}" dt="2020-12-03T14:31:34.570" v="288" actId="20577"/>
          <ac:spMkLst>
            <pc:docMk/>
            <pc:sldMk cId="3548307080" sldId="283"/>
            <ac:spMk id="110" creationId="{3400641D-84D2-4A35-B142-671F7420167D}"/>
          </ac:spMkLst>
        </pc:spChg>
        <pc:spChg chg="add mod">
          <ac:chgData name="Jayesh Sampat" userId="1b1fe7fd58624c70" providerId="LiveId" clId="{AA6EBEBE-2C1E-469C-9696-455F28EA62A8}" dt="2020-12-03T14:33:15.995" v="304" actId="1076"/>
          <ac:spMkLst>
            <pc:docMk/>
            <pc:sldMk cId="3548307080" sldId="283"/>
            <ac:spMk id="111" creationId="{6D1A01A1-36D3-499D-8EDA-AB12760996F8}"/>
          </ac:spMkLst>
        </pc:spChg>
        <pc:spChg chg="add mod">
          <ac:chgData name="Jayesh Sampat" userId="1b1fe7fd58624c70" providerId="LiveId" clId="{AA6EBEBE-2C1E-469C-9696-455F28EA62A8}" dt="2020-12-03T14:33:24.397" v="306" actId="1076"/>
          <ac:spMkLst>
            <pc:docMk/>
            <pc:sldMk cId="3548307080" sldId="283"/>
            <ac:spMk id="112" creationId="{A0E1E760-49C6-40BD-B751-A255047D7598}"/>
          </ac:spMkLst>
        </pc:spChg>
        <pc:spChg chg="add mod">
          <ac:chgData name="Jayesh Sampat" userId="1b1fe7fd58624c70" providerId="LiveId" clId="{AA6EBEBE-2C1E-469C-9696-455F28EA62A8}" dt="2020-12-03T14:34:09.938" v="315" actId="1076"/>
          <ac:spMkLst>
            <pc:docMk/>
            <pc:sldMk cId="3548307080" sldId="283"/>
            <ac:spMk id="113" creationId="{5CA394A6-BFA9-4898-B4D0-E941FEF040CC}"/>
          </ac:spMkLst>
        </pc:spChg>
        <pc:spChg chg="add mod">
          <ac:chgData name="Jayesh Sampat" userId="1b1fe7fd58624c70" providerId="LiveId" clId="{AA6EBEBE-2C1E-469C-9696-455F28EA62A8}" dt="2020-12-03T14:31:39.854" v="290" actId="20577"/>
          <ac:spMkLst>
            <pc:docMk/>
            <pc:sldMk cId="3548307080" sldId="283"/>
            <ac:spMk id="114" creationId="{62EE884F-56BF-4AAD-BC48-C08C1D2B5889}"/>
          </ac:spMkLst>
        </pc:spChg>
        <pc:spChg chg="add mod">
          <ac:chgData name="Jayesh Sampat" userId="1b1fe7fd58624c70" providerId="LiveId" clId="{AA6EBEBE-2C1E-469C-9696-455F28EA62A8}" dt="2020-12-03T14:34:29.849" v="318" actId="1076"/>
          <ac:spMkLst>
            <pc:docMk/>
            <pc:sldMk cId="3548307080" sldId="283"/>
            <ac:spMk id="115" creationId="{5D438913-B10F-4F77-A4DE-4FB1AD6F88B7}"/>
          </ac:spMkLst>
        </pc:spChg>
        <pc:spChg chg="add mod">
          <ac:chgData name="Jayesh Sampat" userId="1b1fe7fd58624c70" providerId="LiveId" clId="{AA6EBEBE-2C1E-469C-9696-455F28EA62A8}" dt="2020-12-03T14:34:41.364" v="321" actId="20577"/>
          <ac:spMkLst>
            <pc:docMk/>
            <pc:sldMk cId="3548307080" sldId="283"/>
            <ac:spMk id="116" creationId="{670A5A5B-8431-4B19-84CB-008AFF353C98}"/>
          </ac:spMkLst>
        </pc:spChg>
        <pc:spChg chg="add del mod">
          <ac:chgData name="Jayesh Sampat" userId="1b1fe7fd58624c70" providerId="LiveId" clId="{AA6EBEBE-2C1E-469C-9696-455F28EA62A8}" dt="2020-12-07T11:32:54.762" v="410" actId="478"/>
          <ac:spMkLst>
            <pc:docMk/>
            <pc:sldMk cId="3548307080" sldId="283"/>
            <ac:spMk id="124" creationId="{3DD370A8-05F0-4798-817A-EA3841182737}"/>
          </ac:spMkLst>
        </pc:spChg>
        <pc:spChg chg="add mod">
          <ac:chgData name="Jayesh Sampat" userId="1b1fe7fd58624c70" providerId="LiveId" clId="{AA6EBEBE-2C1E-469C-9696-455F28EA62A8}" dt="2020-12-07T11:38:23.299" v="484" actId="13822"/>
          <ac:spMkLst>
            <pc:docMk/>
            <pc:sldMk cId="3548307080" sldId="283"/>
            <ac:spMk id="125" creationId="{0ABDA834-A22A-4592-892F-232698CE0946}"/>
          </ac:spMkLst>
        </pc:spChg>
        <pc:spChg chg="add mod">
          <ac:chgData name="Jayesh Sampat" userId="1b1fe7fd58624c70" providerId="LiveId" clId="{AA6EBEBE-2C1E-469C-9696-455F28EA62A8}" dt="2020-12-07T11:31:39.871" v="390" actId="1076"/>
          <ac:spMkLst>
            <pc:docMk/>
            <pc:sldMk cId="3548307080" sldId="283"/>
            <ac:spMk id="132" creationId="{B6B07738-8138-430E-B8EE-F2FD279E7D40}"/>
          </ac:spMkLst>
        </pc:spChg>
        <pc:spChg chg="add mod">
          <ac:chgData name="Jayesh Sampat" userId="1b1fe7fd58624c70" providerId="LiveId" clId="{AA6EBEBE-2C1E-469C-9696-455F28EA62A8}" dt="2020-12-03T14:31:02.580" v="283" actId="1076"/>
          <ac:spMkLst>
            <pc:docMk/>
            <pc:sldMk cId="3548307080" sldId="283"/>
            <ac:spMk id="134" creationId="{60BDD84A-EE2B-41F1-B54B-F443BDEB1554}"/>
          </ac:spMkLst>
        </pc:spChg>
        <pc:spChg chg="add mod">
          <ac:chgData name="Jayesh Sampat" userId="1b1fe7fd58624c70" providerId="LiveId" clId="{AA6EBEBE-2C1E-469C-9696-455F28EA62A8}" dt="2020-12-03T14:31:04.897" v="284" actId="1076"/>
          <ac:spMkLst>
            <pc:docMk/>
            <pc:sldMk cId="3548307080" sldId="283"/>
            <ac:spMk id="135" creationId="{5F5EB521-CE38-40F3-AE83-E3581380AAE3}"/>
          </ac:spMkLst>
        </pc:spChg>
        <pc:spChg chg="add mod">
          <ac:chgData name="Jayesh Sampat" userId="1b1fe7fd58624c70" providerId="LiveId" clId="{AA6EBEBE-2C1E-469C-9696-455F28EA62A8}" dt="2020-12-03T14:35:16.193" v="323" actId="207"/>
          <ac:spMkLst>
            <pc:docMk/>
            <pc:sldMk cId="3548307080" sldId="283"/>
            <ac:spMk id="136" creationId="{E46F31CC-1858-4461-8D4E-81D07B6FD022}"/>
          </ac:spMkLst>
        </pc:spChg>
        <pc:spChg chg="add mod">
          <ac:chgData name="Jayesh Sampat" userId="1b1fe7fd58624c70" providerId="LiveId" clId="{AA6EBEBE-2C1E-469C-9696-455F28EA62A8}" dt="2020-12-03T14:34:50.203" v="322" actId="1076"/>
          <ac:spMkLst>
            <pc:docMk/>
            <pc:sldMk cId="3548307080" sldId="283"/>
            <ac:spMk id="139" creationId="{D4B75AC1-2E3B-48D5-8C1B-F1CA2C943F86}"/>
          </ac:spMkLst>
        </pc:spChg>
        <pc:spChg chg="add mod">
          <ac:chgData name="Jayesh Sampat" userId="1b1fe7fd58624c70" providerId="LiveId" clId="{AA6EBEBE-2C1E-469C-9696-455F28EA62A8}" dt="2020-12-03T14:32:04.930" v="293" actId="1076"/>
          <ac:spMkLst>
            <pc:docMk/>
            <pc:sldMk cId="3548307080" sldId="283"/>
            <ac:spMk id="140" creationId="{CEE280CD-08B8-42B7-B983-18C7BFFA7E15}"/>
          </ac:spMkLst>
        </pc:spChg>
        <pc:spChg chg="add mod">
          <ac:chgData name="Jayesh Sampat" userId="1b1fe7fd58624c70" providerId="LiveId" clId="{AA6EBEBE-2C1E-469C-9696-455F28EA62A8}" dt="2020-12-07T11:38:00.844" v="481" actId="13822"/>
          <ac:spMkLst>
            <pc:docMk/>
            <pc:sldMk cId="3548307080" sldId="283"/>
            <ac:spMk id="141" creationId="{4DC330AC-374B-4AF9-95DD-BD175C3FB585}"/>
          </ac:spMkLst>
        </pc:spChg>
        <pc:spChg chg="add del mod">
          <ac:chgData name="Jayesh Sampat" userId="1b1fe7fd58624c70" providerId="LiveId" clId="{AA6EBEBE-2C1E-469C-9696-455F28EA62A8}" dt="2020-12-07T11:34:24.635" v="432" actId="478"/>
          <ac:spMkLst>
            <pc:docMk/>
            <pc:sldMk cId="3548307080" sldId="283"/>
            <ac:spMk id="147" creationId="{01BCC4B6-A7BB-4E55-9903-1A08F2F78779}"/>
          </ac:spMkLst>
        </pc:spChg>
        <pc:spChg chg="add mod">
          <ac:chgData name="Jayesh Sampat" userId="1b1fe7fd58624c70" providerId="LiveId" clId="{AA6EBEBE-2C1E-469C-9696-455F28EA62A8}" dt="2020-12-07T11:33:26.171" v="418" actId="1076"/>
          <ac:spMkLst>
            <pc:docMk/>
            <pc:sldMk cId="3548307080" sldId="283"/>
            <ac:spMk id="148" creationId="{573DD179-54CB-4E74-B791-DCDFD6339283}"/>
          </ac:spMkLst>
        </pc:spChg>
        <pc:spChg chg="add mod">
          <ac:chgData name="Jayesh Sampat" userId="1b1fe7fd58624c70" providerId="LiveId" clId="{AA6EBEBE-2C1E-469C-9696-455F28EA62A8}" dt="2020-12-07T11:33:38.898" v="421" actId="1076"/>
          <ac:spMkLst>
            <pc:docMk/>
            <pc:sldMk cId="3548307080" sldId="283"/>
            <ac:spMk id="149" creationId="{741BE3ED-7B1A-4360-B232-32E47A0D1F20}"/>
          </ac:spMkLst>
        </pc:spChg>
        <pc:spChg chg="add mod">
          <ac:chgData name="Jayesh Sampat" userId="1b1fe7fd58624c70" providerId="LiveId" clId="{AA6EBEBE-2C1E-469C-9696-455F28EA62A8}" dt="2020-12-07T11:39:24.179" v="488" actId="207"/>
          <ac:spMkLst>
            <pc:docMk/>
            <pc:sldMk cId="3548307080" sldId="283"/>
            <ac:spMk id="153" creationId="{EAC5E208-A1D7-44F3-802D-0EF20EAB758A}"/>
          </ac:spMkLst>
        </pc:spChg>
        <pc:spChg chg="add mod">
          <ac:chgData name="Jayesh Sampat" userId="1b1fe7fd58624c70" providerId="LiveId" clId="{AA6EBEBE-2C1E-469C-9696-455F28EA62A8}" dt="2020-12-07T11:39:19.148" v="487" actId="207"/>
          <ac:spMkLst>
            <pc:docMk/>
            <pc:sldMk cId="3548307080" sldId="283"/>
            <ac:spMk id="155" creationId="{C10ECB7B-3E26-474F-B8DC-5472C1E1954C}"/>
          </ac:spMkLst>
        </pc:spChg>
        <pc:spChg chg="add mod">
          <ac:chgData name="Jayesh Sampat" userId="1b1fe7fd58624c70" providerId="LiveId" clId="{AA6EBEBE-2C1E-469C-9696-455F28EA62A8}" dt="2020-12-07T11:35:09.846" v="441" actId="1076"/>
          <ac:spMkLst>
            <pc:docMk/>
            <pc:sldMk cId="3548307080" sldId="283"/>
            <ac:spMk id="162" creationId="{0C252677-C2C3-4B56-9FEE-A1BBC55BF348}"/>
          </ac:spMkLst>
        </pc:spChg>
        <pc:spChg chg="add mod">
          <ac:chgData name="Jayesh Sampat" userId="1b1fe7fd58624c70" providerId="LiveId" clId="{AA6EBEBE-2C1E-469C-9696-455F28EA62A8}" dt="2020-12-07T11:35:18.400" v="443" actId="1076"/>
          <ac:spMkLst>
            <pc:docMk/>
            <pc:sldMk cId="3548307080" sldId="283"/>
            <ac:spMk id="163" creationId="{CA7BCA0C-D505-40B9-B380-DE0EE1377A49}"/>
          </ac:spMkLst>
        </pc:spChg>
        <pc:spChg chg="add mod">
          <ac:chgData name="Jayesh Sampat" userId="1b1fe7fd58624c70" providerId="LiveId" clId="{AA6EBEBE-2C1E-469C-9696-455F28EA62A8}" dt="2020-12-07T11:35:30.074" v="445" actId="1076"/>
          <ac:spMkLst>
            <pc:docMk/>
            <pc:sldMk cId="3548307080" sldId="283"/>
            <ac:spMk id="164" creationId="{CD368843-AD55-48D6-A2A8-EAA9B8C7A2F9}"/>
          </ac:spMkLst>
        </pc:spChg>
        <pc:spChg chg="add mod">
          <ac:chgData name="Jayesh Sampat" userId="1b1fe7fd58624c70" providerId="LiveId" clId="{AA6EBEBE-2C1E-469C-9696-455F28EA62A8}" dt="2020-12-03T14:32:42.447" v="299" actId="1076"/>
          <ac:spMkLst>
            <pc:docMk/>
            <pc:sldMk cId="3548307080" sldId="283"/>
            <ac:spMk id="165" creationId="{A8ABF7AF-7315-45B9-BF20-CDFF9F083971}"/>
          </ac:spMkLst>
        </pc:spChg>
        <pc:spChg chg="add mod">
          <ac:chgData name="Jayesh Sampat" userId="1b1fe7fd58624c70" providerId="LiveId" clId="{AA6EBEBE-2C1E-469C-9696-455F28EA62A8}" dt="2020-12-03T14:33:07.448" v="303" actId="20577"/>
          <ac:spMkLst>
            <pc:docMk/>
            <pc:sldMk cId="3548307080" sldId="283"/>
            <ac:spMk id="166" creationId="{8A089A70-7163-47AA-A5D6-9B8FE958471D}"/>
          </ac:spMkLst>
        </pc:spChg>
        <pc:spChg chg="add mod">
          <ac:chgData name="Jayesh Sampat" userId="1b1fe7fd58624c70" providerId="LiveId" clId="{AA6EBEBE-2C1E-469C-9696-455F28EA62A8}" dt="2020-12-03T14:33:53.553" v="314" actId="20577"/>
          <ac:spMkLst>
            <pc:docMk/>
            <pc:sldMk cId="3548307080" sldId="283"/>
            <ac:spMk id="167" creationId="{7065EE02-A33D-424C-882D-EDE93476DE87}"/>
          </ac:spMkLst>
        </pc:spChg>
        <pc:spChg chg="add mod">
          <ac:chgData name="Jayesh Sampat" userId="1b1fe7fd58624c70" providerId="LiveId" clId="{AA6EBEBE-2C1E-469C-9696-455F28EA62A8}" dt="2020-12-03T14:33:49.507" v="312" actId="20577"/>
          <ac:spMkLst>
            <pc:docMk/>
            <pc:sldMk cId="3548307080" sldId="283"/>
            <ac:spMk id="168" creationId="{9DA4BDC5-BB8A-4293-95B0-97E2D5836C77}"/>
          </ac:spMkLst>
        </pc:spChg>
        <pc:spChg chg="add mod">
          <ac:chgData name="Jayesh Sampat" userId="1b1fe7fd58624c70" providerId="LiveId" clId="{AA6EBEBE-2C1E-469C-9696-455F28EA62A8}" dt="2020-12-03T14:34:18.844" v="317" actId="1076"/>
          <ac:spMkLst>
            <pc:docMk/>
            <pc:sldMk cId="3548307080" sldId="283"/>
            <ac:spMk id="169" creationId="{E9FCAE4E-AD59-4CE7-B7F5-2BFE474AA946}"/>
          </ac:spMkLst>
        </pc:spChg>
        <pc:spChg chg="add mod">
          <ac:chgData name="Jayesh Sampat" userId="1b1fe7fd58624c70" providerId="LiveId" clId="{AA6EBEBE-2C1E-469C-9696-455F28EA62A8}" dt="2020-12-07T11:35:39.625" v="447" actId="1076"/>
          <ac:spMkLst>
            <pc:docMk/>
            <pc:sldMk cId="3548307080" sldId="283"/>
            <ac:spMk id="170" creationId="{8239890E-B608-4F4E-B243-18797133A546}"/>
          </ac:spMkLst>
        </pc:spChg>
        <pc:spChg chg="add mod">
          <ac:chgData name="Jayesh Sampat" userId="1b1fe7fd58624c70" providerId="LiveId" clId="{AA6EBEBE-2C1E-469C-9696-455F28EA62A8}" dt="2020-12-07T11:35:50.007" v="449" actId="1076"/>
          <ac:spMkLst>
            <pc:docMk/>
            <pc:sldMk cId="3548307080" sldId="283"/>
            <ac:spMk id="171" creationId="{8317DDAC-583D-4CC8-B3CB-C8914E2B4011}"/>
          </ac:spMkLst>
        </pc:spChg>
        <pc:spChg chg="add mod">
          <ac:chgData name="Jayesh Sampat" userId="1b1fe7fd58624c70" providerId="LiveId" clId="{AA6EBEBE-2C1E-469C-9696-455F28EA62A8}" dt="2020-12-07T11:37:02.375" v="472" actId="20577"/>
          <ac:spMkLst>
            <pc:docMk/>
            <pc:sldMk cId="3548307080" sldId="283"/>
            <ac:spMk id="172" creationId="{C016EB39-1108-472A-99CE-A015A70F1660}"/>
          </ac:spMkLst>
        </pc:spChg>
        <pc:spChg chg="add mod">
          <ac:chgData name="Jayesh Sampat" userId="1b1fe7fd58624c70" providerId="LiveId" clId="{AA6EBEBE-2C1E-469C-9696-455F28EA62A8}" dt="2020-12-07T11:37:05.252" v="474" actId="20577"/>
          <ac:spMkLst>
            <pc:docMk/>
            <pc:sldMk cId="3548307080" sldId="283"/>
            <ac:spMk id="173" creationId="{A7C33448-4ACC-4A4B-A56A-8F4C7223300A}"/>
          </ac:spMkLst>
        </pc:spChg>
        <pc:spChg chg="add mod">
          <ac:chgData name="Jayesh Sampat" userId="1b1fe7fd58624c70" providerId="LiveId" clId="{AA6EBEBE-2C1E-469C-9696-455F28EA62A8}" dt="2020-12-07T11:37:08.537" v="476" actId="20577"/>
          <ac:spMkLst>
            <pc:docMk/>
            <pc:sldMk cId="3548307080" sldId="283"/>
            <ac:spMk id="174" creationId="{EBFFB32A-2C8C-4E4F-8209-C19A004474ED}"/>
          </ac:spMkLst>
        </pc:spChg>
        <pc:spChg chg="add mod">
          <ac:chgData name="Jayesh Sampat" userId="1b1fe7fd58624c70" providerId="LiveId" clId="{AA6EBEBE-2C1E-469C-9696-455F28EA62A8}" dt="2020-12-07T11:37:18.261" v="479" actId="1076"/>
          <ac:spMkLst>
            <pc:docMk/>
            <pc:sldMk cId="3548307080" sldId="283"/>
            <ac:spMk id="175" creationId="{3E4D0CAE-68B8-4245-8FF9-A85AADD9E987}"/>
          </ac:spMkLst>
        </pc:spChg>
        <pc:spChg chg="add mod">
          <ac:chgData name="Jayesh Sampat" userId="1b1fe7fd58624c70" providerId="LiveId" clId="{AA6EBEBE-2C1E-469C-9696-455F28EA62A8}" dt="2020-12-07T11:36:56.180" v="470" actId="20577"/>
          <ac:spMkLst>
            <pc:docMk/>
            <pc:sldMk cId="3548307080" sldId="283"/>
            <ac:spMk id="176" creationId="{3A7EE0E0-C12A-445B-8F93-1095A00B098C}"/>
          </ac:spMkLst>
        </pc:spChg>
        <pc:cxnChg chg="del mod">
          <ac:chgData name="Jayesh Sampat" userId="1b1fe7fd58624c70" providerId="LiveId" clId="{AA6EBEBE-2C1E-469C-9696-455F28EA62A8}" dt="2020-12-03T13:19:42.536" v="86" actId="478"/>
          <ac:cxnSpMkLst>
            <pc:docMk/>
            <pc:sldMk cId="3548307080" sldId="283"/>
            <ac:cxnSpMk id="19" creationId="{35C93FC0-2593-471F-8CED-2FC8DE917FBF}"/>
          </ac:cxnSpMkLst>
        </pc:cxnChg>
        <pc:cxnChg chg="del">
          <ac:chgData name="Jayesh Sampat" userId="1b1fe7fd58624c70" providerId="LiveId" clId="{AA6EBEBE-2C1E-469C-9696-455F28EA62A8}" dt="2020-12-03T13:19:42.536" v="86" actId="478"/>
          <ac:cxnSpMkLst>
            <pc:docMk/>
            <pc:sldMk cId="3548307080" sldId="283"/>
            <ac:cxnSpMk id="22" creationId="{098519E7-0E5E-4FB5-BAF1-6A5C27D95D6E}"/>
          </ac:cxnSpMkLst>
        </pc:cxnChg>
        <pc:cxnChg chg="del mod">
          <ac:chgData name="Jayesh Sampat" userId="1b1fe7fd58624c70" providerId="LiveId" clId="{AA6EBEBE-2C1E-469C-9696-455F28EA62A8}" dt="2020-12-03T13:19:42.536" v="86" actId="478"/>
          <ac:cxnSpMkLst>
            <pc:docMk/>
            <pc:sldMk cId="3548307080" sldId="283"/>
            <ac:cxnSpMk id="24" creationId="{623B62BE-561C-4100-9112-DA99750AA9E4}"/>
          </ac:cxnSpMkLst>
        </pc:cxnChg>
        <pc:cxnChg chg="del mod">
          <ac:chgData name="Jayesh Sampat" userId="1b1fe7fd58624c70" providerId="LiveId" clId="{AA6EBEBE-2C1E-469C-9696-455F28EA62A8}" dt="2020-12-03T13:19:42.536" v="86" actId="478"/>
          <ac:cxnSpMkLst>
            <pc:docMk/>
            <pc:sldMk cId="3548307080" sldId="283"/>
            <ac:cxnSpMk id="27" creationId="{92D327B5-3C67-461D-9AF7-57D0CD93C4EE}"/>
          </ac:cxnSpMkLst>
        </pc:cxnChg>
        <pc:cxnChg chg="del mod">
          <ac:chgData name="Jayesh Sampat" userId="1b1fe7fd58624c70" providerId="LiveId" clId="{AA6EBEBE-2C1E-469C-9696-455F28EA62A8}" dt="2020-12-03T13:19:42.536" v="86" actId="478"/>
          <ac:cxnSpMkLst>
            <pc:docMk/>
            <pc:sldMk cId="3548307080" sldId="283"/>
            <ac:cxnSpMk id="30" creationId="{20E3AEE8-B5F9-44CF-A373-1C4A4BCF04F4}"/>
          </ac:cxnSpMkLst>
        </pc:cxnChg>
        <pc:cxnChg chg="add del mod">
          <ac:chgData name="Jayesh Sampat" userId="1b1fe7fd58624c70" providerId="LiveId" clId="{AA6EBEBE-2C1E-469C-9696-455F28EA62A8}" dt="2020-12-03T13:26:38.598" v="106" actId="478"/>
          <ac:cxnSpMkLst>
            <pc:docMk/>
            <pc:sldMk cId="3548307080" sldId="283"/>
            <ac:cxnSpMk id="32" creationId="{843E0864-BEFA-4451-B901-55A186EC83FB}"/>
          </ac:cxnSpMkLst>
        </pc:cxnChg>
        <pc:cxnChg chg="del mod">
          <ac:chgData name="Jayesh Sampat" userId="1b1fe7fd58624c70" providerId="LiveId" clId="{AA6EBEBE-2C1E-469C-9696-455F28EA62A8}" dt="2020-12-03T13:19:42.536" v="86" actId="478"/>
          <ac:cxnSpMkLst>
            <pc:docMk/>
            <pc:sldMk cId="3548307080" sldId="283"/>
            <ac:cxnSpMk id="33" creationId="{40FDC1B3-E2E7-4A25-AA40-B456CC6736AA}"/>
          </ac:cxnSpMkLst>
        </pc:cxnChg>
        <pc:cxnChg chg="add del mod">
          <ac:chgData name="Jayesh Sampat" userId="1b1fe7fd58624c70" providerId="LiveId" clId="{AA6EBEBE-2C1E-469C-9696-455F28EA62A8}" dt="2020-12-03T13:26:38.598" v="106" actId="478"/>
          <ac:cxnSpMkLst>
            <pc:docMk/>
            <pc:sldMk cId="3548307080" sldId="283"/>
            <ac:cxnSpMk id="34" creationId="{2DA27916-7AC5-442F-A0D4-91593F1C2DC0}"/>
          </ac:cxnSpMkLst>
        </pc:cxnChg>
        <pc:cxnChg chg="add del mod">
          <ac:chgData name="Jayesh Sampat" userId="1b1fe7fd58624c70" providerId="LiveId" clId="{AA6EBEBE-2C1E-469C-9696-455F28EA62A8}" dt="2020-12-03T13:26:38.598" v="106" actId="478"/>
          <ac:cxnSpMkLst>
            <pc:docMk/>
            <pc:sldMk cId="3548307080" sldId="283"/>
            <ac:cxnSpMk id="35" creationId="{12C4DD51-C1B0-4DB2-95E5-9B27A54D8B78}"/>
          </ac:cxnSpMkLst>
        </pc:cxnChg>
        <pc:cxnChg chg="del mod">
          <ac:chgData name="Jayesh Sampat" userId="1b1fe7fd58624c70" providerId="LiveId" clId="{AA6EBEBE-2C1E-469C-9696-455F28EA62A8}" dt="2020-12-03T13:19:42.536" v="86" actId="478"/>
          <ac:cxnSpMkLst>
            <pc:docMk/>
            <pc:sldMk cId="3548307080" sldId="283"/>
            <ac:cxnSpMk id="36" creationId="{D46BDB0B-92C0-4B4E-B2F8-C763ADB3D7B3}"/>
          </ac:cxnSpMkLst>
        </pc:cxnChg>
        <pc:cxnChg chg="add del mod">
          <ac:chgData name="Jayesh Sampat" userId="1b1fe7fd58624c70" providerId="LiveId" clId="{AA6EBEBE-2C1E-469C-9696-455F28EA62A8}" dt="2020-12-03T13:26:38.598" v="106" actId="478"/>
          <ac:cxnSpMkLst>
            <pc:docMk/>
            <pc:sldMk cId="3548307080" sldId="283"/>
            <ac:cxnSpMk id="37" creationId="{AA6CE816-CE76-46A3-9E0E-D7D2752439F5}"/>
          </ac:cxnSpMkLst>
        </pc:cxnChg>
        <pc:cxnChg chg="del mod">
          <ac:chgData name="Jayesh Sampat" userId="1b1fe7fd58624c70" providerId="LiveId" clId="{AA6EBEBE-2C1E-469C-9696-455F28EA62A8}" dt="2020-12-03T13:19:42.536" v="86" actId="478"/>
          <ac:cxnSpMkLst>
            <pc:docMk/>
            <pc:sldMk cId="3548307080" sldId="283"/>
            <ac:cxnSpMk id="39" creationId="{71CFC20D-A478-4C1E-9462-9FA89D64C603}"/>
          </ac:cxnSpMkLst>
        </pc:cxnChg>
        <pc:cxnChg chg="del mod">
          <ac:chgData name="Jayesh Sampat" userId="1b1fe7fd58624c70" providerId="LiveId" clId="{AA6EBEBE-2C1E-469C-9696-455F28EA62A8}" dt="2020-12-03T13:19:42.536" v="86" actId="478"/>
          <ac:cxnSpMkLst>
            <pc:docMk/>
            <pc:sldMk cId="3548307080" sldId="283"/>
            <ac:cxnSpMk id="43" creationId="{C6B0A639-9DB0-4C56-968C-E9CD4646BFC8}"/>
          </ac:cxnSpMkLst>
        </pc:cxnChg>
        <pc:cxnChg chg="del mod">
          <ac:chgData name="Jayesh Sampat" userId="1b1fe7fd58624c70" providerId="LiveId" clId="{AA6EBEBE-2C1E-469C-9696-455F28EA62A8}" dt="2020-12-03T13:19:42.536" v="86" actId="478"/>
          <ac:cxnSpMkLst>
            <pc:docMk/>
            <pc:sldMk cId="3548307080" sldId="283"/>
            <ac:cxnSpMk id="48" creationId="{CC6AC2DC-46B3-454E-AFBD-85C6B590B554}"/>
          </ac:cxnSpMkLst>
        </pc:cxnChg>
        <pc:cxnChg chg="add del mod">
          <ac:chgData name="Jayesh Sampat" userId="1b1fe7fd58624c70" providerId="LiveId" clId="{AA6EBEBE-2C1E-469C-9696-455F28EA62A8}" dt="2020-12-07T11:17:54.478" v="327" actId="478"/>
          <ac:cxnSpMkLst>
            <pc:docMk/>
            <pc:sldMk cId="3548307080" sldId="283"/>
            <ac:cxnSpMk id="49" creationId="{9D518AC5-2C64-41B7-A293-2D028D949DE4}"/>
          </ac:cxnSpMkLst>
        </pc:cxnChg>
        <pc:cxnChg chg="add del mod">
          <ac:chgData name="Jayesh Sampat" userId="1b1fe7fd58624c70" providerId="LiveId" clId="{AA6EBEBE-2C1E-469C-9696-455F28EA62A8}" dt="2020-12-07T11:17:54.478" v="327" actId="478"/>
          <ac:cxnSpMkLst>
            <pc:docMk/>
            <pc:sldMk cId="3548307080" sldId="283"/>
            <ac:cxnSpMk id="50" creationId="{6529E544-0BB4-488A-8AB5-437EE2566FFF}"/>
          </ac:cxnSpMkLst>
        </pc:cxnChg>
        <pc:cxnChg chg="add del mod">
          <ac:chgData name="Jayesh Sampat" userId="1b1fe7fd58624c70" providerId="LiveId" clId="{AA6EBEBE-2C1E-469C-9696-455F28EA62A8}" dt="2020-12-07T11:17:54.478" v="327" actId="478"/>
          <ac:cxnSpMkLst>
            <pc:docMk/>
            <pc:sldMk cId="3548307080" sldId="283"/>
            <ac:cxnSpMk id="52" creationId="{C5C415BA-16FD-4110-B8AE-966ABCBFD0C4}"/>
          </ac:cxnSpMkLst>
        </pc:cxnChg>
        <pc:cxnChg chg="add mod">
          <ac:chgData name="Jayesh Sampat" userId="1b1fe7fd58624c70" providerId="LiveId" clId="{AA6EBEBE-2C1E-469C-9696-455F28EA62A8}" dt="2020-12-07T11:18:17.418" v="329" actId="1076"/>
          <ac:cxnSpMkLst>
            <pc:docMk/>
            <pc:sldMk cId="3548307080" sldId="283"/>
            <ac:cxnSpMk id="54" creationId="{7009549E-E7DB-4DA5-9D38-6355AFC73C5D}"/>
          </ac:cxnSpMkLst>
        </pc:cxnChg>
        <pc:cxnChg chg="add mod">
          <ac:chgData name="Jayesh Sampat" userId="1b1fe7fd58624c70" providerId="LiveId" clId="{AA6EBEBE-2C1E-469C-9696-455F28EA62A8}" dt="2020-12-07T11:20:41.295" v="349" actId="14100"/>
          <ac:cxnSpMkLst>
            <pc:docMk/>
            <pc:sldMk cId="3548307080" sldId="283"/>
            <ac:cxnSpMk id="55" creationId="{3F8EC087-42EF-4FE6-9B43-886C9FB03D91}"/>
          </ac:cxnSpMkLst>
        </pc:cxnChg>
        <pc:cxnChg chg="add mod">
          <ac:chgData name="Jayesh Sampat" userId="1b1fe7fd58624c70" providerId="LiveId" clId="{AA6EBEBE-2C1E-469C-9696-455F28EA62A8}" dt="2020-12-07T11:18:17.418" v="329" actId="1076"/>
          <ac:cxnSpMkLst>
            <pc:docMk/>
            <pc:sldMk cId="3548307080" sldId="283"/>
            <ac:cxnSpMk id="56" creationId="{C4F84209-1496-4E5A-918B-A84BA17B61D3}"/>
          </ac:cxnSpMkLst>
        </pc:cxnChg>
        <pc:cxnChg chg="add mod">
          <ac:chgData name="Jayesh Sampat" userId="1b1fe7fd58624c70" providerId="LiveId" clId="{AA6EBEBE-2C1E-469C-9696-455F28EA62A8}" dt="2020-12-07T11:18:17.418" v="329" actId="1076"/>
          <ac:cxnSpMkLst>
            <pc:docMk/>
            <pc:sldMk cId="3548307080" sldId="283"/>
            <ac:cxnSpMk id="57" creationId="{535DFA45-F6CC-43C0-A234-660E86FBC510}"/>
          </ac:cxnSpMkLst>
        </pc:cxnChg>
        <pc:cxnChg chg="add mod">
          <ac:chgData name="Jayesh Sampat" userId="1b1fe7fd58624c70" providerId="LiveId" clId="{AA6EBEBE-2C1E-469C-9696-455F28EA62A8}" dt="2020-12-07T11:18:17.418" v="329" actId="1076"/>
          <ac:cxnSpMkLst>
            <pc:docMk/>
            <pc:sldMk cId="3548307080" sldId="283"/>
            <ac:cxnSpMk id="58" creationId="{FB5128B8-A30B-4AB5-81B5-5810EA7A3107}"/>
          </ac:cxnSpMkLst>
        </pc:cxnChg>
        <pc:cxnChg chg="add mod">
          <ac:chgData name="Jayesh Sampat" userId="1b1fe7fd58624c70" providerId="LiveId" clId="{AA6EBEBE-2C1E-469C-9696-455F28EA62A8}" dt="2020-12-07T11:20:49.699" v="351" actId="14100"/>
          <ac:cxnSpMkLst>
            <pc:docMk/>
            <pc:sldMk cId="3548307080" sldId="283"/>
            <ac:cxnSpMk id="59" creationId="{BE643785-FEBD-4992-AE3A-54929CBEB415}"/>
          </ac:cxnSpMkLst>
        </pc:cxnChg>
        <pc:cxnChg chg="add mod">
          <ac:chgData name="Jayesh Sampat" userId="1b1fe7fd58624c70" providerId="LiveId" clId="{AA6EBEBE-2C1E-469C-9696-455F28EA62A8}" dt="2020-12-07T11:20:33.627" v="348" actId="14100"/>
          <ac:cxnSpMkLst>
            <pc:docMk/>
            <pc:sldMk cId="3548307080" sldId="283"/>
            <ac:cxnSpMk id="60" creationId="{48FA02C8-FE43-412B-AA27-4B3751C02157}"/>
          </ac:cxnSpMkLst>
        </pc:cxnChg>
        <pc:cxnChg chg="add mod">
          <ac:chgData name="Jayesh Sampat" userId="1b1fe7fd58624c70" providerId="LiveId" clId="{AA6EBEBE-2C1E-469C-9696-455F28EA62A8}" dt="2020-12-07T11:18:17.418" v="329" actId="1076"/>
          <ac:cxnSpMkLst>
            <pc:docMk/>
            <pc:sldMk cId="3548307080" sldId="283"/>
            <ac:cxnSpMk id="61" creationId="{05B5C68C-4137-4A34-838C-31011D6E13EA}"/>
          </ac:cxnSpMkLst>
        </pc:cxnChg>
        <pc:cxnChg chg="add mod">
          <ac:chgData name="Jayesh Sampat" userId="1b1fe7fd58624c70" providerId="LiveId" clId="{AA6EBEBE-2C1E-469C-9696-455F28EA62A8}" dt="2020-12-07T11:18:17.418" v="329" actId="1076"/>
          <ac:cxnSpMkLst>
            <pc:docMk/>
            <pc:sldMk cId="3548307080" sldId="283"/>
            <ac:cxnSpMk id="66" creationId="{0A4B6085-F925-4B54-90C7-546A80694A16}"/>
          </ac:cxnSpMkLst>
        </pc:cxnChg>
        <pc:cxnChg chg="add del mod">
          <ac:chgData name="Jayesh Sampat" userId="1b1fe7fd58624c70" providerId="LiveId" clId="{AA6EBEBE-2C1E-469C-9696-455F28EA62A8}" dt="2020-12-07T11:17:54.478" v="327" actId="478"/>
          <ac:cxnSpMkLst>
            <pc:docMk/>
            <pc:sldMk cId="3548307080" sldId="283"/>
            <ac:cxnSpMk id="67" creationId="{B33B8DF4-737E-4E52-8F68-0F90AE604338}"/>
          </ac:cxnSpMkLst>
        </pc:cxnChg>
        <pc:cxnChg chg="add del mod">
          <ac:chgData name="Jayesh Sampat" userId="1b1fe7fd58624c70" providerId="LiveId" clId="{AA6EBEBE-2C1E-469C-9696-455F28EA62A8}" dt="2020-12-07T11:17:54.478" v="327" actId="478"/>
          <ac:cxnSpMkLst>
            <pc:docMk/>
            <pc:sldMk cId="3548307080" sldId="283"/>
            <ac:cxnSpMk id="68" creationId="{A6C36B7C-E406-4AFC-87A3-7C8D4214E296}"/>
          </ac:cxnSpMkLst>
        </pc:cxnChg>
        <pc:cxnChg chg="add mod">
          <ac:chgData name="Jayesh Sampat" userId="1b1fe7fd58624c70" providerId="LiveId" clId="{AA6EBEBE-2C1E-469C-9696-455F28EA62A8}" dt="2020-12-07T11:18:17.418" v="329" actId="1076"/>
          <ac:cxnSpMkLst>
            <pc:docMk/>
            <pc:sldMk cId="3548307080" sldId="283"/>
            <ac:cxnSpMk id="76" creationId="{1F54A939-C63F-4F04-BB77-841CB855C6AD}"/>
          </ac:cxnSpMkLst>
        </pc:cxnChg>
        <pc:cxnChg chg="add mod">
          <ac:chgData name="Jayesh Sampat" userId="1b1fe7fd58624c70" providerId="LiveId" clId="{AA6EBEBE-2C1E-469C-9696-455F28EA62A8}" dt="2020-12-03T14:27:53.810" v="252" actId="1076"/>
          <ac:cxnSpMkLst>
            <pc:docMk/>
            <pc:sldMk cId="3548307080" sldId="283"/>
            <ac:cxnSpMk id="77" creationId="{C32E979C-95E7-433A-AA52-A8BFE4F32296}"/>
          </ac:cxnSpMkLst>
        </pc:cxnChg>
        <pc:cxnChg chg="add mod">
          <ac:chgData name="Jayesh Sampat" userId="1b1fe7fd58624c70" providerId="LiveId" clId="{AA6EBEBE-2C1E-469C-9696-455F28EA62A8}" dt="2020-12-03T14:30:05.075" v="270" actId="14100"/>
          <ac:cxnSpMkLst>
            <pc:docMk/>
            <pc:sldMk cId="3548307080" sldId="283"/>
            <ac:cxnSpMk id="78" creationId="{41E92A18-0F1C-44D3-BACC-87F0C36F7B94}"/>
          </ac:cxnSpMkLst>
        </pc:cxnChg>
        <pc:cxnChg chg="add mod">
          <ac:chgData name="Jayesh Sampat" userId="1b1fe7fd58624c70" providerId="LiveId" clId="{AA6EBEBE-2C1E-469C-9696-455F28EA62A8}" dt="2020-12-07T11:18:17.418" v="329" actId="1076"/>
          <ac:cxnSpMkLst>
            <pc:docMk/>
            <pc:sldMk cId="3548307080" sldId="283"/>
            <ac:cxnSpMk id="79" creationId="{01C1FE69-5809-4CEC-8602-876C7C2675FC}"/>
          </ac:cxnSpMkLst>
        </pc:cxnChg>
        <pc:cxnChg chg="add mod">
          <ac:chgData name="Jayesh Sampat" userId="1b1fe7fd58624c70" providerId="LiveId" clId="{AA6EBEBE-2C1E-469C-9696-455F28EA62A8}" dt="2020-12-07T11:18:17.418" v="329" actId="1076"/>
          <ac:cxnSpMkLst>
            <pc:docMk/>
            <pc:sldMk cId="3548307080" sldId="283"/>
            <ac:cxnSpMk id="80" creationId="{05EB5D48-3275-4F63-B7C4-BB0D7CB0411E}"/>
          </ac:cxnSpMkLst>
        </pc:cxnChg>
        <pc:cxnChg chg="add mod">
          <ac:chgData name="Jayesh Sampat" userId="1b1fe7fd58624c70" providerId="LiveId" clId="{AA6EBEBE-2C1E-469C-9696-455F28EA62A8}" dt="2020-12-03T14:28:13.246" v="255" actId="14100"/>
          <ac:cxnSpMkLst>
            <pc:docMk/>
            <pc:sldMk cId="3548307080" sldId="283"/>
            <ac:cxnSpMk id="81" creationId="{E28ACF70-B76E-4C11-BBAC-5BAD004F0AA7}"/>
          </ac:cxnSpMkLst>
        </pc:cxnChg>
        <pc:cxnChg chg="add mod">
          <ac:chgData name="Jayesh Sampat" userId="1b1fe7fd58624c70" providerId="LiveId" clId="{AA6EBEBE-2C1E-469C-9696-455F28EA62A8}" dt="2020-12-07T11:20:22.599" v="346" actId="14100"/>
          <ac:cxnSpMkLst>
            <pc:docMk/>
            <pc:sldMk cId="3548307080" sldId="283"/>
            <ac:cxnSpMk id="82" creationId="{F054B0CC-8CED-4BD9-9708-9FF395404F58}"/>
          </ac:cxnSpMkLst>
        </pc:cxnChg>
        <pc:cxnChg chg="add mod">
          <ac:chgData name="Jayesh Sampat" userId="1b1fe7fd58624c70" providerId="LiveId" clId="{AA6EBEBE-2C1E-469C-9696-455F28EA62A8}" dt="2020-12-07T11:20:27.401" v="347" actId="14100"/>
          <ac:cxnSpMkLst>
            <pc:docMk/>
            <pc:sldMk cId="3548307080" sldId="283"/>
            <ac:cxnSpMk id="83" creationId="{1F71ECE8-D245-4EC3-9677-91A3765C912D}"/>
          </ac:cxnSpMkLst>
        </pc:cxnChg>
        <pc:cxnChg chg="add mod">
          <ac:chgData name="Jayesh Sampat" userId="1b1fe7fd58624c70" providerId="LiveId" clId="{AA6EBEBE-2C1E-469C-9696-455F28EA62A8}" dt="2020-12-03T14:28:22.320" v="257" actId="1076"/>
          <ac:cxnSpMkLst>
            <pc:docMk/>
            <pc:sldMk cId="3548307080" sldId="283"/>
            <ac:cxnSpMk id="84" creationId="{86AF151B-61C7-45F8-8D37-B943050A93FD}"/>
          </ac:cxnSpMkLst>
        </pc:cxnChg>
        <pc:cxnChg chg="add mod">
          <ac:chgData name="Jayesh Sampat" userId="1b1fe7fd58624c70" providerId="LiveId" clId="{AA6EBEBE-2C1E-469C-9696-455F28EA62A8}" dt="2020-12-07T11:18:17.418" v="329" actId="1076"/>
          <ac:cxnSpMkLst>
            <pc:docMk/>
            <pc:sldMk cId="3548307080" sldId="283"/>
            <ac:cxnSpMk id="85" creationId="{F71344E2-41FC-4DC2-88F4-EB67E5B85844}"/>
          </ac:cxnSpMkLst>
        </pc:cxnChg>
        <pc:cxnChg chg="add mod">
          <ac:chgData name="Jayesh Sampat" userId="1b1fe7fd58624c70" providerId="LiveId" clId="{AA6EBEBE-2C1E-469C-9696-455F28EA62A8}" dt="2020-12-03T14:30:59.005" v="282" actId="1076"/>
          <ac:cxnSpMkLst>
            <pc:docMk/>
            <pc:sldMk cId="3548307080" sldId="283"/>
            <ac:cxnSpMk id="88" creationId="{D0768582-D69C-4228-BEF3-ED9F86CA8FAB}"/>
          </ac:cxnSpMkLst>
        </pc:cxnChg>
        <pc:cxnChg chg="add mod">
          <ac:chgData name="Jayesh Sampat" userId="1b1fe7fd58624c70" providerId="LiveId" clId="{AA6EBEBE-2C1E-469C-9696-455F28EA62A8}" dt="2020-12-07T11:31:39.871" v="390" actId="1076"/>
          <ac:cxnSpMkLst>
            <pc:docMk/>
            <pc:sldMk cId="3548307080" sldId="283"/>
            <ac:cxnSpMk id="106" creationId="{8BC1F47B-1ACD-47A1-84F0-B6E623618D8E}"/>
          </ac:cxnSpMkLst>
        </pc:cxnChg>
        <pc:cxnChg chg="add mod">
          <ac:chgData name="Jayesh Sampat" userId="1b1fe7fd58624c70" providerId="LiveId" clId="{AA6EBEBE-2C1E-469C-9696-455F28EA62A8}" dt="2020-12-07T11:38:43.166" v="486" actId="1076"/>
          <ac:cxnSpMkLst>
            <pc:docMk/>
            <pc:sldMk cId="3548307080" sldId="283"/>
            <ac:cxnSpMk id="107" creationId="{D0C72C3B-4E67-4724-8B78-2052CDB43146}"/>
          </ac:cxnSpMkLst>
        </pc:cxnChg>
        <pc:cxnChg chg="add mod">
          <ac:chgData name="Jayesh Sampat" userId="1b1fe7fd58624c70" providerId="LiveId" clId="{AA6EBEBE-2C1E-469C-9696-455F28EA62A8}" dt="2020-12-07T11:31:39.871" v="390" actId="1076"/>
          <ac:cxnSpMkLst>
            <pc:docMk/>
            <pc:sldMk cId="3548307080" sldId="283"/>
            <ac:cxnSpMk id="117" creationId="{F1C6792B-0342-4F51-BB5E-FF280729029F}"/>
          </ac:cxnSpMkLst>
        </pc:cxnChg>
        <pc:cxnChg chg="add mod">
          <ac:chgData name="Jayesh Sampat" userId="1b1fe7fd58624c70" providerId="LiveId" clId="{AA6EBEBE-2C1E-469C-9696-455F28EA62A8}" dt="2020-12-07T11:33:49.603" v="423" actId="14100"/>
          <ac:cxnSpMkLst>
            <pc:docMk/>
            <pc:sldMk cId="3548307080" sldId="283"/>
            <ac:cxnSpMk id="118" creationId="{B3EE427C-16E3-4439-B5D2-2F88BE08BA7C}"/>
          </ac:cxnSpMkLst>
        </pc:cxnChg>
        <pc:cxnChg chg="add mod">
          <ac:chgData name="Jayesh Sampat" userId="1b1fe7fd58624c70" providerId="LiveId" clId="{AA6EBEBE-2C1E-469C-9696-455F28EA62A8}" dt="2020-12-07T11:33:06.097" v="412" actId="478"/>
          <ac:cxnSpMkLst>
            <pc:docMk/>
            <pc:sldMk cId="3548307080" sldId="283"/>
            <ac:cxnSpMk id="119" creationId="{00B0C6E6-7ED4-48B0-B022-9142C45F23A6}"/>
          </ac:cxnSpMkLst>
        </pc:cxnChg>
        <pc:cxnChg chg="add mod">
          <ac:chgData name="Jayesh Sampat" userId="1b1fe7fd58624c70" providerId="LiveId" clId="{AA6EBEBE-2C1E-469C-9696-455F28EA62A8}" dt="2020-12-07T11:34:58.631" v="438" actId="14100"/>
          <ac:cxnSpMkLst>
            <pc:docMk/>
            <pc:sldMk cId="3548307080" sldId="283"/>
            <ac:cxnSpMk id="120" creationId="{A0A52E7E-2FFB-47EC-A61C-7A605D089226}"/>
          </ac:cxnSpMkLst>
        </pc:cxnChg>
        <pc:cxnChg chg="add mod">
          <ac:chgData name="Jayesh Sampat" userId="1b1fe7fd58624c70" providerId="LiveId" clId="{AA6EBEBE-2C1E-469C-9696-455F28EA62A8}" dt="2020-12-07T11:34:24.635" v="432" actId="478"/>
          <ac:cxnSpMkLst>
            <pc:docMk/>
            <pc:sldMk cId="3548307080" sldId="283"/>
            <ac:cxnSpMk id="121" creationId="{F32122C7-CEC0-4052-A9F2-D5E2B11A4F15}"/>
          </ac:cxnSpMkLst>
        </pc:cxnChg>
        <pc:cxnChg chg="add mod">
          <ac:chgData name="Jayesh Sampat" userId="1b1fe7fd58624c70" providerId="LiveId" clId="{AA6EBEBE-2C1E-469C-9696-455F28EA62A8}" dt="2020-12-07T11:31:39.871" v="390" actId="1076"/>
          <ac:cxnSpMkLst>
            <pc:docMk/>
            <pc:sldMk cId="3548307080" sldId="283"/>
            <ac:cxnSpMk id="122" creationId="{ECAA2940-F89C-4AF6-915A-18056B109636}"/>
          </ac:cxnSpMkLst>
        </pc:cxnChg>
        <pc:cxnChg chg="add mod">
          <ac:chgData name="Jayesh Sampat" userId="1b1fe7fd58624c70" providerId="LiveId" clId="{AA6EBEBE-2C1E-469C-9696-455F28EA62A8}" dt="2020-12-07T11:33:44.284" v="422" actId="478"/>
          <ac:cxnSpMkLst>
            <pc:docMk/>
            <pc:sldMk cId="3548307080" sldId="283"/>
            <ac:cxnSpMk id="123" creationId="{1801E837-F942-417B-851C-59DBA30B8C7A}"/>
          </ac:cxnSpMkLst>
        </pc:cxnChg>
        <pc:cxnChg chg="add mod">
          <ac:chgData name="Jayesh Sampat" userId="1b1fe7fd58624c70" providerId="LiveId" clId="{AA6EBEBE-2C1E-469C-9696-455F28EA62A8}" dt="2020-12-07T11:32:18.605" v="400" actId="478"/>
          <ac:cxnSpMkLst>
            <pc:docMk/>
            <pc:sldMk cId="3548307080" sldId="283"/>
            <ac:cxnSpMk id="126" creationId="{9DCA50F5-6D83-4462-9F52-CF5BA9F9CDB8}"/>
          </ac:cxnSpMkLst>
        </pc:cxnChg>
        <pc:cxnChg chg="add mod">
          <ac:chgData name="Jayesh Sampat" userId="1b1fe7fd58624c70" providerId="LiveId" clId="{AA6EBEBE-2C1E-469C-9696-455F28EA62A8}" dt="2020-12-07T11:31:39.871" v="390" actId="1076"/>
          <ac:cxnSpMkLst>
            <pc:docMk/>
            <pc:sldMk cId="3548307080" sldId="283"/>
            <ac:cxnSpMk id="127" creationId="{63F89CD9-4DED-4846-B570-99367FBDFBA8}"/>
          </ac:cxnSpMkLst>
        </pc:cxnChg>
        <pc:cxnChg chg="add mod">
          <ac:chgData name="Jayesh Sampat" userId="1b1fe7fd58624c70" providerId="LiveId" clId="{AA6EBEBE-2C1E-469C-9696-455F28EA62A8}" dt="2020-12-07T11:32:00.795" v="396" actId="1076"/>
          <ac:cxnSpMkLst>
            <pc:docMk/>
            <pc:sldMk cId="3548307080" sldId="283"/>
            <ac:cxnSpMk id="128" creationId="{1D7CB196-9089-40F9-AF6B-AC56FDE7DB09}"/>
          </ac:cxnSpMkLst>
        </pc:cxnChg>
        <pc:cxnChg chg="add mod">
          <ac:chgData name="Jayesh Sampat" userId="1b1fe7fd58624c70" providerId="LiveId" clId="{AA6EBEBE-2C1E-469C-9696-455F28EA62A8}" dt="2020-12-07T11:33:11.080" v="413" actId="14100"/>
          <ac:cxnSpMkLst>
            <pc:docMk/>
            <pc:sldMk cId="3548307080" sldId="283"/>
            <ac:cxnSpMk id="129" creationId="{1E6833ED-A4FD-4887-840A-3DF489D6FBD2}"/>
          </ac:cxnSpMkLst>
        </pc:cxnChg>
        <pc:cxnChg chg="add mod">
          <ac:chgData name="Jayesh Sampat" userId="1b1fe7fd58624c70" providerId="LiveId" clId="{AA6EBEBE-2C1E-469C-9696-455F28EA62A8}" dt="2020-12-07T11:38:43.166" v="486" actId="1076"/>
          <ac:cxnSpMkLst>
            <pc:docMk/>
            <pc:sldMk cId="3548307080" sldId="283"/>
            <ac:cxnSpMk id="130" creationId="{647724AB-DDD4-4546-82FF-FEDE99F27468}"/>
          </ac:cxnSpMkLst>
        </pc:cxnChg>
        <pc:cxnChg chg="add mod">
          <ac:chgData name="Jayesh Sampat" userId="1b1fe7fd58624c70" providerId="LiveId" clId="{AA6EBEBE-2C1E-469C-9696-455F28EA62A8}" dt="2020-12-07T11:33:44.284" v="422" actId="478"/>
          <ac:cxnSpMkLst>
            <pc:docMk/>
            <pc:sldMk cId="3548307080" sldId="283"/>
            <ac:cxnSpMk id="131" creationId="{7482758B-B821-4E88-AE43-D2191D6A092A}"/>
          </ac:cxnSpMkLst>
        </pc:cxnChg>
        <pc:cxnChg chg="add mod">
          <ac:chgData name="Jayesh Sampat" userId="1b1fe7fd58624c70" providerId="LiveId" clId="{AA6EBEBE-2C1E-469C-9696-455F28EA62A8}" dt="2020-12-03T14:31:14.891" v="286" actId="14100"/>
          <ac:cxnSpMkLst>
            <pc:docMk/>
            <pc:sldMk cId="3548307080" sldId="283"/>
            <ac:cxnSpMk id="137" creationId="{CF1F2B60-4D04-4593-BCE4-2825A7F46172}"/>
          </ac:cxnSpMkLst>
        </pc:cxnChg>
        <pc:cxnChg chg="add mod">
          <ac:chgData name="Jayesh Sampat" userId="1b1fe7fd58624c70" providerId="LiveId" clId="{AA6EBEBE-2C1E-469C-9696-455F28EA62A8}" dt="2020-12-03T14:31:04.897" v="284" actId="1076"/>
          <ac:cxnSpMkLst>
            <pc:docMk/>
            <pc:sldMk cId="3548307080" sldId="283"/>
            <ac:cxnSpMk id="138" creationId="{AB76B093-57AC-488C-9E9C-A51078A00807}"/>
          </ac:cxnSpMkLst>
        </pc:cxnChg>
        <pc:cxnChg chg="add mod">
          <ac:chgData name="Jayesh Sampat" userId="1b1fe7fd58624c70" providerId="LiveId" clId="{AA6EBEBE-2C1E-469C-9696-455F28EA62A8}" dt="2020-12-03T14:31:02.580" v="283" actId="1076"/>
          <ac:cxnSpMkLst>
            <pc:docMk/>
            <pc:sldMk cId="3548307080" sldId="283"/>
            <ac:cxnSpMk id="151" creationId="{E5116622-349C-4D1D-967C-AC76642C0E45}"/>
          </ac:cxnSpMkLst>
        </pc:cxnChg>
        <pc:cxnChg chg="add del mod">
          <ac:chgData name="Jayesh Sampat" userId="1b1fe7fd58624c70" providerId="LiveId" clId="{AA6EBEBE-2C1E-469C-9696-455F28EA62A8}" dt="2020-12-03T14:32:24.944" v="297"/>
          <ac:cxnSpMkLst>
            <pc:docMk/>
            <pc:sldMk cId="3548307080" sldId="283"/>
            <ac:cxnSpMk id="164" creationId="{CF843ED1-B86F-4797-98DD-691F42F0A4BA}"/>
          </ac:cxnSpMkLst>
        </pc:cxnChg>
      </pc:sldChg>
    </pc:docChg>
  </pc:docChgLst>
  <pc:docChgLst>
    <pc:chgData name="Jayesh Sampat" userId="1b1fe7fd58624c70" providerId="LiveId" clId="{5882D15B-FC54-4C76-BCA9-B5683F9DAB8C}"/>
    <pc:docChg chg="undo custSel addSld delSld modSld">
      <pc:chgData name="Jayesh Sampat" userId="1b1fe7fd58624c70" providerId="LiveId" clId="{5882D15B-FC54-4C76-BCA9-B5683F9DAB8C}" dt="2020-11-04T06:22:34.822" v="1572"/>
      <pc:docMkLst>
        <pc:docMk/>
      </pc:docMkLst>
      <pc:sldChg chg="modSp mod">
        <pc:chgData name="Jayesh Sampat" userId="1b1fe7fd58624c70" providerId="LiveId" clId="{5882D15B-FC54-4C76-BCA9-B5683F9DAB8C}" dt="2020-11-04T05:57:54.828" v="1483" actId="27636"/>
        <pc:sldMkLst>
          <pc:docMk/>
          <pc:sldMk cId="2892786222" sldId="280"/>
        </pc:sldMkLst>
        <pc:spChg chg="mod">
          <ac:chgData name="Jayesh Sampat" userId="1b1fe7fd58624c70" providerId="LiveId" clId="{5882D15B-FC54-4C76-BCA9-B5683F9DAB8C}" dt="2020-11-04T05:57:54.828" v="1483" actId="27636"/>
          <ac:spMkLst>
            <pc:docMk/>
            <pc:sldMk cId="2892786222" sldId="280"/>
            <ac:spMk id="3" creationId="{E9DAA06E-AE50-4243-A8D2-4E45F2EBD801}"/>
          </ac:spMkLst>
        </pc:spChg>
      </pc:sldChg>
      <pc:sldChg chg="modSp add mod">
        <pc:chgData name="Jayesh Sampat" userId="1b1fe7fd58624c70" providerId="LiveId" clId="{5882D15B-FC54-4C76-BCA9-B5683F9DAB8C}" dt="2020-11-04T06:22:34.822" v="1572"/>
        <pc:sldMkLst>
          <pc:docMk/>
          <pc:sldMk cId="2826937992" sldId="281"/>
        </pc:sldMkLst>
        <pc:spChg chg="mod">
          <ac:chgData name="Jayesh Sampat" userId="1b1fe7fd58624c70" providerId="LiveId" clId="{5882D15B-FC54-4C76-BCA9-B5683F9DAB8C}" dt="2020-11-04T06:22:34.822" v="1572"/>
          <ac:spMkLst>
            <pc:docMk/>
            <pc:sldMk cId="2826937992" sldId="281"/>
            <ac:spMk id="3" creationId="{E9DAA06E-AE50-4243-A8D2-4E45F2EBD801}"/>
          </ac:spMkLst>
        </pc:spChg>
      </pc:sldChg>
      <pc:sldChg chg="modSp new del mod">
        <pc:chgData name="Jayesh Sampat" userId="1b1fe7fd58624c70" providerId="LiveId" clId="{5882D15B-FC54-4C76-BCA9-B5683F9DAB8C}" dt="2020-11-04T05:39:41.364" v="1221" actId="47"/>
        <pc:sldMkLst>
          <pc:docMk/>
          <pc:sldMk cId="3791947455" sldId="281"/>
        </pc:sldMkLst>
        <pc:spChg chg="mod">
          <ac:chgData name="Jayesh Sampat" userId="1b1fe7fd58624c70" providerId="LiveId" clId="{5882D15B-FC54-4C76-BCA9-B5683F9DAB8C}" dt="2020-11-04T05:39:18.352" v="1220" actId="20577"/>
          <ac:spMkLst>
            <pc:docMk/>
            <pc:sldMk cId="3791947455" sldId="281"/>
            <ac:spMk id="2" creationId="{78DD533E-7C4B-476E-AD16-D2E06862448D}"/>
          </ac:spMkLst>
        </pc:spChg>
      </pc:sldChg>
    </pc:docChg>
  </pc:docChgLst>
  <pc:docChgLst>
    <pc:chgData name="Jayesh Sampat" userId="1b1fe7fd58624c70" providerId="LiveId" clId="{574C8DD2-3EF1-4FF2-B38A-D53E3EF7B6F8}"/>
    <pc:docChg chg="undo redo custSel addSld modSld">
      <pc:chgData name="Jayesh Sampat" userId="1b1fe7fd58624c70" providerId="LiveId" clId="{574C8DD2-3EF1-4FF2-B38A-D53E3EF7B6F8}" dt="2020-09-26T13:42:32.858" v="11002" actId="27636"/>
      <pc:docMkLst>
        <pc:docMk/>
      </pc:docMkLst>
      <pc:sldChg chg="modSp mod">
        <pc:chgData name="Jayesh Sampat" userId="1b1fe7fd58624c70" providerId="LiveId" clId="{574C8DD2-3EF1-4FF2-B38A-D53E3EF7B6F8}" dt="2020-09-11T09:00:37.652" v="769" actId="20577"/>
        <pc:sldMkLst>
          <pc:docMk/>
          <pc:sldMk cId="2866132571" sldId="257"/>
        </pc:sldMkLst>
        <pc:spChg chg="mod">
          <ac:chgData name="Jayesh Sampat" userId="1b1fe7fd58624c70" providerId="LiveId" clId="{574C8DD2-3EF1-4FF2-B38A-D53E3EF7B6F8}" dt="2020-09-11T09:00:37.652" v="769" actId="20577"/>
          <ac:spMkLst>
            <pc:docMk/>
            <pc:sldMk cId="2866132571" sldId="257"/>
            <ac:spMk id="3" creationId="{6E9B28E5-0B77-4EBC-9275-842294AFF3C5}"/>
          </ac:spMkLst>
        </pc:spChg>
      </pc:sldChg>
      <pc:sldChg chg="addSp delSp modSp new mod">
        <pc:chgData name="Jayesh Sampat" userId="1b1fe7fd58624c70" providerId="LiveId" clId="{574C8DD2-3EF1-4FF2-B38A-D53E3EF7B6F8}" dt="2020-09-21T07:31:13.630" v="1488"/>
        <pc:sldMkLst>
          <pc:docMk/>
          <pc:sldMk cId="2448301888" sldId="258"/>
        </pc:sldMkLst>
        <pc:spChg chg="mod">
          <ac:chgData name="Jayesh Sampat" userId="1b1fe7fd58624c70" providerId="LiveId" clId="{574C8DD2-3EF1-4FF2-B38A-D53E3EF7B6F8}" dt="2020-09-02T14:38:47.487" v="19" actId="20577"/>
          <ac:spMkLst>
            <pc:docMk/>
            <pc:sldMk cId="2448301888" sldId="258"/>
            <ac:spMk id="2" creationId="{36285A88-EF65-4680-ADDE-1E936CF33819}"/>
          </ac:spMkLst>
        </pc:spChg>
        <pc:spChg chg="add del mod">
          <ac:chgData name="Jayesh Sampat" userId="1b1fe7fd58624c70" providerId="LiveId" clId="{574C8DD2-3EF1-4FF2-B38A-D53E3EF7B6F8}" dt="2020-09-21T07:20:27.432" v="1390" actId="1076"/>
          <ac:spMkLst>
            <pc:docMk/>
            <pc:sldMk cId="2448301888" sldId="258"/>
            <ac:spMk id="3" creationId="{B10CC7AB-26CF-4102-8B60-1476E33C0822}"/>
          </ac:spMkLst>
        </pc:spChg>
        <pc:spChg chg="del mod">
          <ac:chgData name="Jayesh Sampat" userId="1b1fe7fd58624c70" providerId="LiveId" clId="{574C8DD2-3EF1-4FF2-B38A-D53E3EF7B6F8}" dt="2020-09-02T14:56:23.640" v="747"/>
          <ac:spMkLst>
            <pc:docMk/>
            <pc:sldMk cId="2448301888" sldId="258"/>
            <ac:spMk id="4" creationId="{9EEA66E0-E07E-4CDF-88EB-973196BA1352}"/>
          </ac:spMkLst>
        </pc:spChg>
        <pc:spChg chg="add mod">
          <ac:chgData name="Jayesh Sampat" userId="1b1fe7fd58624c70" providerId="LiveId" clId="{574C8DD2-3EF1-4FF2-B38A-D53E3EF7B6F8}" dt="2020-09-02T14:56:51.186" v="751" actId="1076"/>
          <ac:spMkLst>
            <pc:docMk/>
            <pc:sldMk cId="2448301888" sldId="258"/>
            <ac:spMk id="5" creationId="{6656CADA-E1CF-4858-8B87-A80EC354C593}"/>
          </ac:spMkLst>
        </pc:spChg>
        <pc:spChg chg="add del mod">
          <ac:chgData name="Jayesh Sampat" userId="1b1fe7fd58624c70" providerId="LiveId" clId="{574C8DD2-3EF1-4FF2-B38A-D53E3EF7B6F8}" dt="2020-09-21T07:20:10.364" v="1382" actId="478"/>
          <ac:spMkLst>
            <pc:docMk/>
            <pc:sldMk cId="2448301888" sldId="258"/>
            <ac:spMk id="7" creationId="{FF9B3ABF-7617-4A45-A1F6-D656A1029AE3}"/>
          </ac:spMkLst>
        </pc:spChg>
        <pc:spChg chg="add del mod">
          <ac:chgData name="Jayesh Sampat" userId="1b1fe7fd58624c70" providerId="LiveId" clId="{574C8DD2-3EF1-4FF2-B38A-D53E3EF7B6F8}" dt="2020-09-21T07:20:14.455" v="1385" actId="478"/>
          <ac:spMkLst>
            <pc:docMk/>
            <pc:sldMk cId="2448301888" sldId="258"/>
            <ac:spMk id="8" creationId="{00928A05-4E46-4DC5-981A-0CF18CDF89CA}"/>
          </ac:spMkLst>
        </pc:spChg>
        <pc:spChg chg="add mod">
          <ac:chgData name="Jayesh Sampat" userId="1b1fe7fd58624c70" providerId="LiveId" clId="{574C8DD2-3EF1-4FF2-B38A-D53E3EF7B6F8}" dt="2020-09-21T07:24:07.825" v="1418" actId="14100"/>
          <ac:spMkLst>
            <pc:docMk/>
            <pc:sldMk cId="2448301888" sldId="258"/>
            <ac:spMk id="20" creationId="{0565AE09-FF3C-41CC-B724-031959D77CE7}"/>
          </ac:spMkLst>
        </pc:spChg>
        <pc:spChg chg="add mod">
          <ac:chgData name="Jayesh Sampat" userId="1b1fe7fd58624c70" providerId="LiveId" clId="{574C8DD2-3EF1-4FF2-B38A-D53E3EF7B6F8}" dt="2020-09-21T07:24:24.906" v="1421" actId="14100"/>
          <ac:spMkLst>
            <pc:docMk/>
            <pc:sldMk cId="2448301888" sldId="258"/>
            <ac:spMk id="21" creationId="{B19A1D67-8381-4E93-A254-AD12296943A7}"/>
          </ac:spMkLst>
        </pc:spChg>
        <pc:spChg chg="add mod">
          <ac:chgData name="Jayesh Sampat" userId="1b1fe7fd58624c70" providerId="LiveId" clId="{574C8DD2-3EF1-4FF2-B38A-D53E3EF7B6F8}" dt="2020-09-21T07:24:17.068" v="1420" actId="207"/>
          <ac:spMkLst>
            <pc:docMk/>
            <pc:sldMk cId="2448301888" sldId="258"/>
            <ac:spMk id="23" creationId="{84212E59-45AE-45DB-BF43-177EDC67F049}"/>
          </ac:spMkLst>
        </pc:spChg>
        <pc:spChg chg="add mod">
          <ac:chgData name="Jayesh Sampat" userId="1b1fe7fd58624c70" providerId="LiveId" clId="{574C8DD2-3EF1-4FF2-B38A-D53E3EF7B6F8}" dt="2020-09-21T07:24:50.155" v="1425" actId="207"/>
          <ac:spMkLst>
            <pc:docMk/>
            <pc:sldMk cId="2448301888" sldId="258"/>
            <ac:spMk id="25" creationId="{255D6D31-5EAF-4D47-A44D-F06903FC0249}"/>
          </ac:spMkLst>
        </pc:spChg>
        <pc:spChg chg="add mod">
          <ac:chgData name="Jayesh Sampat" userId="1b1fe7fd58624c70" providerId="LiveId" clId="{574C8DD2-3EF1-4FF2-B38A-D53E3EF7B6F8}" dt="2020-09-21T07:24:55.459" v="1426" actId="14100"/>
          <ac:spMkLst>
            <pc:docMk/>
            <pc:sldMk cId="2448301888" sldId="258"/>
            <ac:spMk id="27" creationId="{4FA1C047-4126-4A12-9875-9C0DAE2E6559}"/>
          </ac:spMkLst>
        </pc:spChg>
        <pc:spChg chg="add mod">
          <ac:chgData name="Jayesh Sampat" userId="1b1fe7fd58624c70" providerId="LiveId" clId="{574C8DD2-3EF1-4FF2-B38A-D53E3EF7B6F8}" dt="2020-09-21T07:25:51.541" v="1453" actId="6549"/>
          <ac:spMkLst>
            <pc:docMk/>
            <pc:sldMk cId="2448301888" sldId="258"/>
            <ac:spMk id="29" creationId="{967816C1-1A52-41A0-9C3E-D91709700215}"/>
          </ac:spMkLst>
        </pc:spChg>
        <pc:spChg chg="add del mod">
          <ac:chgData name="Jayesh Sampat" userId="1b1fe7fd58624c70" providerId="LiveId" clId="{574C8DD2-3EF1-4FF2-B38A-D53E3EF7B6F8}" dt="2020-09-21T07:31:13.630" v="1488"/>
          <ac:spMkLst>
            <pc:docMk/>
            <pc:sldMk cId="2448301888" sldId="258"/>
            <ac:spMk id="30" creationId="{D11D7D1D-D191-4481-9448-C19EBB36D3B0}"/>
          </ac:spMkLst>
        </pc:spChg>
        <pc:spChg chg="add mod">
          <ac:chgData name="Jayesh Sampat" userId="1b1fe7fd58624c70" providerId="LiveId" clId="{574C8DD2-3EF1-4FF2-B38A-D53E3EF7B6F8}" dt="2020-09-21T07:31:10.671" v="1486" actId="20577"/>
          <ac:spMkLst>
            <pc:docMk/>
            <pc:sldMk cId="2448301888" sldId="258"/>
            <ac:spMk id="31" creationId="{DD8C8C0E-B609-4F96-A41B-EEB7A16C6AC4}"/>
          </ac:spMkLst>
        </pc:spChg>
        <pc:picChg chg="add del mod">
          <ac:chgData name="Jayesh Sampat" userId="1b1fe7fd58624c70" providerId="LiveId" clId="{574C8DD2-3EF1-4FF2-B38A-D53E3EF7B6F8}" dt="2020-09-21T07:20:31.465" v="1391" actId="478"/>
          <ac:picMkLst>
            <pc:docMk/>
            <pc:sldMk cId="2448301888" sldId="258"/>
            <ac:picMk id="1026" creationId="{DA8D2180-33DB-4C58-AE52-1E894F8819E1}"/>
          </ac:picMkLst>
        </pc:picChg>
        <pc:cxnChg chg="add">
          <ac:chgData name="Jayesh Sampat" userId="1b1fe7fd58624c70" providerId="LiveId" clId="{574C8DD2-3EF1-4FF2-B38A-D53E3EF7B6F8}" dt="2020-09-21T07:21:34.533" v="1392" actId="11529"/>
          <ac:cxnSpMkLst>
            <pc:docMk/>
            <pc:sldMk cId="2448301888" sldId="258"/>
            <ac:cxnSpMk id="10" creationId="{E6684751-665D-4835-8609-464363BBFCCA}"/>
          </ac:cxnSpMkLst>
        </pc:cxnChg>
        <pc:cxnChg chg="add mod">
          <ac:chgData name="Jayesh Sampat" userId="1b1fe7fd58624c70" providerId="LiveId" clId="{574C8DD2-3EF1-4FF2-B38A-D53E3EF7B6F8}" dt="2020-09-21T07:22:09.832" v="1396" actId="14100"/>
          <ac:cxnSpMkLst>
            <pc:docMk/>
            <pc:sldMk cId="2448301888" sldId="258"/>
            <ac:cxnSpMk id="12" creationId="{3E1BDB28-B536-4D70-B3B5-DBED3E43E12F}"/>
          </ac:cxnSpMkLst>
        </pc:cxnChg>
        <pc:cxnChg chg="add mod">
          <ac:chgData name="Jayesh Sampat" userId="1b1fe7fd58624c70" providerId="LiveId" clId="{574C8DD2-3EF1-4FF2-B38A-D53E3EF7B6F8}" dt="2020-09-21T07:22:18.697" v="1399" actId="14100"/>
          <ac:cxnSpMkLst>
            <pc:docMk/>
            <pc:sldMk cId="2448301888" sldId="258"/>
            <ac:cxnSpMk id="15" creationId="{FC923992-9D0A-4A4A-9838-C74C2AADC088}"/>
          </ac:cxnSpMkLst>
        </pc:cxnChg>
        <pc:cxnChg chg="add mod">
          <ac:chgData name="Jayesh Sampat" userId="1b1fe7fd58624c70" providerId="LiveId" clId="{574C8DD2-3EF1-4FF2-B38A-D53E3EF7B6F8}" dt="2020-09-21T07:22:35.333" v="1403" actId="1076"/>
          <ac:cxnSpMkLst>
            <pc:docMk/>
            <pc:sldMk cId="2448301888" sldId="258"/>
            <ac:cxnSpMk id="17" creationId="{0269AE82-0615-4C22-B924-060EBD6FD1E9}"/>
          </ac:cxnSpMkLst>
        </pc:cxnChg>
        <pc:cxnChg chg="add mod">
          <ac:chgData name="Jayesh Sampat" userId="1b1fe7fd58624c70" providerId="LiveId" clId="{574C8DD2-3EF1-4FF2-B38A-D53E3EF7B6F8}" dt="2020-09-21T07:22:45.157" v="1406" actId="14100"/>
          <ac:cxnSpMkLst>
            <pc:docMk/>
            <pc:sldMk cId="2448301888" sldId="258"/>
            <ac:cxnSpMk id="19" creationId="{498D900B-7D55-4975-87AB-CA8A7741791D}"/>
          </ac:cxnSpMkLst>
        </pc:cxnChg>
      </pc:sldChg>
      <pc:sldChg chg="modSp add mod">
        <pc:chgData name="Jayesh Sampat" userId="1b1fe7fd58624c70" providerId="LiveId" clId="{574C8DD2-3EF1-4FF2-B38A-D53E3EF7B6F8}" dt="2020-09-21T06:11:11.551" v="1379" actId="20577"/>
        <pc:sldMkLst>
          <pc:docMk/>
          <pc:sldMk cId="414771710" sldId="259"/>
        </pc:sldMkLst>
        <pc:spChg chg="mod">
          <ac:chgData name="Jayesh Sampat" userId="1b1fe7fd58624c70" providerId="LiveId" clId="{574C8DD2-3EF1-4FF2-B38A-D53E3EF7B6F8}" dt="2020-09-21T06:11:11.551" v="1379" actId="20577"/>
          <ac:spMkLst>
            <pc:docMk/>
            <pc:sldMk cId="414771710" sldId="259"/>
            <ac:spMk id="3" creationId="{6E9B28E5-0B77-4EBC-9275-842294AFF3C5}"/>
          </ac:spMkLst>
        </pc:spChg>
      </pc:sldChg>
      <pc:sldChg chg="addSp delSp modSp new mod">
        <pc:chgData name="Jayesh Sampat" userId="1b1fe7fd58624c70" providerId="LiveId" clId="{574C8DD2-3EF1-4FF2-B38A-D53E3EF7B6F8}" dt="2020-09-21T11:54:08.697" v="3194" actId="1076"/>
        <pc:sldMkLst>
          <pc:docMk/>
          <pc:sldMk cId="793142165" sldId="260"/>
        </pc:sldMkLst>
        <pc:spChg chg="mod">
          <ac:chgData name="Jayesh Sampat" userId="1b1fe7fd58624c70" providerId="LiveId" clId="{574C8DD2-3EF1-4FF2-B38A-D53E3EF7B6F8}" dt="2020-09-21T09:19:18.908" v="1521" actId="20577"/>
          <ac:spMkLst>
            <pc:docMk/>
            <pc:sldMk cId="793142165" sldId="260"/>
            <ac:spMk id="2" creationId="{DAF40CFF-152C-4117-B434-FC08B37EB5DE}"/>
          </ac:spMkLst>
        </pc:spChg>
        <pc:spChg chg="mod">
          <ac:chgData name="Jayesh Sampat" userId="1b1fe7fd58624c70" providerId="LiveId" clId="{574C8DD2-3EF1-4FF2-B38A-D53E3EF7B6F8}" dt="2020-09-21T09:43:40.178" v="1601" actId="1076"/>
          <ac:spMkLst>
            <pc:docMk/>
            <pc:sldMk cId="793142165" sldId="260"/>
            <ac:spMk id="3" creationId="{E33D57F7-A686-422A-8022-EFCBA3701656}"/>
          </ac:spMkLst>
        </pc:spChg>
        <pc:spChg chg="add mod">
          <ac:chgData name="Jayesh Sampat" userId="1b1fe7fd58624c70" providerId="LiveId" clId="{574C8DD2-3EF1-4FF2-B38A-D53E3EF7B6F8}" dt="2020-09-21T09:38:20.192" v="1530" actId="1076"/>
          <ac:spMkLst>
            <pc:docMk/>
            <pc:sldMk cId="793142165" sldId="260"/>
            <ac:spMk id="10" creationId="{4FFC99F1-D358-49C0-8FE0-D5CB9B50A4DA}"/>
          </ac:spMkLst>
        </pc:spChg>
        <pc:spChg chg="add mod">
          <ac:chgData name="Jayesh Sampat" userId="1b1fe7fd58624c70" providerId="LiveId" clId="{574C8DD2-3EF1-4FF2-B38A-D53E3EF7B6F8}" dt="2020-09-21T09:38:44.688" v="1538" actId="13822"/>
          <ac:spMkLst>
            <pc:docMk/>
            <pc:sldMk cId="793142165" sldId="260"/>
            <ac:spMk id="12" creationId="{2FC9C522-BD27-4163-BA41-9FCBEDBF3D98}"/>
          </ac:spMkLst>
        </pc:spChg>
        <pc:spChg chg="add mod">
          <ac:chgData name="Jayesh Sampat" userId="1b1fe7fd58624c70" providerId="LiveId" clId="{574C8DD2-3EF1-4FF2-B38A-D53E3EF7B6F8}" dt="2020-09-21T09:38:37.388" v="1537" actId="13822"/>
          <ac:spMkLst>
            <pc:docMk/>
            <pc:sldMk cId="793142165" sldId="260"/>
            <ac:spMk id="14" creationId="{A88A7F5F-CB44-430D-86D8-A10739A6E4B3}"/>
          </ac:spMkLst>
        </pc:spChg>
        <pc:spChg chg="add mod">
          <ac:chgData name="Jayesh Sampat" userId="1b1fe7fd58624c70" providerId="LiveId" clId="{574C8DD2-3EF1-4FF2-B38A-D53E3EF7B6F8}" dt="2020-09-21T09:38:29.963" v="1535" actId="1076"/>
          <ac:spMkLst>
            <pc:docMk/>
            <pc:sldMk cId="793142165" sldId="260"/>
            <ac:spMk id="16" creationId="{34F845B9-9D3C-4887-AF37-D084813E6B46}"/>
          </ac:spMkLst>
        </pc:spChg>
        <pc:spChg chg="add del mod">
          <ac:chgData name="Jayesh Sampat" userId="1b1fe7fd58624c70" providerId="LiveId" clId="{574C8DD2-3EF1-4FF2-B38A-D53E3EF7B6F8}" dt="2020-09-21T09:39:06.828" v="1542"/>
          <ac:spMkLst>
            <pc:docMk/>
            <pc:sldMk cId="793142165" sldId="260"/>
            <ac:spMk id="21" creationId="{08127B81-2BD6-4643-B8E9-DE92BF065572}"/>
          </ac:spMkLst>
        </pc:spChg>
        <pc:spChg chg="add del mod">
          <ac:chgData name="Jayesh Sampat" userId="1b1fe7fd58624c70" providerId="LiveId" clId="{574C8DD2-3EF1-4FF2-B38A-D53E3EF7B6F8}" dt="2020-09-21T09:39:06.828" v="1542"/>
          <ac:spMkLst>
            <pc:docMk/>
            <pc:sldMk cId="793142165" sldId="260"/>
            <ac:spMk id="22" creationId="{082B759B-D1C3-4733-9A66-68EEFB5355B9}"/>
          </ac:spMkLst>
        </pc:spChg>
        <pc:spChg chg="add del mod">
          <ac:chgData name="Jayesh Sampat" userId="1b1fe7fd58624c70" providerId="LiveId" clId="{574C8DD2-3EF1-4FF2-B38A-D53E3EF7B6F8}" dt="2020-09-21T09:39:06.828" v="1542"/>
          <ac:spMkLst>
            <pc:docMk/>
            <pc:sldMk cId="793142165" sldId="260"/>
            <ac:spMk id="23" creationId="{E78E4DBD-2BF1-4EAA-A570-D3B8E177BBDF}"/>
          </ac:spMkLst>
        </pc:spChg>
        <pc:spChg chg="add del mod">
          <ac:chgData name="Jayesh Sampat" userId="1b1fe7fd58624c70" providerId="LiveId" clId="{574C8DD2-3EF1-4FF2-B38A-D53E3EF7B6F8}" dt="2020-09-21T09:39:06.828" v="1542"/>
          <ac:spMkLst>
            <pc:docMk/>
            <pc:sldMk cId="793142165" sldId="260"/>
            <ac:spMk id="24" creationId="{9F7ABB2D-B31F-4CD4-91B1-82ABC551D755}"/>
          </ac:spMkLst>
        </pc:spChg>
        <pc:spChg chg="add mod">
          <ac:chgData name="Jayesh Sampat" userId="1b1fe7fd58624c70" providerId="LiveId" clId="{574C8DD2-3EF1-4FF2-B38A-D53E3EF7B6F8}" dt="2020-09-21T09:39:17.621" v="1544" actId="1076"/>
          <ac:spMkLst>
            <pc:docMk/>
            <pc:sldMk cId="793142165" sldId="260"/>
            <ac:spMk id="29" creationId="{4D4DEAA8-F45F-483A-8F4C-6537EFD67E5F}"/>
          </ac:spMkLst>
        </pc:spChg>
        <pc:spChg chg="add del mod">
          <ac:chgData name="Jayesh Sampat" userId="1b1fe7fd58624c70" providerId="LiveId" clId="{574C8DD2-3EF1-4FF2-B38A-D53E3EF7B6F8}" dt="2020-09-21T09:39:23.998" v="1546" actId="478"/>
          <ac:spMkLst>
            <pc:docMk/>
            <pc:sldMk cId="793142165" sldId="260"/>
            <ac:spMk id="30" creationId="{F554B906-230C-4AFD-8D9D-99D6A24888EA}"/>
          </ac:spMkLst>
        </pc:spChg>
        <pc:spChg chg="add mod">
          <ac:chgData name="Jayesh Sampat" userId="1b1fe7fd58624c70" providerId="LiveId" clId="{574C8DD2-3EF1-4FF2-B38A-D53E3EF7B6F8}" dt="2020-09-21T09:39:17.621" v="1544" actId="1076"/>
          <ac:spMkLst>
            <pc:docMk/>
            <pc:sldMk cId="793142165" sldId="260"/>
            <ac:spMk id="31" creationId="{5E9BB18C-7E7D-4A0F-BD49-4A8C92A95F23}"/>
          </ac:spMkLst>
        </pc:spChg>
        <pc:spChg chg="add mod">
          <ac:chgData name="Jayesh Sampat" userId="1b1fe7fd58624c70" providerId="LiveId" clId="{574C8DD2-3EF1-4FF2-B38A-D53E3EF7B6F8}" dt="2020-09-21T09:39:17.621" v="1544" actId="1076"/>
          <ac:spMkLst>
            <pc:docMk/>
            <pc:sldMk cId="793142165" sldId="260"/>
            <ac:spMk id="32" creationId="{CC73611A-6890-487E-AA7B-84B6A684285F}"/>
          </ac:spMkLst>
        </pc:spChg>
        <pc:spChg chg="add mod">
          <ac:chgData name="Jayesh Sampat" userId="1b1fe7fd58624c70" providerId="LiveId" clId="{574C8DD2-3EF1-4FF2-B38A-D53E3EF7B6F8}" dt="2020-09-21T09:39:33.294" v="1549" actId="1076"/>
          <ac:spMkLst>
            <pc:docMk/>
            <pc:sldMk cId="793142165" sldId="260"/>
            <ac:spMk id="37" creationId="{FB353ED0-DAFF-46E4-B772-D607923B4307}"/>
          </ac:spMkLst>
        </pc:spChg>
        <pc:spChg chg="add mod">
          <ac:chgData name="Jayesh Sampat" userId="1b1fe7fd58624c70" providerId="LiveId" clId="{574C8DD2-3EF1-4FF2-B38A-D53E3EF7B6F8}" dt="2020-09-21T09:39:33.294" v="1549" actId="1076"/>
          <ac:spMkLst>
            <pc:docMk/>
            <pc:sldMk cId="793142165" sldId="260"/>
            <ac:spMk id="38" creationId="{97DD1E01-3E4D-4320-9399-D40B3AC5E1B0}"/>
          </ac:spMkLst>
        </pc:spChg>
        <pc:spChg chg="add del mod">
          <ac:chgData name="Jayesh Sampat" userId="1b1fe7fd58624c70" providerId="LiveId" clId="{574C8DD2-3EF1-4FF2-B38A-D53E3EF7B6F8}" dt="2020-09-21T09:39:42.158" v="1551" actId="478"/>
          <ac:spMkLst>
            <pc:docMk/>
            <pc:sldMk cId="793142165" sldId="260"/>
            <ac:spMk id="39" creationId="{ADDD9B99-8B15-42C6-8F2B-41E15D92C473}"/>
          </ac:spMkLst>
        </pc:spChg>
        <pc:spChg chg="add mod">
          <ac:chgData name="Jayesh Sampat" userId="1b1fe7fd58624c70" providerId="LiveId" clId="{574C8DD2-3EF1-4FF2-B38A-D53E3EF7B6F8}" dt="2020-09-21T09:39:33.294" v="1549" actId="1076"/>
          <ac:spMkLst>
            <pc:docMk/>
            <pc:sldMk cId="793142165" sldId="260"/>
            <ac:spMk id="40" creationId="{8FA2CAD4-6F62-4572-A19B-1058223F92AD}"/>
          </ac:spMkLst>
        </pc:spChg>
        <pc:spChg chg="add del mod">
          <ac:chgData name="Jayesh Sampat" userId="1b1fe7fd58624c70" providerId="LiveId" clId="{574C8DD2-3EF1-4FF2-B38A-D53E3EF7B6F8}" dt="2020-09-21T09:40:14.722" v="1560" actId="478"/>
          <ac:spMkLst>
            <pc:docMk/>
            <pc:sldMk cId="793142165" sldId="260"/>
            <ac:spMk id="45" creationId="{6CEEF58C-CC48-47F6-BCAC-1DB0E3F02BA6}"/>
          </ac:spMkLst>
        </pc:spChg>
        <pc:spChg chg="add del mod">
          <ac:chgData name="Jayesh Sampat" userId="1b1fe7fd58624c70" providerId="LiveId" clId="{574C8DD2-3EF1-4FF2-B38A-D53E3EF7B6F8}" dt="2020-09-21T09:40:10.131" v="1559" actId="478"/>
          <ac:spMkLst>
            <pc:docMk/>
            <pc:sldMk cId="793142165" sldId="260"/>
            <ac:spMk id="46" creationId="{E6566000-04DF-46E4-9705-5AE4E295EF51}"/>
          </ac:spMkLst>
        </pc:spChg>
        <pc:spChg chg="add mod">
          <ac:chgData name="Jayesh Sampat" userId="1b1fe7fd58624c70" providerId="LiveId" clId="{574C8DD2-3EF1-4FF2-B38A-D53E3EF7B6F8}" dt="2020-09-21T09:39:51.219" v="1554" actId="1076"/>
          <ac:spMkLst>
            <pc:docMk/>
            <pc:sldMk cId="793142165" sldId="260"/>
            <ac:spMk id="47" creationId="{FE0B0DCE-81D2-423B-94E3-61C11CABBA40}"/>
          </ac:spMkLst>
        </pc:spChg>
        <pc:spChg chg="add del mod">
          <ac:chgData name="Jayesh Sampat" userId="1b1fe7fd58624c70" providerId="LiveId" clId="{574C8DD2-3EF1-4FF2-B38A-D53E3EF7B6F8}" dt="2020-09-21T09:40:16.993" v="1561" actId="478"/>
          <ac:spMkLst>
            <pc:docMk/>
            <pc:sldMk cId="793142165" sldId="260"/>
            <ac:spMk id="48" creationId="{A216F782-8BC4-4050-9DAE-04C0F69219BD}"/>
          </ac:spMkLst>
        </pc:spChg>
        <pc:spChg chg="add mod">
          <ac:chgData name="Jayesh Sampat" userId="1b1fe7fd58624c70" providerId="LiveId" clId="{574C8DD2-3EF1-4FF2-B38A-D53E3EF7B6F8}" dt="2020-09-21T09:42:59.320" v="1599" actId="1076"/>
          <ac:spMkLst>
            <pc:docMk/>
            <pc:sldMk cId="793142165" sldId="260"/>
            <ac:spMk id="49" creationId="{63FD690A-AECA-49BE-B86C-0FC268480402}"/>
          </ac:spMkLst>
        </pc:spChg>
        <pc:spChg chg="add del mod">
          <ac:chgData name="Jayesh Sampat" userId="1b1fe7fd58624c70" providerId="LiveId" clId="{574C8DD2-3EF1-4FF2-B38A-D53E3EF7B6F8}" dt="2020-09-21T09:41:24.052" v="1576"/>
          <ac:spMkLst>
            <pc:docMk/>
            <pc:sldMk cId="793142165" sldId="260"/>
            <ac:spMk id="50" creationId="{3595D7D9-AFBC-41B5-AEEB-47948DAEACF1}"/>
          </ac:spMkLst>
        </pc:spChg>
        <pc:spChg chg="add del mod">
          <ac:chgData name="Jayesh Sampat" userId="1b1fe7fd58624c70" providerId="LiveId" clId="{574C8DD2-3EF1-4FF2-B38A-D53E3EF7B6F8}" dt="2020-09-21T09:41:24.056" v="1578"/>
          <ac:spMkLst>
            <pc:docMk/>
            <pc:sldMk cId="793142165" sldId="260"/>
            <ac:spMk id="51" creationId="{41391BB3-78D4-4A8D-BBB0-690E23589A7A}"/>
          </ac:spMkLst>
        </pc:spChg>
        <pc:spChg chg="add del mod">
          <ac:chgData name="Jayesh Sampat" userId="1b1fe7fd58624c70" providerId="LiveId" clId="{574C8DD2-3EF1-4FF2-B38A-D53E3EF7B6F8}" dt="2020-09-21T09:41:24.059" v="1580"/>
          <ac:spMkLst>
            <pc:docMk/>
            <pc:sldMk cId="793142165" sldId="260"/>
            <ac:spMk id="52" creationId="{9DB76CA4-2138-4EFF-B0B5-F75CC39CF8FF}"/>
          </ac:spMkLst>
        </pc:spChg>
        <pc:spChg chg="add del mod">
          <ac:chgData name="Jayesh Sampat" userId="1b1fe7fd58624c70" providerId="LiveId" clId="{574C8DD2-3EF1-4FF2-B38A-D53E3EF7B6F8}" dt="2020-09-21T09:41:31.774" v="1584" actId="20577"/>
          <ac:spMkLst>
            <pc:docMk/>
            <pc:sldMk cId="793142165" sldId="260"/>
            <ac:spMk id="53" creationId="{CF56F41F-E5D8-480F-A276-9D169DC35CE3}"/>
          </ac:spMkLst>
        </pc:spChg>
        <pc:spChg chg="add mod">
          <ac:chgData name="Jayesh Sampat" userId="1b1fe7fd58624c70" providerId="LiveId" clId="{574C8DD2-3EF1-4FF2-B38A-D53E3EF7B6F8}" dt="2020-09-21T09:49:52.557" v="1654" actId="1076"/>
          <ac:spMkLst>
            <pc:docMk/>
            <pc:sldMk cId="793142165" sldId="260"/>
            <ac:spMk id="54" creationId="{E87C88FD-1AE2-43EE-98F5-1A4272D336CD}"/>
          </ac:spMkLst>
        </pc:spChg>
        <pc:spChg chg="add mod">
          <ac:chgData name="Jayesh Sampat" userId="1b1fe7fd58624c70" providerId="LiveId" clId="{574C8DD2-3EF1-4FF2-B38A-D53E3EF7B6F8}" dt="2020-09-21T09:44:00.079" v="1603" actId="1076"/>
          <ac:spMkLst>
            <pc:docMk/>
            <pc:sldMk cId="793142165" sldId="260"/>
            <ac:spMk id="59" creationId="{4381F7DD-848B-48A6-9D8F-263ACCE56670}"/>
          </ac:spMkLst>
        </pc:spChg>
        <pc:spChg chg="add mod">
          <ac:chgData name="Jayesh Sampat" userId="1b1fe7fd58624c70" providerId="LiveId" clId="{574C8DD2-3EF1-4FF2-B38A-D53E3EF7B6F8}" dt="2020-09-21T09:44:00.079" v="1603" actId="1076"/>
          <ac:spMkLst>
            <pc:docMk/>
            <pc:sldMk cId="793142165" sldId="260"/>
            <ac:spMk id="60" creationId="{3FBFB6AE-7201-4241-85C9-A43DB6D78DC0}"/>
          </ac:spMkLst>
        </pc:spChg>
        <pc:spChg chg="add mod">
          <ac:chgData name="Jayesh Sampat" userId="1b1fe7fd58624c70" providerId="LiveId" clId="{574C8DD2-3EF1-4FF2-B38A-D53E3EF7B6F8}" dt="2020-09-21T09:44:00.079" v="1603" actId="1076"/>
          <ac:spMkLst>
            <pc:docMk/>
            <pc:sldMk cId="793142165" sldId="260"/>
            <ac:spMk id="61" creationId="{72C7109D-9FC5-4726-BD4B-6223C2354128}"/>
          </ac:spMkLst>
        </pc:spChg>
        <pc:spChg chg="add mod">
          <ac:chgData name="Jayesh Sampat" userId="1b1fe7fd58624c70" providerId="LiveId" clId="{574C8DD2-3EF1-4FF2-B38A-D53E3EF7B6F8}" dt="2020-09-21T09:44:00.079" v="1603" actId="1076"/>
          <ac:spMkLst>
            <pc:docMk/>
            <pc:sldMk cId="793142165" sldId="260"/>
            <ac:spMk id="62" creationId="{52971290-9E7B-42CE-B41F-AE69DFD8906D}"/>
          </ac:spMkLst>
        </pc:spChg>
        <pc:spChg chg="add mod">
          <ac:chgData name="Jayesh Sampat" userId="1b1fe7fd58624c70" providerId="LiveId" clId="{574C8DD2-3EF1-4FF2-B38A-D53E3EF7B6F8}" dt="2020-09-21T09:44:00.079" v="1603" actId="1076"/>
          <ac:spMkLst>
            <pc:docMk/>
            <pc:sldMk cId="793142165" sldId="260"/>
            <ac:spMk id="65" creationId="{9C1FB739-43C2-4ECD-89D8-A0ECFAF47392}"/>
          </ac:spMkLst>
        </pc:spChg>
        <pc:spChg chg="add mod">
          <ac:chgData name="Jayesh Sampat" userId="1b1fe7fd58624c70" providerId="LiveId" clId="{574C8DD2-3EF1-4FF2-B38A-D53E3EF7B6F8}" dt="2020-09-21T09:44:00.079" v="1603" actId="1076"/>
          <ac:spMkLst>
            <pc:docMk/>
            <pc:sldMk cId="793142165" sldId="260"/>
            <ac:spMk id="66" creationId="{38D3D4A6-523C-4C25-BD85-7DDE48E2D983}"/>
          </ac:spMkLst>
        </pc:spChg>
        <pc:spChg chg="add mod">
          <ac:chgData name="Jayesh Sampat" userId="1b1fe7fd58624c70" providerId="LiveId" clId="{574C8DD2-3EF1-4FF2-B38A-D53E3EF7B6F8}" dt="2020-09-21T09:44:00.079" v="1603" actId="1076"/>
          <ac:spMkLst>
            <pc:docMk/>
            <pc:sldMk cId="793142165" sldId="260"/>
            <ac:spMk id="67" creationId="{381C0F5F-B5A8-4A72-A2D2-4B380CA4F1AB}"/>
          </ac:spMkLst>
        </pc:spChg>
        <pc:spChg chg="add mod">
          <ac:chgData name="Jayesh Sampat" userId="1b1fe7fd58624c70" providerId="LiveId" clId="{574C8DD2-3EF1-4FF2-B38A-D53E3EF7B6F8}" dt="2020-09-21T09:44:00.079" v="1603" actId="1076"/>
          <ac:spMkLst>
            <pc:docMk/>
            <pc:sldMk cId="793142165" sldId="260"/>
            <ac:spMk id="70" creationId="{AAAB3807-3B2C-4F0D-A0A3-4EBDD878327E}"/>
          </ac:spMkLst>
        </pc:spChg>
        <pc:spChg chg="add mod">
          <ac:chgData name="Jayesh Sampat" userId="1b1fe7fd58624c70" providerId="LiveId" clId="{574C8DD2-3EF1-4FF2-B38A-D53E3EF7B6F8}" dt="2020-09-21T09:44:00.079" v="1603" actId="1076"/>
          <ac:spMkLst>
            <pc:docMk/>
            <pc:sldMk cId="793142165" sldId="260"/>
            <ac:spMk id="71" creationId="{F05E8E4F-54E5-4015-A3B6-EC99E37DBC13}"/>
          </ac:spMkLst>
        </pc:spChg>
        <pc:spChg chg="add mod">
          <ac:chgData name="Jayesh Sampat" userId="1b1fe7fd58624c70" providerId="LiveId" clId="{574C8DD2-3EF1-4FF2-B38A-D53E3EF7B6F8}" dt="2020-09-21T09:44:00.079" v="1603" actId="1076"/>
          <ac:spMkLst>
            <pc:docMk/>
            <pc:sldMk cId="793142165" sldId="260"/>
            <ac:spMk id="72" creationId="{B6E123F4-060C-423D-B9C3-D5E4B1F6C1D5}"/>
          </ac:spMkLst>
        </pc:spChg>
        <pc:spChg chg="add mod">
          <ac:chgData name="Jayesh Sampat" userId="1b1fe7fd58624c70" providerId="LiveId" clId="{574C8DD2-3EF1-4FF2-B38A-D53E3EF7B6F8}" dt="2020-09-21T09:47:02.939" v="1628" actId="1076"/>
          <ac:spMkLst>
            <pc:docMk/>
            <pc:sldMk cId="793142165" sldId="260"/>
            <ac:spMk id="73" creationId="{56A76DD8-BE90-462C-862F-EE70CDA050D9}"/>
          </ac:spMkLst>
        </pc:spChg>
        <pc:spChg chg="add mod">
          <ac:chgData name="Jayesh Sampat" userId="1b1fe7fd58624c70" providerId="LiveId" clId="{574C8DD2-3EF1-4FF2-B38A-D53E3EF7B6F8}" dt="2020-09-21T09:46:58.225" v="1627" actId="1076"/>
          <ac:spMkLst>
            <pc:docMk/>
            <pc:sldMk cId="793142165" sldId="260"/>
            <ac:spMk id="74" creationId="{DC1E7CA2-764B-4CB7-8C40-BD7D9AF19744}"/>
          </ac:spMkLst>
        </pc:spChg>
        <pc:spChg chg="add mod">
          <ac:chgData name="Jayesh Sampat" userId="1b1fe7fd58624c70" providerId="LiveId" clId="{574C8DD2-3EF1-4FF2-B38A-D53E3EF7B6F8}" dt="2020-09-21T09:45:02.708" v="1611" actId="14100"/>
          <ac:spMkLst>
            <pc:docMk/>
            <pc:sldMk cId="793142165" sldId="260"/>
            <ac:spMk id="75" creationId="{3E09CF0C-BC5B-4501-A1B6-CDA70F5CE1AE}"/>
          </ac:spMkLst>
        </pc:spChg>
        <pc:spChg chg="add mod">
          <ac:chgData name="Jayesh Sampat" userId="1b1fe7fd58624c70" providerId="LiveId" clId="{574C8DD2-3EF1-4FF2-B38A-D53E3EF7B6F8}" dt="2020-09-21T09:44:00.079" v="1603" actId="1076"/>
          <ac:spMkLst>
            <pc:docMk/>
            <pc:sldMk cId="793142165" sldId="260"/>
            <ac:spMk id="76" creationId="{83229095-E55F-405E-9335-726421D0498D}"/>
          </ac:spMkLst>
        </pc:spChg>
        <pc:spChg chg="add mod">
          <ac:chgData name="Jayesh Sampat" userId="1b1fe7fd58624c70" providerId="LiveId" clId="{574C8DD2-3EF1-4FF2-B38A-D53E3EF7B6F8}" dt="2020-09-21T11:54:08.697" v="3194" actId="1076"/>
          <ac:spMkLst>
            <pc:docMk/>
            <pc:sldMk cId="793142165" sldId="260"/>
            <ac:spMk id="77" creationId="{B1FF6881-892F-45C3-8CC7-1C5705A5E87B}"/>
          </ac:spMkLst>
        </pc:spChg>
        <pc:spChg chg="add mod">
          <ac:chgData name="Jayesh Sampat" userId="1b1fe7fd58624c70" providerId="LiveId" clId="{574C8DD2-3EF1-4FF2-B38A-D53E3EF7B6F8}" dt="2020-09-21T09:45:29.622" v="1614" actId="13822"/>
          <ac:spMkLst>
            <pc:docMk/>
            <pc:sldMk cId="793142165" sldId="260"/>
            <ac:spMk id="82" creationId="{0F5F20AE-CCC2-4FB9-8270-B08AA0B3366F}"/>
          </ac:spMkLst>
        </pc:spChg>
        <pc:spChg chg="add mod">
          <ac:chgData name="Jayesh Sampat" userId="1b1fe7fd58624c70" providerId="LiveId" clId="{574C8DD2-3EF1-4FF2-B38A-D53E3EF7B6F8}" dt="2020-09-21T09:46:23.609" v="1620" actId="1076"/>
          <ac:spMkLst>
            <pc:docMk/>
            <pc:sldMk cId="793142165" sldId="260"/>
            <ac:spMk id="83" creationId="{59014D92-9B7B-469C-BE9E-BF42CC06EBC6}"/>
          </ac:spMkLst>
        </pc:spChg>
        <pc:spChg chg="add mod">
          <ac:chgData name="Jayesh Sampat" userId="1b1fe7fd58624c70" providerId="LiveId" clId="{574C8DD2-3EF1-4FF2-B38A-D53E3EF7B6F8}" dt="2020-09-21T09:46:23.609" v="1620" actId="1076"/>
          <ac:spMkLst>
            <pc:docMk/>
            <pc:sldMk cId="793142165" sldId="260"/>
            <ac:spMk id="85" creationId="{9A218228-7749-4DD0-B419-130E63C86D10}"/>
          </ac:spMkLst>
        </pc:spChg>
        <pc:spChg chg="add mod">
          <ac:chgData name="Jayesh Sampat" userId="1b1fe7fd58624c70" providerId="LiveId" clId="{574C8DD2-3EF1-4FF2-B38A-D53E3EF7B6F8}" dt="2020-09-21T09:46:55.182" v="1626" actId="1076"/>
          <ac:spMkLst>
            <pc:docMk/>
            <pc:sldMk cId="793142165" sldId="260"/>
            <ac:spMk id="87" creationId="{EA062ACA-C4A4-42BC-AFCE-2D9CC5F7CF8F}"/>
          </ac:spMkLst>
        </pc:spChg>
        <pc:spChg chg="add mod">
          <ac:chgData name="Jayesh Sampat" userId="1b1fe7fd58624c70" providerId="LiveId" clId="{574C8DD2-3EF1-4FF2-B38A-D53E3EF7B6F8}" dt="2020-09-21T09:47:25.638" v="1631" actId="1076"/>
          <ac:spMkLst>
            <pc:docMk/>
            <pc:sldMk cId="793142165" sldId="260"/>
            <ac:spMk id="91" creationId="{B4F160E3-306E-40CC-A9AB-0CC5A6980170}"/>
          </ac:spMkLst>
        </pc:spChg>
        <pc:spChg chg="add mod">
          <ac:chgData name="Jayesh Sampat" userId="1b1fe7fd58624c70" providerId="LiveId" clId="{574C8DD2-3EF1-4FF2-B38A-D53E3EF7B6F8}" dt="2020-09-21T09:47:33.842" v="1633" actId="1076"/>
          <ac:spMkLst>
            <pc:docMk/>
            <pc:sldMk cId="793142165" sldId="260"/>
            <ac:spMk id="93" creationId="{323646BD-E93B-45CD-ACAD-35F0DC527F4F}"/>
          </ac:spMkLst>
        </pc:spChg>
        <pc:spChg chg="add mod">
          <ac:chgData name="Jayesh Sampat" userId="1b1fe7fd58624c70" providerId="LiveId" clId="{574C8DD2-3EF1-4FF2-B38A-D53E3EF7B6F8}" dt="2020-09-21T09:47:50.176" v="1636" actId="1076"/>
          <ac:spMkLst>
            <pc:docMk/>
            <pc:sldMk cId="793142165" sldId="260"/>
            <ac:spMk id="99" creationId="{AC9D3401-AE9C-4030-B201-892B97FA9604}"/>
          </ac:spMkLst>
        </pc:spChg>
        <pc:spChg chg="add mod">
          <ac:chgData name="Jayesh Sampat" userId="1b1fe7fd58624c70" providerId="LiveId" clId="{574C8DD2-3EF1-4FF2-B38A-D53E3EF7B6F8}" dt="2020-09-21T09:47:57.435" v="1638" actId="1076"/>
          <ac:spMkLst>
            <pc:docMk/>
            <pc:sldMk cId="793142165" sldId="260"/>
            <ac:spMk id="101" creationId="{A8625D3E-2A41-49E6-9124-6A6A8B3CEC6B}"/>
          </ac:spMkLst>
        </pc:spChg>
        <pc:spChg chg="add mod">
          <ac:chgData name="Jayesh Sampat" userId="1b1fe7fd58624c70" providerId="LiveId" clId="{574C8DD2-3EF1-4FF2-B38A-D53E3EF7B6F8}" dt="2020-09-21T10:04:24.440" v="1738" actId="14100"/>
          <ac:spMkLst>
            <pc:docMk/>
            <pc:sldMk cId="793142165" sldId="260"/>
            <ac:spMk id="116" creationId="{28C4D291-5084-426C-A625-0726A76507F4}"/>
          </ac:spMkLst>
        </pc:spChg>
        <pc:spChg chg="add mod">
          <ac:chgData name="Jayesh Sampat" userId="1b1fe7fd58624c70" providerId="LiveId" clId="{574C8DD2-3EF1-4FF2-B38A-D53E3EF7B6F8}" dt="2020-09-21T09:51:36.142" v="1674" actId="13822"/>
          <ac:spMkLst>
            <pc:docMk/>
            <pc:sldMk cId="793142165" sldId="260"/>
            <ac:spMk id="117" creationId="{95868566-3E99-4740-84FB-FF1B932125E0}"/>
          </ac:spMkLst>
        </pc:spChg>
        <pc:spChg chg="add mod">
          <ac:chgData name="Jayesh Sampat" userId="1b1fe7fd58624c70" providerId="LiveId" clId="{574C8DD2-3EF1-4FF2-B38A-D53E3EF7B6F8}" dt="2020-09-21T09:51:40.089" v="1675" actId="13822"/>
          <ac:spMkLst>
            <pc:docMk/>
            <pc:sldMk cId="793142165" sldId="260"/>
            <ac:spMk id="119" creationId="{47AD2A16-F18C-4706-AF54-AAD3835E04DE}"/>
          </ac:spMkLst>
        </pc:spChg>
        <pc:spChg chg="add mod">
          <ac:chgData name="Jayesh Sampat" userId="1b1fe7fd58624c70" providerId="LiveId" clId="{574C8DD2-3EF1-4FF2-B38A-D53E3EF7B6F8}" dt="2020-09-21T09:51:44.162" v="1676" actId="13822"/>
          <ac:spMkLst>
            <pc:docMk/>
            <pc:sldMk cId="793142165" sldId="260"/>
            <ac:spMk id="121" creationId="{DF5A965C-CA1F-44B3-9FF6-4B2AFEA6F8BE}"/>
          </ac:spMkLst>
        </pc:spChg>
        <pc:spChg chg="add mod">
          <ac:chgData name="Jayesh Sampat" userId="1b1fe7fd58624c70" providerId="LiveId" clId="{574C8DD2-3EF1-4FF2-B38A-D53E3EF7B6F8}" dt="2020-09-21T09:51:19.918" v="1669" actId="1076"/>
          <ac:spMkLst>
            <pc:docMk/>
            <pc:sldMk cId="793142165" sldId="260"/>
            <ac:spMk id="123" creationId="{5CBEB7D6-79FF-4738-80B2-4568F86F333C}"/>
          </ac:spMkLst>
        </pc:spChg>
        <pc:spChg chg="add mod">
          <ac:chgData name="Jayesh Sampat" userId="1b1fe7fd58624c70" providerId="LiveId" clId="{574C8DD2-3EF1-4FF2-B38A-D53E3EF7B6F8}" dt="2020-09-21T09:51:22.707" v="1670" actId="1076"/>
          <ac:spMkLst>
            <pc:docMk/>
            <pc:sldMk cId="793142165" sldId="260"/>
            <ac:spMk id="125" creationId="{08DA04D3-5488-44FB-A611-D2E9B1930731}"/>
          </ac:spMkLst>
        </pc:spChg>
        <pc:spChg chg="add mod">
          <ac:chgData name="Jayesh Sampat" userId="1b1fe7fd58624c70" providerId="LiveId" clId="{574C8DD2-3EF1-4FF2-B38A-D53E3EF7B6F8}" dt="2020-09-21T09:51:25.745" v="1671" actId="1076"/>
          <ac:spMkLst>
            <pc:docMk/>
            <pc:sldMk cId="793142165" sldId="260"/>
            <ac:spMk id="127" creationId="{A71AFEAD-E24B-4D5F-8424-C89A2A9D7498}"/>
          </ac:spMkLst>
        </pc:spChg>
        <pc:spChg chg="add mod">
          <ac:chgData name="Jayesh Sampat" userId="1b1fe7fd58624c70" providerId="LiveId" clId="{574C8DD2-3EF1-4FF2-B38A-D53E3EF7B6F8}" dt="2020-09-21T09:51:28.502" v="1672" actId="1076"/>
          <ac:spMkLst>
            <pc:docMk/>
            <pc:sldMk cId="793142165" sldId="260"/>
            <ac:spMk id="129" creationId="{D2E9646A-4849-4FC2-9BBB-2C06759D84B6}"/>
          </ac:spMkLst>
        </pc:spChg>
        <pc:spChg chg="add mod">
          <ac:chgData name="Jayesh Sampat" userId="1b1fe7fd58624c70" providerId="LiveId" clId="{574C8DD2-3EF1-4FF2-B38A-D53E3EF7B6F8}" dt="2020-09-21T09:55:50.721" v="1720" actId="14100"/>
          <ac:spMkLst>
            <pc:docMk/>
            <pc:sldMk cId="793142165" sldId="260"/>
            <ac:spMk id="162" creationId="{3874573D-5B2A-430D-8FA7-2B5A05039D0B}"/>
          </ac:spMkLst>
        </pc:spChg>
        <pc:spChg chg="add mod">
          <ac:chgData name="Jayesh Sampat" userId="1b1fe7fd58624c70" providerId="LiveId" clId="{574C8DD2-3EF1-4FF2-B38A-D53E3EF7B6F8}" dt="2020-09-21T10:05:26.079" v="1744" actId="1076"/>
          <ac:spMkLst>
            <pc:docMk/>
            <pc:sldMk cId="793142165" sldId="260"/>
            <ac:spMk id="169" creationId="{7F4E5E36-F59C-4391-B614-F270D1B19BDD}"/>
          </ac:spMkLst>
        </pc:spChg>
        <pc:spChg chg="add mod">
          <ac:chgData name="Jayesh Sampat" userId="1b1fe7fd58624c70" providerId="LiveId" clId="{574C8DD2-3EF1-4FF2-B38A-D53E3EF7B6F8}" dt="2020-09-21T10:05:33.515" v="1745" actId="1076"/>
          <ac:spMkLst>
            <pc:docMk/>
            <pc:sldMk cId="793142165" sldId="260"/>
            <ac:spMk id="171" creationId="{1A43B2D2-6349-45C5-8492-C28F97B7F125}"/>
          </ac:spMkLst>
        </pc:spChg>
        <pc:spChg chg="add mod">
          <ac:chgData name="Jayesh Sampat" userId="1b1fe7fd58624c70" providerId="LiveId" clId="{574C8DD2-3EF1-4FF2-B38A-D53E3EF7B6F8}" dt="2020-09-21T10:11:53.999" v="1771" actId="14100"/>
          <ac:spMkLst>
            <pc:docMk/>
            <pc:sldMk cId="793142165" sldId="260"/>
            <ac:spMk id="173" creationId="{83002464-3923-4E55-947A-6CCED86FCD45}"/>
          </ac:spMkLst>
        </pc:spChg>
        <pc:spChg chg="add mod">
          <ac:chgData name="Jayesh Sampat" userId="1b1fe7fd58624c70" providerId="LiveId" clId="{574C8DD2-3EF1-4FF2-B38A-D53E3EF7B6F8}" dt="2020-09-21T10:06:52.336" v="1750" actId="1076"/>
          <ac:spMkLst>
            <pc:docMk/>
            <pc:sldMk cId="793142165" sldId="260"/>
            <ac:spMk id="179" creationId="{CAE3DF61-65E2-495A-80C4-1C2853E1EC1B}"/>
          </ac:spMkLst>
        </pc:spChg>
        <pc:spChg chg="add mod">
          <ac:chgData name="Jayesh Sampat" userId="1b1fe7fd58624c70" providerId="LiveId" clId="{574C8DD2-3EF1-4FF2-B38A-D53E3EF7B6F8}" dt="2020-09-21T10:06:52.336" v="1750" actId="1076"/>
          <ac:spMkLst>
            <pc:docMk/>
            <pc:sldMk cId="793142165" sldId="260"/>
            <ac:spMk id="180" creationId="{108CBA77-0422-4F4B-BA2B-C79B51C34DA8}"/>
          </ac:spMkLst>
        </pc:spChg>
        <pc:spChg chg="add mod">
          <ac:chgData name="Jayesh Sampat" userId="1b1fe7fd58624c70" providerId="LiveId" clId="{574C8DD2-3EF1-4FF2-B38A-D53E3EF7B6F8}" dt="2020-09-21T10:06:52.336" v="1750" actId="1076"/>
          <ac:spMkLst>
            <pc:docMk/>
            <pc:sldMk cId="793142165" sldId="260"/>
            <ac:spMk id="181" creationId="{C5C5C74E-7B8C-455A-B09C-53F63CEDE287}"/>
          </ac:spMkLst>
        </pc:spChg>
        <pc:spChg chg="add mod">
          <ac:chgData name="Jayesh Sampat" userId="1b1fe7fd58624c70" providerId="LiveId" clId="{574C8DD2-3EF1-4FF2-B38A-D53E3EF7B6F8}" dt="2020-09-21T10:06:52.336" v="1750" actId="1076"/>
          <ac:spMkLst>
            <pc:docMk/>
            <pc:sldMk cId="793142165" sldId="260"/>
            <ac:spMk id="182" creationId="{792C1458-8507-46D3-BD9D-7E55832AA14B}"/>
          </ac:spMkLst>
        </pc:spChg>
        <pc:spChg chg="add mod">
          <ac:chgData name="Jayesh Sampat" userId="1b1fe7fd58624c70" providerId="LiveId" clId="{574C8DD2-3EF1-4FF2-B38A-D53E3EF7B6F8}" dt="2020-09-21T10:06:52.336" v="1750" actId="1076"/>
          <ac:spMkLst>
            <pc:docMk/>
            <pc:sldMk cId="793142165" sldId="260"/>
            <ac:spMk id="183" creationId="{6152C869-2671-4655-8FBB-2B824ACC65B5}"/>
          </ac:spMkLst>
        </pc:spChg>
        <pc:spChg chg="add mod">
          <ac:chgData name="Jayesh Sampat" userId="1b1fe7fd58624c70" providerId="LiveId" clId="{574C8DD2-3EF1-4FF2-B38A-D53E3EF7B6F8}" dt="2020-09-21T10:06:52.336" v="1750" actId="1076"/>
          <ac:spMkLst>
            <pc:docMk/>
            <pc:sldMk cId="793142165" sldId="260"/>
            <ac:spMk id="186" creationId="{ADEF81ED-7E6E-499D-BF05-CD1EB3FEFC50}"/>
          </ac:spMkLst>
        </pc:spChg>
        <pc:spChg chg="add mod">
          <ac:chgData name="Jayesh Sampat" userId="1b1fe7fd58624c70" providerId="LiveId" clId="{574C8DD2-3EF1-4FF2-B38A-D53E3EF7B6F8}" dt="2020-09-21T10:07:04.293" v="1753" actId="1076"/>
          <ac:spMkLst>
            <pc:docMk/>
            <pc:sldMk cId="793142165" sldId="260"/>
            <ac:spMk id="190" creationId="{824C8AC1-800A-457D-A49B-2BD91A052E07}"/>
          </ac:spMkLst>
        </pc:spChg>
        <pc:spChg chg="add mod">
          <ac:chgData name="Jayesh Sampat" userId="1b1fe7fd58624c70" providerId="LiveId" clId="{574C8DD2-3EF1-4FF2-B38A-D53E3EF7B6F8}" dt="2020-09-21T10:07:04.293" v="1753" actId="1076"/>
          <ac:spMkLst>
            <pc:docMk/>
            <pc:sldMk cId="793142165" sldId="260"/>
            <ac:spMk id="191" creationId="{008D8FB2-2D22-4DE4-86F6-C0B0C9B61677}"/>
          </ac:spMkLst>
        </pc:spChg>
        <pc:spChg chg="add mod">
          <ac:chgData name="Jayesh Sampat" userId="1b1fe7fd58624c70" providerId="LiveId" clId="{574C8DD2-3EF1-4FF2-B38A-D53E3EF7B6F8}" dt="2020-09-21T10:07:04.293" v="1753" actId="1076"/>
          <ac:spMkLst>
            <pc:docMk/>
            <pc:sldMk cId="793142165" sldId="260"/>
            <ac:spMk id="192" creationId="{F65F5FF3-1083-4A6B-A94E-44CC3900CCD5}"/>
          </ac:spMkLst>
        </pc:spChg>
        <pc:spChg chg="add mod">
          <ac:chgData name="Jayesh Sampat" userId="1b1fe7fd58624c70" providerId="LiveId" clId="{574C8DD2-3EF1-4FF2-B38A-D53E3EF7B6F8}" dt="2020-09-21T10:08:20.732" v="1762" actId="13822"/>
          <ac:spMkLst>
            <pc:docMk/>
            <pc:sldMk cId="793142165" sldId="260"/>
            <ac:spMk id="193" creationId="{EBCA5850-55E7-49BD-AF9B-8CE7744FB0E3}"/>
          </ac:spMkLst>
        </pc:spChg>
        <pc:spChg chg="add mod">
          <ac:chgData name="Jayesh Sampat" userId="1b1fe7fd58624c70" providerId="LiveId" clId="{574C8DD2-3EF1-4FF2-B38A-D53E3EF7B6F8}" dt="2020-09-21T10:11:31.012" v="1770" actId="1076"/>
          <ac:spMkLst>
            <pc:docMk/>
            <pc:sldMk cId="793142165" sldId="260"/>
            <ac:spMk id="194" creationId="{314D0929-C3D0-4047-9472-F6FD83DD3828}"/>
          </ac:spMkLst>
        </pc:spChg>
        <pc:spChg chg="add mod">
          <ac:chgData name="Jayesh Sampat" userId="1b1fe7fd58624c70" providerId="LiveId" clId="{574C8DD2-3EF1-4FF2-B38A-D53E3EF7B6F8}" dt="2020-09-21T10:07:04.293" v="1753" actId="1076"/>
          <ac:spMkLst>
            <pc:docMk/>
            <pc:sldMk cId="793142165" sldId="260"/>
            <ac:spMk id="197" creationId="{A5FEBEA1-A865-41A1-8CD0-C9CC398BD668}"/>
          </ac:spMkLst>
        </pc:spChg>
        <pc:spChg chg="add mod">
          <ac:chgData name="Jayesh Sampat" userId="1b1fe7fd58624c70" providerId="LiveId" clId="{574C8DD2-3EF1-4FF2-B38A-D53E3EF7B6F8}" dt="2020-09-21T10:12:36.126" v="1780" actId="20577"/>
          <ac:spMkLst>
            <pc:docMk/>
            <pc:sldMk cId="793142165" sldId="260"/>
            <ac:spMk id="212" creationId="{F6632A8C-5646-47B1-952E-5F1C66821933}"/>
          </ac:spMkLst>
        </pc:spChg>
        <pc:spChg chg="add del mod">
          <ac:chgData name="Jayesh Sampat" userId="1b1fe7fd58624c70" providerId="LiveId" clId="{574C8DD2-3EF1-4FF2-B38A-D53E3EF7B6F8}" dt="2020-09-21T10:18:45.172" v="1809"/>
          <ac:spMkLst>
            <pc:docMk/>
            <pc:sldMk cId="793142165" sldId="260"/>
            <ac:spMk id="213" creationId="{5B6E962D-20FF-47E5-9259-67A642CA3FB0}"/>
          </ac:spMkLst>
        </pc:spChg>
        <pc:spChg chg="add mod">
          <ac:chgData name="Jayesh Sampat" userId="1b1fe7fd58624c70" providerId="LiveId" clId="{574C8DD2-3EF1-4FF2-B38A-D53E3EF7B6F8}" dt="2020-09-21T10:18:42.661" v="1807" actId="20577"/>
          <ac:spMkLst>
            <pc:docMk/>
            <pc:sldMk cId="793142165" sldId="260"/>
            <ac:spMk id="214" creationId="{0142A592-2C86-4C31-9FC1-0237DBB7ED2F}"/>
          </ac:spMkLst>
        </pc:spChg>
        <pc:cxnChg chg="add">
          <ac:chgData name="Jayesh Sampat" userId="1b1fe7fd58624c70" providerId="LiveId" clId="{574C8DD2-3EF1-4FF2-B38A-D53E3EF7B6F8}" dt="2020-09-21T09:37:41.178" v="1523" actId="11529"/>
          <ac:cxnSpMkLst>
            <pc:docMk/>
            <pc:sldMk cId="793142165" sldId="260"/>
            <ac:cxnSpMk id="5" creationId="{E6EE972C-63A9-42A2-B2E3-9FDF15240FBF}"/>
          </ac:cxnSpMkLst>
        </pc:cxnChg>
        <pc:cxnChg chg="add">
          <ac:chgData name="Jayesh Sampat" userId="1b1fe7fd58624c70" providerId="LiveId" clId="{574C8DD2-3EF1-4FF2-B38A-D53E3EF7B6F8}" dt="2020-09-21T09:37:55.584" v="1524" actId="11529"/>
          <ac:cxnSpMkLst>
            <pc:docMk/>
            <pc:sldMk cId="793142165" sldId="260"/>
            <ac:cxnSpMk id="7" creationId="{CA927F8B-B836-4BD2-B59B-905645921026}"/>
          </ac:cxnSpMkLst>
        </pc:cxnChg>
        <pc:cxnChg chg="add mod">
          <ac:chgData name="Jayesh Sampat" userId="1b1fe7fd58624c70" providerId="LiveId" clId="{574C8DD2-3EF1-4FF2-B38A-D53E3EF7B6F8}" dt="2020-09-21T09:38:01.468" v="1526" actId="1076"/>
          <ac:cxnSpMkLst>
            <pc:docMk/>
            <pc:sldMk cId="793142165" sldId="260"/>
            <ac:cxnSpMk id="8" creationId="{54FBF64D-ADD3-49F4-BAE0-10E72FDE5896}"/>
          </ac:cxnSpMkLst>
        </pc:cxnChg>
        <pc:cxnChg chg="add mod">
          <ac:chgData name="Jayesh Sampat" userId="1b1fe7fd58624c70" providerId="LiveId" clId="{574C8DD2-3EF1-4FF2-B38A-D53E3EF7B6F8}" dt="2020-09-21T09:38:06.938" v="1528" actId="1076"/>
          <ac:cxnSpMkLst>
            <pc:docMk/>
            <pc:sldMk cId="793142165" sldId="260"/>
            <ac:cxnSpMk id="9" creationId="{614F72B5-87E8-4857-99DA-3157269326DA}"/>
          </ac:cxnSpMkLst>
        </pc:cxnChg>
        <pc:cxnChg chg="add del mod">
          <ac:chgData name="Jayesh Sampat" userId="1b1fe7fd58624c70" providerId="LiveId" clId="{574C8DD2-3EF1-4FF2-B38A-D53E3EF7B6F8}" dt="2020-09-21T09:39:06.828" v="1542"/>
          <ac:cxnSpMkLst>
            <pc:docMk/>
            <pc:sldMk cId="793142165" sldId="260"/>
            <ac:cxnSpMk id="17" creationId="{72DEDB3F-927D-4D2B-90EF-FA5F7F558316}"/>
          </ac:cxnSpMkLst>
        </pc:cxnChg>
        <pc:cxnChg chg="add del mod">
          <ac:chgData name="Jayesh Sampat" userId="1b1fe7fd58624c70" providerId="LiveId" clId="{574C8DD2-3EF1-4FF2-B38A-D53E3EF7B6F8}" dt="2020-09-21T09:39:06.828" v="1542"/>
          <ac:cxnSpMkLst>
            <pc:docMk/>
            <pc:sldMk cId="793142165" sldId="260"/>
            <ac:cxnSpMk id="18" creationId="{B8818502-ABB5-490E-8B6E-F23F2923E71E}"/>
          </ac:cxnSpMkLst>
        </pc:cxnChg>
        <pc:cxnChg chg="add del mod">
          <ac:chgData name="Jayesh Sampat" userId="1b1fe7fd58624c70" providerId="LiveId" clId="{574C8DD2-3EF1-4FF2-B38A-D53E3EF7B6F8}" dt="2020-09-21T09:39:06.828" v="1542"/>
          <ac:cxnSpMkLst>
            <pc:docMk/>
            <pc:sldMk cId="793142165" sldId="260"/>
            <ac:cxnSpMk id="19" creationId="{196EDF52-8454-4C48-B49D-5CC1CA5BF8F7}"/>
          </ac:cxnSpMkLst>
        </pc:cxnChg>
        <pc:cxnChg chg="add del mod">
          <ac:chgData name="Jayesh Sampat" userId="1b1fe7fd58624c70" providerId="LiveId" clId="{574C8DD2-3EF1-4FF2-B38A-D53E3EF7B6F8}" dt="2020-09-21T09:39:06.828" v="1542"/>
          <ac:cxnSpMkLst>
            <pc:docMk/>
            <pc:sldMk cId="793142165" sldId="260"/>
            <ac:cxnSpMk id="20" creationId="{95CAA7B0-D3A0-4F0C-855E-FB696F41E0E4}"/>
          </ac:cxnSpMkLst>
        </pc:cxnChg>
        <pc:cxnChg chg="add mod">
          <ac:chgData name="Jayesh Sampat" userId="1b1fe7fd58624c70" providerId="LiveId" clId="{574C8DD2-3EF1-4FF2-B38A-D53E3EF7B6F8}" dt="2020-09-21T09:39:17.621" v="1544" actId="1076"/>
          <ac:cxnSpMkLst>
            <pc:docMk/>
            <pc:sldMk cId="793142165" sldId="260"/>
            <ac:cxnSpMk id="25" creationId="{9E5EC28E-36F5-4C1A-B947-CB38F44F92BE}"/>
          </ac:cxnSpMkLst>
        </pc:cxnChg>
        <pc:cxnChg chg="add mod">
          <ac:chgData name="Jayesh Sampat" userId="1b1fe7fd58624c70" providerId="LiveId" clId="{574C8DD2-3EF1-4FF2-B38A-D53E3EF7B6F8}" dt="2020-09-21T09:39:17.621" v="1544" actId="1076"/>
          <ac:cxnSpMkLst>
            <pc:docMk/>
            <pc:sldMk cId="793142165" sldId="260"/>
            <ac:cxnSpMk id="26" creationId="{ADCA0CF5-A19A-4121-84AF-658D8DCF039E}"/>
          </ac:cxnSpMkLst>
        </pc:cxnChg>
        <pc:cxnChg chg="add del mod">
          <ac:chgData name="Jayesh Sampat" userId="1b1fe7fd58624c70" providerId="LiveId" clId="{574C8DD2-3EF1-4FF2-B38A-D53E3EF7B6F8}" dt="2020-09-21T09:39:21.574" v="1545" actId="478"/>
          <ac:cxnSpMkLst>
            <pc:docMk/>
            <pc:sldMk cId="793142165" sldId="260"/>
            <ac:cxnSpMk id="27" creationId="{097B1CE0-6D4C-432A-8B57-0802EC5B80A6}"/>
          </ac:cxnSpMkLst>
        </pc:cxnChg>
        <pc:cxnChg chg="add del mod">
          <ac:chgData name="Jayesh Sampat" userId="1b1fe7fd58624c70" providerId="LiveId" clId="{574C8DD2-3EF1-4FF2-B38A-D53E3EF7B6F8}" dt="2020-09-21T09:39:26.093" v="1547" actId="478"/>
          <ac:cxnSpMkLst>
            <pc:docMk/>
            <pc:sldMk cId="793142165" sldId="260"/>
            <ac:cxnSpMk id="28" creationId="{B277AF6B-360E-4F34-83A1-D98D3B8131A9}"/>
          </ac:cxnSpMkLst>
        </pc:cxnChg>
        <pc:cxnChg chg="add del mod">
          <ac:chgData name="Jayesh Sampat" userId="1b1fe7fd58624c70" providerId="LiveId" clId="{574C8DD2-3EF1-4FF2-B38A-D53E3EF7B6F8}" dt="2020-09-21T09:39:39.755" v="1550" actId="478"/>
          <ac:cxnSpMkLst>
            <pc:docMk/>
            <pc:sldMk cId="793142165" sldId="260"/>
            <ac:cxnSpMk id="33" creationId="{DB8CCB8E-9F87-4507-BF60-F8F6DED5453A}"/>
          </ac:cxnSpMkLst>
        </pc:cxnChg>
        <pc:cxnChg chg="add del mod">
          <ac:chgData name="Jayesh Sampat" userId="1b1fe7fd58624c70" providerId="LiveId" clId="{574C8DD2-3EF1-4FF2-B38A-D53E3EF7B6F8}" dt="2020-09-21T09:39:44.630" v="1552" actId="478"/>
          <ac:cxnSpMkLst>
            <pc:docMk/>
            <pc:sldMk cId="793142165" sldId="260"/>
            <ac:cxnSpMk id="34" creationId="{868C0527-3E34-4FAB-B674-9BED7A1645CD}"/>
          </ac:cxnSpMkLst>
        </pc:cxnChg>
        <pc:cxnChg chg="add mod">
          <ac:chgData name="Jayesh Sampat" userId="1b1fe7fd58624c70" providerId="LiveId" clId="{574C8DD2-3EF1-4FF2-B38A-D53E3EF7B6F8}" dt="2020-09-21T09:39:33.294" v="1549" actId="1076"/>
          <ac:cxnSpMkLst>
            <pc:docMk/>
            <pc:sldMk cId="793142165" sldId="260"/>
            <ac:cxnSpMk id="35" creationId="{BD79F92A-F716-4A0D-AF1A-4F3BB9231840}"/>
          </ac:cxnSpMkLst>
        </pc:cxnChg>
        <pc:cxnChg chg="add mod">
          <ac:chgData name="Jayesh Sampat" userId="1b1fe7fd58624c70" providerId="LiveId" clId="{574C8DD2-3EF1-4FF2-B38A-D53E3EF7B6F8}" dt="2020-09-21T09:39:33.294" v="1549" actId="1076"/>
          <ac:cxnSpMkLst>
            <pc:docMk/>
            <pc:sldMk cId="793142165" sldId="260"/>
            <ac:cxnSpMk id="36" creationId="{6584C205-859E-49F8-AB58-7585BD8A1153}"/>
          </ac:cxnSpMkLst>
        </pc:cxnChg>
        <pc:cxnChg chg="add del mod">
          <ac:chgData name="Jayesh Sampat" userId="1b1fe7fd58624c70" providerId="LiveId" clId="{574C8DD2-3EF1-4FF2-B38A-D53E3EF7B6F8}" dt="2020-09-21T09:39:56.684" v="1555" actId="478"/>
          <ac:cxnSpMkLst>
            <pc:docMk/>
            <pc:sldMk cId="793142165" sldId="260"/>
            <ac:cxnSpMk id="41" creationId="{454FF190-44CD-4734-876C-87DD25F5B229}"/>
          </ac:cxnSpMkLst>
        </pc:cxnChg>
        <pc:cxnChg chg="add del mod">
          <ac:chgData name="Jayesh Sampat" userId="1b1fe7fd58624c70" providerId="LiveId" clId="{574C8DD2-3EF1-4FF2-B38A-D53E3EF7B6F8}" dt="2020-09-21T09:40:24.343" v="1564" actId="478"/>
          <ac:cxnSpMkLst>
            <pc:docMk/>
            <pc:sldMk cId="793142165" sldId="260"/>
            <ac:cxnSpMk id="42" creationId="{0611728E-386B-40BC-94C2-E201E6FB8505}"/>
          </ac:cxnSpMkLst>
        </pc:cxnChg>
        <pc:cxnChg chg="add del mod">
          <ac:chgData name="Jayesh Sampat" userId="1b1fe7fd58624c70" providerId="LiveId" clId="{574C8DD2-3EF1-4FF2-B38A-D53E3EF7B6F8}" dt="2020-09-21T09:40:21.742" v="1563" actId="478"/>
          <ac:cxnSpMkLst>
            <pc:docMk/>
            <pc:sldMk cId="793142165" sldId="260"/>
            <ac:cxnSpMk id="43" creationId="{3CC2C5EF-BF74-4FFE-BFA4-6B88EE3C6850}"/>
          </ac:cxnSpMkLst>
        </pc:cxnChg>
        <pc:cxnChg chg="add del mod">
          <ac:chgData name="Jayesh Sampat" userId="1b1fe7fd58624c70" providerId="LiveId" clId="{574C8DD2-3EF1-4FF2-B38A-D53E3EF7B6F8}" dt="2020-09-21T09:40:19.148" v="1562" actId="478"/>
          <ac:cxnSpMkLst>
            <pc:docMk/>
            <pc:sldMk cId="793142165" sldId="260"/>
            <ac:cxnSpMk id="44" creationId="{B514DCED-E38A-4D6D-8442-E2372161717F}"/>
          </ac:cxnSpMkLst>
        </pc:cxnChg>
        <pc:cxnChg chg="add mod">
          <ac:chgData name="Jayesh Sampat" userId="1b1fe7fd58624c70" providerId="LiveId" clId="{574C8DD2-3EF1-4FF2-B38A-D53E3EF7B6F8}" dt="2020-09-21T09:46:03.642" v="1618" actId="1076"/>
          <ac:cxnSpMkLst>
            <pc:docMk/>
            <pc:sldMk cId="793142165" sldId="260"/>
            <ac:cxnSpMk id="55" creationId="{7385879F-2A2D-4623-981E-A3AB754A814B}"/>
          </ac:cxnSpMkLst>
        </pc:cxnChg>
        <pc:cxnChg chg="add mod">
          <ac:chgData name="Jayesh Sampat" userId="1b1fe7fd58624c70" providerId="LiveId" clId="{574C8DD2-3EF1-4FF2-B38A-D53E3EF7B6F8}" dt="2020-09-21T09:44:00.079" v="1603" actId="1076"/>
          <ac:cxnSpMkLst>
            <pc:docMk/>
            <pc:sldMk cId="793142165" sldId="260"/>
            <ac:cxnSpMk id="56" creationId="{7FC4BD27-6416-4828-AA81-88952F377716}"/>
          </ac:cxnSpMkLst>
        </pc:cxnChg>
        <pc:cxnChg chg="add del mod">
          <ac:chgData name="Jayesh Sampat" userId="1b1fe7fd58624c70" providerId="LiveId" clId="{574C8DD2-3EF1-4FF2-B38A-D53E3EF7B6F8}" dt="2020-09-21T09:44:58.832" v="1610" actId="478"/>
          <ac:cxnSpMkLst>
            <pc:docMk/>
            <pc:sldMk cId="793142165" sldId="260"/>
            <ac:cxnSpMk id="57" creationId="{62FF6E33-CD54-4F48-B12D-0AAC39DE4F92}"/>
          </ac:cxnSpMkLst>
        </pc:cxnChg>
        <pc:cxnChg chg="add mod">
          <ac:chgData name="Jayesh Sampat" userId="1b1fe7fd58624c70" providerId="LiveId" clId="{574C8DD2-3EF1-4FF2-B38A-D53E3EF7B6F8}" dt="2020-09-21T09:44:00.079" v="1603" actId="1076"/>
          <ac:cxnSpMkLst>
            <pc:docMk/>
            <pc:sldMk cId="793142165" sldId="260"/>
            <ac:cxnSpMk id="58" creationId="{5EF14CD8-089B-4036-8D45-90C50DF10D99}"/>
          </ac:cxnSpMkLst>
        </pc:cxnChg>
        <pc:cxnChg chg="add mod">
          <ac:chgData name="Jayesh Sampat" userId="1b1fe7fd58624c70" providerId="LiveId" clId="{574C8DD2-3EF1-4FF2-B38A-D53E3EF7B6F8}" dt="2020-09-21T09:44:00.079" v="1603" actId="1076"/>
          <ac:cxnSpMkLst>
            <pc:docMk/>
            <pc:sldMk cId="793142165" sldId="260"/>
            <ac:cxnSpMk id="63" creationId="{143CEBDC-BC56-45DF-9B79-A2905EAA5EFE}"/>
          </ac:cxnSpMkLst>
        </pc:cxnChg>
        <pc:cxnChg chg="add mod">
          <ac:chgData name="Jayesh Sampat" userId="1b1fe7fd58624c70" providerId="LiveId" clId="{574C8DD2-3EF1-4FF2-B38A-D53E3EF7B6F8}" dt="2020-09-21T09:44:00.079" v="1603" actId="1076"/>
          <ac:cxnSpMkLst>
            <pc:docMk/>
            <pc:sldMk cId="793142165" sldId="260"/>
            <ac:cxnSpMk id="64" creationId="{F3E00B7D-755D-4916-A9E6-4428FC7A26BE}"/>
          </ac:cxnSpMkLst>
        </pc:cxnChg>
        <pc:cxnChg chg="add del mod">
          <ac:chgData name="Jayesh Sampat" userId="1b1fe7fd58624c70" providerId="LiveId" clId="{574C8DD2-3EF1-4FF2-B38A-D53E3EF7B6F8}" dt="2020-09-21T09:46:26.687" v="1621" actId="478"/>
          <ac:cxnSpMkLst>
            <pc:docMk/>
            <pc:sldMk cId="793142165" sldId="260"/>
            <ac:cxnSpMk id="68" creationId="{75DD86D5-0A44-448F-A4E8-0ECBDEC98AEE}"/>
          </ac:cxnSpMkLst>
        </pc:cxnChg>
        <pc:cxnChg chg="add mod">
          <ac:chgData name="Jayesh Sampat" userId="1b1fe7fd58624c70" providerId="LiveId" clId="{574C8DD2-3EF1-4FF2-B38A-D53E3EF7B6F8}" dt="2020-09-21T09:44:00.079" v="1603" actId="1076"/>
          <ac:cxnSpMkLst>
            <pc:docMk/>
            <pc:sldMk cId="793142165" sldId="260"/>
            <ac:cxnSpMk id="69" creationId="{0AF48722-CAB2-458C-AE71-AC0EF708DDB8}"/>
          </ac:cxnSpMkLst>
        </pc:cxnChg>
        <pc:cxnChg chg="add mod">
          <ac:chgData name="Jayesh Sampat" userId="1b1fe7fd58624c70" providerId="LiveId" clId="{574C8DD2-3EF1-4FF2-B38A-D53E3EF7B6F8}" dt="2020-09-21T11:54:08.697" v="3194" actId="1076"/>
          <ac:cxnSpMkLst>
            <pc:docMk/>
            <pc:sldMk cId="793142165" sldId="260"/>
            <ac:cxnSpMk id="79" creationId="{7D8CE779-55C2-4842-A2C3-8D29E435AE2C}"/>
          </ac:cxnSpMkLst>
        </pc:cxnChg>
        <pc:cxnChg chg="add mod">
          <ac:chgData name="Jayesh Sampat" userId="1b1fe7fd58624c70" providerId="LiveId" clId="{574C8DD2-3EF1-4FF2-B38A-D53E3EF7B6F8}" dt="2020-09-21T11:54:08.697" v="3194" actId="1076"/>
          <ac:cxnSpMkLst>
            <pc:docMk/>
            <pc:sldMk cId="793142165" sldId="260"/>
            <ac:cxnSpMk id="81" creationId="{36A189CD-C13F-4FFF-843C-2484996A1F36}"/>
          </ac:cxnSpMkLst>
        </pc:cxnChg>
        <pc:cxnChg chg="add mod">
          <ac:chgData name="Jayesh Sampat" userId="1b1fe7fd58624c70" providerId="LiveId" clId="{574C8DD2-3EF1-4FF2-B38A-D53E3EF7B6F8}" dt="2020-09-21T09:46:23.609" v="1620" actId="1076"/>
          <ac:cxnSpMkLst>
            <pc:docMk/>
            <pc:sldMk cId="793142165" sldId="260"/>
            <ac:cxnSpMk id="84" creationId="{FC3020AE-22E9-463D-8A0D-721411058FC8}"/>
          </ac:cxnSpMkLst>
        </pc:cxnChg>
        <pc:cxnChg chg="add mod">
          <ac:chgData name="Jayesh Sampat" userId="1b1fe7fd58624c70" providerId="LiveId" clId="{574C8DD2-3EF1-4FF2-B38A-D53E3EF7B6F8}" dt="2020-09-21T09:48:57.297" v="1642" actId="13822"/>
          <ac:cxnSpMkLst>
            <pc:docMk/>
            <pc:sldMk cId="793142165" sldId="260"/>
            <ac:cxnSpMk id="105" creationId="{90CE4DE6-E06E-4ED2-8665-68CA50487219}"/>
          </ac:cxnSpMkLst>
        </pc:cxnChg>
        <pc:cxnChg chg="add mod">
          <ac:chgData name="Jayesh Sampat" userId="1b1fe7fd58624c70" providerId="LiveId" clId="{574C8DD2-3EF1-4FF2-B38A-D53E3EF7B6F8}" dt="2020-09-21T09:49:05.170" v="1644" actId="1076"/>
          <ac:cxnSpMkLst>
            <pc:docMk/>
            <pc:sldMk cId="793142165" sldId="260"/>
            <ac:cxnSpMk id="106" creationId="{42CB64A5-FE93-496E-82D6-B24058AB2D0A}"/>
          </ac:cxnSpMkLst>
        </pc:cxnChg>
        <pc:cxnChg chg="add mod">
          <ac:chgData name="Jayesh Sampat" userId="1b1fe7fd58624c70" providerId="LiveId" clId="{574C8DD2-3EF1-4FF2-B38A-D53E3EF7B6F8}" dt="2020-09-21T09:49:17.875" v="1647" actId="1076"/>
          <ac:cxnSpMkLst>
            <pc:docMk/>
            <pc:sldMk cId="793142165" sldId="260"/>
            <ac:cxnSpMk id="107" creationId="{E3D231EB-16D8-4F80-909F-609C58639FCC}"/>
          </ac:cxnSpMkLst>
        </pc:cxnChg>
        <pc:cxnChg chg="add mod">
          <ac:chgData name="Jayesh Sampat" userId="1b1fe7fd58624c70" providerId="LiveId" clId="{574C8DD2-3EF1-4FF2-B38A-D53E3EF7B6F8}" dt="2020-09-21T09:49:24.938" v="1649" actId="1076"/>
          <ac:cxnSpMkLst>
            <pc:docMk/>
            <pc:sldMk cId="793142165" sldId="260"/>
            <ac:cxnSpMk id="108" creationId="{CB7F54A9-AF5C-48DA-A12A-E581BED07AB9}"/>
          </ac:cxnSpMkLst>
        </pc:cxnChg>
        <pc:cxnChg chg="add mod">
          <ac:chgData name="Jayesh Sampat" userId="1b1fe7fd58624c70" providerId="LiveId" clId="{574C8DD2-3EF1-4FF2-B38A-D53E3EF7B6F8}" dt="2020-09-21T09:49:30.851" v="1651" actId="1076"/>
          <ac:cxnSpMkLst>
            <pc:docMk/>
            <pc:sldMk cId="793142165" sldId="260"/>
            <ac:cxnSpMk id="109" creationId="{D5F7B1D4-A1A8-478C-B444-619BC608AACC}"/>
          </ac:cxnSpMkLst>
        </pc:cxnChg>
        <pc:cxnChg chg="add mod">
          <ac:chgData name="Jayesh Sampat" userId="1b1fe7fd58624c70" providerId="LiveId" clId="{574C8DD2-3EF1-4FF2-B38A-D53E3EF7B6F8}" dt="2020-09-21T09:49:38.637" v="1653" actId="1076"/>
          <ac:cxnSpMkLst>
            <pc:docMk/>
            <pc:sldMk cId="793142165" sldId="260"/>
            <ac:cxnSpMk id="110" creationId="{AA1CBB43-1150-4092-959E-6AF9B6D0A38D}"/>
          </ac:cxnSpMkLst>
        </pc:cxnChg>
        <pc:cxnChg chg="add">
          <ac:chgData name="Jayesh Sampat" userId="1b1fe7fd58624c70" providerId="LiveId" clId="{574C8DD2-3EF1-4FF2-B38A-D53E3EF7B6F8}" dt="2020-09-21T09:51:54.852" v="1677" actId="11529"/>
          <ac:cxnSpMkLst>
            <pc:docMk/>
            <pc:sldMk cId="793142165" sldId="260"/>
            <ac:cxnSpMk id="131" creationId="{B68210C9-CC1E-48C9-84E0-A6F30E139BF8}"/>
          </ac:cxnSpMkLst>
        </pc:cxnChg>
        <pc:cxnChg chg="add mod">
          <ac:chgData name="Jayesh Sampat" userId="1b1fe7fd58624c70" providerId="LiveId" clId="{574C8DD2-3EF1-4FF2-B38A-D53E3EF7B6F8}" dt="2020-09-21T09:52:38.181" v="1681" actId="1076"/>
          <ac:cxnSpMkLst>
            <pc:docMk/>
            <pc:sldMk cId="793142165" sldId="260"/>
            <ac:cxnSpMk id="133" creationId="{FE4894B9-3217-4A0A-9F26-6BB4F1FFF1B0}"/>
          </ac:cxnSpMkLst>
        </pc:cxnChg>
        <pc:cxnChg chg="add mod">
          <ac:chgData name="Jayesh Sampat" userId="1b1fe7fd58624c70" providerId="LiveId" clId="{574C8DD2-3EF1-4FF2-B38A-D53E3EF7B6F8}" dt="2020-09-21T09:56:17.911" v="1722" actId="14100"/>
          <ac:cxnSpMkLst>
            <pc:docMk/>
            <pc:sldMk cId="793142165" sldId="260"/>
            <ac:cxnSpMk id="135" creationId="{620889BF-A156-45D5-B6C3-D13510094542}"/>
          </ac:cxnSpMkLst>
        </pc:cxnChg>
        <pc:cxnChg chg="add mod">
          <ac:chgData name="Jayesh Sampat" userId="1b1fe7fd58624c70" providerId="LiveId" clId="{574C8DD2-3EF1-4FF2-B38A-D53E3EF7B6F8}" dt="2020-09-21T09:56:24.475" v="1723" actId="14100"/>
          <ac:cxnSpMkLst>
            <pc:docMk/>
            <pc:sldMk cId="793142165" sldId="260"/>
            <ac:cxnSpMk id="137" creationId="{939A72D1-192F-4513-89F8-E7237ED51295}"/>
          </ac:cxnSpMkLst>
        </pc:cxnChg>
        <pc:cxnChg chg="add mod">
          <ac:chgData name="Jayesh Sampat" userId="1b1fe7fd58624c70" providerId="LiveId" clId="{574C8DD2-3EF1-4FF2-B38A-D53E3EF7B6F8}" dt="2020-09-21T09:56:34.233" v="1724" actId="14100"/>
          <ac:cxnSpMkLst>
            <pc:docMk/>
            <pc:sldMk cId="793142165" sldId="260"/>
            <ac:cxnSpMk id="139" creationId="{671EE84E-0BFA-4F61-9ACC-D588A9C4E17F}"/>
          </ac:cxnSpMkLst>
        </pc:cxnChg>
        <pc:cxnChg chg="add mod">
          <ac:chgData name="Jayesh Sampat" userId="1b1fe7fd58624c70" providerId="LiveId" clId="{574C8DD2-3EF1-4FF2-B38A-D53E3EF7B6F8}" dt="2020-09-21T09:53:09.951" v="1688" actId="14100"/>
          <ac:cxnSpMkLst>
            <pc:docMk/>
            <pc:sldMk cId="793142165" sldId="260"/>
            <ac:cxnSpMk id="140" creationId="{8C219D8D-3D2A-4F26-B2C8-857BABA1E908}"/>
          </ac:cxnSpMkLst>
        </pc:cxnChg>
        <pc:cxnChg chg="add mod">
          <ac:chgData name="Jayesh Sampat" userId="1b1fe7fd58624c70" providerId="LiveId" clId="{574C8DD2-3EF1-4FF2-B38A-D53E3EF7B6F8}" dt="2020-09-21T09:53:20.958" v="1691" actId="14100"/>
          <ac:cxnSpMkLst>
            <pc:docMk/>
            <pc:sldMk cId="793142165" sldId="260"/>
            <ac:cxnSpMk id="141" creationId="{EDC3A58A-7EAC-414C-B088-370761C7B7FA}"/>
          </ac:cxnSpMkLst>
        </pc:cxnChg>
        <pc:cxnChg chg="add mod">
          <ac:chgData name="Jayesh Sampat" userId="1b1fe7fd58624c70" providerId="LiveId" clId="{574C8DD2-3EF1-4FF2-B38A-D53E3EF7B6F8}" dt="2020-09-21T09:53:31.399" v="1694" actId="14100"/>
          <ac:cxnSpMkLst>
            <pc:docMk/>
            <pc:sldMk cId="793142165" sldId="260"/>
            <ac:cxnSpMk id="146" creationId="{3DB20600-A7A9-4E1B-80EB-2866DFC39C23}"/>
          </ac:cxnSpMkLst>
        </pc:cxnChg>
        <pc:cxnChg chg="add mod">
          <ac:chgData name="Jayesh Sampat" userId="1b1fe7fd58624c70" providerId="LiveId" clId="{574C8DD2-3EF1-4FF2-B38A-D53E3EF7B6F8}" dt="2020-09-21T09:53:40.296" v="1698" actId="14100"/>
          <ac:cxnSpMkLst>
            <pc:docMk/>
            <pc:sldMk cId="793142165" sldId="260"/>
            <ac:cxnSpMk id="149" creationId="{F237E305-1122-4519-941A-BCC0553033BB}"/>
          </ac:cxnSpMkLst>
        </pc:cxnChg>
        <pc:cxnChg chg="add mod">
          <ac:chgData name="Jayesh Sampat" userId="1b1fe7fd58624c70" providerId="LiveId" clId="{574C8DD2-3EF1-4FF2-B38A-D53E3EF7B6F8}" dt="2020-09-21T09:53:44.848" v="1700" actId="14100"/>
          <ac:cxnSpMkLst>
            <pc:docMk/>
            <pc:sldMk cId="793142165" sldId="260"/>
            <ac:cxnSpMk id="150" creationId="{4942996C-B6C7-4D0C-A0DA-7C494F00D1ED}"/>
          </ac:cxnSpMkLst>
        </pc:cxnChg>
        <pc:cxnChg chg="add mod">
          <ac:chgData name="Jayesh Sampat" userId="1b1fe7fd58624c70" providerId="LiveId" clId="{574C8DD2-3EF1-4FF2-B38A-D53E3EF7B6F8}" dt="2020-09-21T09:53:57.810" v="1704" actId="14100"/>
          <ac:cxnSpMkLst>
            <pc:docMk/>
            <pc:sldMk cId="793142165" sldId="260"/>
            <ac:cxnSpMk id="153" creationId="{2607A422-2C5B-4C01-BDE7-1CC484B06FFD}"/>
          </ac:cxnSpMkLst>
        </pc:cxnChg>
        <pc:cxnChg chg="add mod">
          <ac:chgData name="Jayesh Sampat" userId="1b1fe7fd58624c70" providerId="LiveId" clId="{574C8DD2-3EF1-4FF2-B38A-D53E3EF7B6F8}" dt="2020-09-21T09:54:11.195" v="1708" actId="14100"/>
          <ac:cxnSpMkLst>
            <pc:docMk/>
            <pc:sldMk cId="793142165" sldId="260"/>
            <ac:cxnSpMk id="157" creationId="{DAAE6995-26A4-417D-B3EC-090627DDD7FA}"/>
          </ac:cxnSpMkLst>
        </pc:cxnChg>
        <pc:cxnChg chg="add mod">
          <ac:chgData name="Jayesh Sampat" userId="1b1fe7fd58624c70" providerId="LiveId" clId="{574C8DD2-3EF1-4FF2-B38A-D53E3EF7B6F8}" dt="2020-09-21T10:06:52.336" v="1750" actId="1076"/>
          <ac:cxnSpMkLst>
            <pc:docMk/>
            <pc:sldMk cId="793142165" sldId="260"/>
            <ac:cxnSpMk id="176" creationId="{8CF6732A-9CBD-43E8-8E1A-64BA68458361}"/>
          </ac:cxnSpMkLst>
        </pc:cxnChg>
        <pc:cxnChg chg="add mod">
          <ac:chgData name="Jayesh Sampat" userId="1b1fe7fd58624c70" providerId="LiveId" clId="{574C8DD2-3EF1-4FF2-B38A-D53E3EF7B6F8}" dt="2020-09-21T10:06:52.336" v="1750" actId="1076"/>
          <ac:cxnSpMkLst>
            <pc:docMk/>
            <pc:sldMk cId="793142165" sldId="260"/>
            <ac:cxnSpMk id="177" creationId="{FD65A296-9100-4F0E-B855-BCD58CE1B62D}"/>
          </ac:cxnSpMkLst>
        </pc:cxnChg>
        <pc:cxnChg chg="add mod">
          <ac:chgData name="Jayesh Sampat" userId="1b1fe7fd58624c70" providerId="LiveId" clId="{574C8DD2-3EF1-4FF2-B38A-D53E3EF7B6F8}" dt="2020-09-21T10:06:52.336" v="1750" actId="1076"/>
          <ac:cxnSpMkLst>
            <pc:docMk/>
            <pc:sldMk cId="793142165" sldId="260"/>
            <ac:cxnSpMk id="178" creationId="{B18058EC-DB60-40AE-9E1E-EB5E24E0DF71}"/>
          </ac:cxnSpMkLst>
        </pc:cxnChg>
        <pc:cxnChg chg="add mod">
          <ac:chgData name="Jayesh Sampat" userId="1b1fe7fd58624c70" providerId="LiveId" clId="{574C8DD2-3EF1-4FF2-B38A-D53E3EF7B6F8}" dt="2020-09-21T10:06:52.336" v="1750" actId="1076"/>
          <ac:cxnSpMkLst>
            <pc:docMk/>
            <pc:sldMk cId="793142165" sldId="260"/>
            <ac:cxnSpMk id="184" creationId="{06BCBE70-C731-48DD-8E43-75D959E076F7}"/>
          </ac:cxnSpMkLst>
        </pc:cxnChg>
        <pc:cxnChg chg="add mod">
          <ac:chgData name="Jayesh Sampat" userId="1b1fe7fd58624c70" providerId="LiveId" clId="{574C8DD2-3EF1-4FF2-B38A-D53E3EF7B6F8}" dt="2020-09-21T10:06:52.336" v="1750" actId="1076"/>
          <ac:cxnSpMkLst>
            <pc:docMk/>
            <pc:sldMk cId="793142165" sldId="260"/>
            <ac:cxnSpMk id="185" creationId="{6CB4B15D-093F-46FD-9E0F-1EA79179ADC9}"/>
          </ac:cxnSpMkLst>
        </pc:cxnChg>
        <pc:cxnChg chg="add mod">
          <ac:chgData name="Jayesh Sampat" userId="1b1fe7fd58624c70" providerId="LiveId" clId="{574C8DD2-3EF1-4FF2-B38A-D53E3EF7B6F8}" dt="2020-09-21T10:07:04.293" v="1753" actId="1076"/>
          <ac:cxnSpMkLst>
            <pc:docMk/>
            <pc:sldMk cId="793142165" sldId="260"/>
            <ac:cxnSpMk id="187" creationId="{42B2E26D-AA99-4B54-88AF-58D871E2867E}"/>
          </ac:cxnSpMkLst>
        </pc:cxnChg>
        <pc:cxnChg chg="add mod">
          <ac:chgData name="Jayesh Sampat" userId="1b1fe7fd58624c70" providerId="LiveId" clId="{574C8DD2-3EF1-4FF2-B38A-D53E3EF7B6F8}" dt="2020-09-21T10:07:04.293" v="1753" actId="1076"/>
          <ac:cxnSpMkLst>
            <pc:docMk/>
            <pc:sldMk cId="793142165" sldId="260"/>
            <ac:cxnSpMk id="188" creationId="{FB4F5F14-95A9-4523-88FA-7C65FF045333}"/>
          </ac:cxnSpMkLst>
        </pc:cxnChg>
        <pc:cxnChg chg="add mod">
          <ac:chgData name="Jayesh Sampat" userId="1b1fe7fd58624c70" providerId="LiveId" clId="{574C8DD2-3EF1-4FF2-B38A-D53E3EF7B6F8}" dt="2020-09-21T10:07:04.293" v="1753" actId="1076"/>
          <ac:cxnSpMkLst>
            <pc:docMk/>
            <pc:sldMk cId="793142165" sldId="260"/>
            <ac:cxnSpMk id="189" creationId="{1A285652-A820-493D-AD09-D9F5E2E88FA7}"/>
          </ac:cxnSpMkLst>
        </pc:cxnChg>
        <pc:cxnChg chg="add mod">
          <ac:chgData name="Jayesh Sampat" userId="1b1fe7fd58624c70" providerId="LiveId" clId="{574C8DD2-3EF1-4FF2-B38A-D53E3EF7B6F8}" dt="2020-09-21T10:07:04.293" v="1753" actId="1076"/>
          <ac:cxnSpMkLst>
            <pc:docMk/>
            <pc:sldMk cId="793142165" sldId="260"/>
            <ac:cxnSpMk id="195" creationId="{2D0F689D-EF71-4EA3-B27F-B7EB8BC63493}"/>
          </ac:cxnSpMkLst>
        </pc:cxnChg>
        <pc:cxnChg chg="add mod">
          <ac:chgData name="Jayesh Sampat" userId="1b1fe7fd58624c70" providerId="LiveId" clId="{574C8DD2-3EF1-4FF2-B38A-D53E3EF7B6F8}" dt="2020-09-21T10:07:04.293" v="1753" actId="1076"/>
          <ac:cxnSpMkLst>
            <pc:docMk/>
            <pc:sldMk cId="793142165" sldId="260"/>
            <ac:cxnSpMk id="196" creationId="{6F6CEFA8-04A4-4F09-BCEA-CDFFF3AC5878}"/>
          </ac:cxnSpMkLst>
        </pc:cxnChg>
        <pc:cxnChg chg="add">
          <ac:chgData name="Jayesh Sampat" userId="1b1fe7fd58624c70" providerId="LiveId" clId="{574C8DD2-3EF1-4FF2-B38A-D53E3EF7B6F8}" dt="2020-09-21T10:07:16.743" v="1755" actId="11529"/>
          <ac:cxnSpMkLst>
            <pc:docMk/>
            <pc:sldMk cId="793142165" sldId="260"/>
            <ac:cxnSpMk id="199" creationId="{E4308DA4-A6D6-4C95-B505-66F221C43B26}"/>
          </ac:cxnSpMkLst>
        </pc:cxnChg>
        <pc:cxnChg chg="add">
          <ac:chgData name="Jayesh Sampat" userId="1b1fe7fd58624c70" providerId="LiveId" clId="{574C8DD2-3EF1-4FF2-B38A-D53E3EF7B6F8}" dt="2020-09-21T10:07:25.373" v="1756" actId="11529"/>
          <ac:cxnSpMkLst>
            <pc:docMk/>
            <pc:sldMk cId="793142165" sldId="260"/>
            <ac:cxnSpMk id="201" creationId="{DAF1729F-829E-4AD2-9A91-5753C6C98BDC}"/>
          </ac:cxnSpMkLst>
        </pc:cxnChg>
        <pc:cxnChg chg="add">
          <ac:chgData name="Jayesh Sampat" userId="1b1fe7fd58624c70" providerId="LiveId" clId="{574C8DD2-3EF1-4FF2-B38A-D53E3EF7B6F8}" dt="2020-09-21T10:07:34.573" v="1757" actId="11529"/>
          <ac:cxnSpMkLst>
            <pc:docMk/>
            <pc:sldMk cId="793142165" sldId="260"/>
            <ac:cxnSpMk id="203" creationId="{0A7AEBB4-6477-48F2-A7B2-07ED432D2FDE}"/>
          </ac:cxnSpMkLst>
        </pc:cxnChg>
        <pc:cxnChg chg="add">
          <ac:chgData name="Jayesh Sampat" userId="1b1fe7fd58624c70" providerId="LiveId" clId="{574C8DD2-3EF1-4FF2-B38A-D53E3EF7B6F8}" dt="2020-09-21T10:07:53.853" v="1758" actId="11529"/>
          <ac:cxnSpMkLst>
            <pc:docMk/>
            <pc:sldMk cId="793142165" sldId="260"/>
            <ac:cxnSpMk id="205" creationId="{C8215B71-22C4-46C9-89B8-9E56AA8EBE40}"/>
          </ac:cxnSpMkLst>
        </pc:cxnChg>
        <pc:cxnChg chg="add mod">
          <ac:chgData name="Jayesh Sampat" userId="1b1fe7fd58624c70" providerId="LiveId" clId="{574C8DD2-3EF1-4FF2-B38A-D53E3EF7B6F8}" dt="2020-09-21T10:08:13.730" v="1760" actId="14100"/>
          <ac:cxnSpMkLst>
            <pc:docMk/>
            <pc:sldMk cId="793142165" sldId="260"/>
            <ac:cxnSpMk id="207" creationId="{41EC13A6-051A-4E78-B5FD-B1B2F2F9C7D8}"/>
          </ac:cxnSpMkLst>
        </pc:cxnChg>
      </pc:sldChg>
      <pc:sldChg chg="addSp delSp modSp new mod">
        <pc:chgData name="Jayesh Sampat" userId="1b1fe7fd58624c70" providerId="LiveId" clId="{574C8DD2-3EF1-4FF2-B38A-D53E3EF7B6F8}" dt="2020-09-26T09:20:00.062" v="10456" actId="20577"/>
        <pc:sldMkLst>
          <pc:docMk/>
          <pc:sldMk cId="944346651" sldId="261"/>
        </pc:sldMkLst>
        <pc:spChg chg="mod">
          <ac:chgData name="Jayesh Sampat" userId="1b1fe7fd58624c70" providerId="LiveId" clId="{574C8DD2-3EF1-4FF2-B38A-D53E3EF7B6F8}" dt="2020-09-21T10:26:36.607" v="1838" actId="20577"/>
          <ac:spMkLst>
            <pc:docMk/>
            <pc:sldMk cId="944346651" sldId="261"/>
            <ac:spMk id="2" creationId="{D6BCA874-62E5-4B02-8F93-010988B06FBB}"/>
          </ac:spMkLst>
        </pc:spChg>
        <pc:spChg chg="mod">
          <ac:chgData name="Jayesh Sampat" userId="1b1fe7fd58624c70" providerId="LiveId" clId="{574C8DD2-3EF1-4FF2-B38A-D53E3EF7B6F8}" dt="2020-09-21T10:51:48.338" v="1970" actId="14100"/>
          <ac:spMkLst>
            <pc:docMk/>
            <pc:sldMk cId="944346651" sldId="261"/>
            <ac:spMk id="3" creationId="{EF7968BE-BF74-46E7-9A4C-4F322633E2EE}"/>
          </ac:spMkLst>
        </pc:spChg>
        <pc:spChg chg="add mod">
          <ac:chgData name="Jayesh Sampat" userId="1b1fe7fd58624c70" providerId="LiveId" clId="{574C8DD2-3EF1-4FF2-B38A-D53E3EF7B6F8}" dt="2020-09-26T09:17:46.489" v="10371" actId="208"/>
          <ac:spMkLst>
            <pc:docMk/>
            <pc:sldMk cId="944346651" sldId="261"/>
            <ac:spMk id="4" creationId="{B476E2D2-193B-4B30-B4B0-6C4A4B374A46}"/>
          </ac:spMkLst>
        </pc:spChg>
        <pc:spChg chg="add">
          <ac:chgData name="Jayesh Sampat" userId="1b1fe7fd58624c70" providerId="LiveId" clId="{574C8DD2-3EF1-4FF2-B38A-D53E3EF7B6F8}" dt="2020-09-21T10:30:54.422" v="1848" actId="11529"/>
          <ac:spMkLst>
            <pc:docMk/>
            <pc:sldMk cId="944346651" sldId="261"/>
            <ac:spMk id="6" creationId="{862CE77D-A8C6-4E95-8A96-2F581E390598}"/>
          </ac:spMkLst>
        </pc:spChg>
        <pc:spChg chg="add mod">
          <ac:chgData name="Jayesh Sampat" userId="1b1fe7fd58624c70" providerId="LiveId" clId="{574C8DD2-3EF1-4FF2-B38A-D53E3EF7B6F8}" dt="2020-09-26T09:20:00.062" v="10456" actId="20577"/>
          <ac:spMkLst>
            <pc:docMk/>
            <pc:sldMk cId="944346651" sldId="261"/>
            <ac:spMk id="7" creationId="{98E1E946-4C44-432D-B65C-4AB7A1BE1FF6}"/>
          </ac:spMkLst>
        </pc:spChg>
        <pc:spChg chg="add mod">
          <ac:chgData name="Jayesh Sampat" userId="1b1fe7fd58624c70" providerId="LiveId" clId="{574C8DD2-3EF1-4FF2-B38A-D53E3EF7B6F8}" dt="2020-09-21T10:31:19.704" v="1858" actId="13822"/>
          <ac:spMkLst>
            <pc:docMk/>
            <pc:sldMk cId="944346651" sldId="261"/>
            <ac:spMk id="8" creationId="{2931A52E-0747-4879-A57C-DA3BBD31A415}"/>
          </ac:spMkLst>
        </pc:spChg>
        <pc:spChg chg="add">
          <ac:chgData name="Jayesh Sampat" userId="1b1fe7fd58624c70" providerId="LiveId" clId="{574C8DD2-3EF1-4FF2-B38A-D53E3EF7B6F8}" dt="2020-09-26T09:19:33.415" v="10413" actId="22"/>
          <ac:spMkLst>
            <pc:docMk/>
            <pc:sldMk cId="944346651" sldId="261"/>
            <ac:spMk id="9" creationId="{289F2EB6-CFFB-41CE-AEA2-5E25018605B4}"/>
          </ac:spMkLst>
        </pc:spChg>
        <pc:spChg chg="add mod">
          <ac:chgData name="Jayesh Sampat" userId="1b1fe7fd58624c70" providerId="LiveId" clId="{574C8DD2-3EF1-4FF2-B38A-D53E3EF7B6F8}" dt="2020-09-21T10:31:01.930" v="1854" actId="1076"/>
          <ac:spMkLst>
            <pc:docMk/>
            <pc:sldMk cId="944346651" sldId="261"/>
            <ac:spMk id="10" creationId="{E9D0F336-997B-46CD-B3DC-47779EABABB8}"/>
          </ac:spMkLst>
        </pc:spChg>
        <pc:spChg chg="add mod">
          <ac:chgData name="Jayesh Sampat" userId="1b1fe7fd58624c70" providerId="LiveId" clId="{574C8DD2-3EF1-4FF2-B38A-D53E3EF7B6F8}" dt="2020-09-21T10:31:23.550" v="1859" actId="13822"/>
          <ac:spMkLst>
            <pc:docMk/>
            <pc:sldMk cId="944346651" sldId="261"/>
            <ac:spMk id="12" creationId="{4D5A3E94-5B55-4FDD-BFD9-320D4CCB0E78}"/>
          </ac:spMkLst>
        </pc:spChg>
        <pc:spChg chg="add mod">
          <ac:chgData name="Jayesh Sampat" userId="1b1fe7fd58624c70" providerId="LiveId" clId="{574C8DD2-3EF1-4FF2-B38A-D53E3EF7B6F8}" dt="2020-09-21T10:31:12.486" v="1856" actId="1076"/>
          <ac:spMkLst>
            <pc:docMk/>
            <pc:sldMk cId="944346651" sldId="261"/>
            <ac:spMk id="14" creationId="{E8A0BDF0-0127-4766-B151-32FB398EB389}"/>
          </ac:spMkLst>
        </pc:spChg>
        <pc:spChg chg="add mod">
          <ac:chgData name="Jayesh Sampat" userId="1b1fe7fd58624c70" providerId="LiveId" clId="{574C8DD2-3EF1-4FF2-B38A-D53E3EF7B6F8}" dt="2020-09-21T10:32:28.589" v="1864" actId="693"/>
          <ac:spMkLst>
            <pc:docMk/>
            <pc:sldMk cId="944346651" sldId="261"/>
            <ac:spMk id="15" creationId="{A652B35C-577C-45B8-9751-A76E74CD179C}"/>
          </ac:spMkLst>
        </pc:spChg>
        <pc:spChg chg="add mod">
          <ac:chgData name="Jayesh Sampat" userId="1b1fe7fd58624c70" providerId="LiveId" clId="{574C8DD2-3EF1-4FF2-B38A-D53E3EF7B6F8}" dt="2020-09-21T10:32:42.887" v="1866" actId="1076"/>
          <ac:spMkLst>
            <pc:docMk/>
            <pc:sldMk cId="944346651" sldId="261"/>
            <ac:spMk id="17" creationId="{4A60A2EF-FF0F-4D9E-8FB5-EF103E87F6EF}"/>
          </ac:spMkLst>
        </pc:spChg>
        <pc:spChg chg="add mod">
          <ac:chgData name="Jayesh Sampat" userId="1b1fe7fd58624c70" providerId="LiveId" clId="{574C8DD2-3EF1-4FF2-B38A-D53E3EF7B6F8}" dt="2020-09-21T10:32:50.374" v="1869" actId="14100"/>
          <ac:spMkLst>
            <pc:docMk/>
            <pc:sldMk cId="944346651" sldId="261"/>
            <ac:spMk id="19" creationId="{48F6A8D1-88A2-4033-99F7-45E31B8C96E7}"/>
          </ac:spMkLst>
        </pc:spChg>
        <pc:spChg chg="add mod">
          <ac:chgData name="Jayesh Sampat" userId="1b1fe7fd58624c70" providerId="LiveId" clId="{574C8DD2-3EF1-4FF2-B38A-D53E3EF7B6F8}" dt="2020-09-26T09:17:58.479" v="10372" actId="208"/>
          <ac:spMkLst>
            <pc:docMk/>
            <pc:sldMk cId="944346651" sldId="261"/>
            <ac:spMk id="21" creationId="{349A04C3-105F-4D42-B06B-1871DDC30468}"/>
          </ac:spMkLst>
        </pc:spChg>
        <pc:spChg chg="add mod">
          <ac:chgData name="Jayesh Sampat" userId="1b1fe7fd58624c70" providerId="LiveId" clId="{574C8DD2-3EF1-4FF2-B38A-D53E3EF7B6F8}" dt="2020-09-21T10:36:42.648" v="1911" actId="20577"/>
          <ac:spMkLst>
            <pc:docMk/>
            <pc:sldMk cId="944346651" sldId="261"/>
            <ac:spMk id="22" creationId="{359B19AE-CBBE-492B-A5C7-87B4346D7088}"/>
          </ac:spMkLst>
        </pc:spChg>
        <pc:spChg chg="add del mod">
          <ac:chgData name="Jayesh Sampat" userId="1b1fe7fd58624c70" providerId="LiveId" clId="{574C8DD2-3EF1-4FF2-B38A-D53E3EF7B6F8}" dt="2020-09-21T10:36:45.924" v="1913"/>
          <ac:spMkLst>
            <pc:docMk/>
            <pc:sldMk cId="944346651" sldId="261"/>
            <ac:spMk id="23" creationId="{D02B02A3-11C7-4F6C-91D3-7E6EC56ADACB}"/>
          </ac:spMkLst>
        </pc:spChg>
        <pc:spChg chg="add mod">
          <ac:chgData name="Jayesh Sampat" userId="1b1fe7fd58624c70" providerId="LiveId" clId="{574C8DD2-3EF1-4FF2-B38A-D53E3EF7B6F8}" dt="2020-09-21T10:54:22.370" v="2079" actId="1076"/>
          <ac:spMkLst>
            <pc:docMk/>
            <pc:sldMk cId="944346651" sldId="261"/>
            <ac:spMk id="26" creationId="{904A97F5-F1F6-499C-AFB7-AF32E1B9954F}"/>
          </ac:spMkLst>
        </pc:spChg>
        <pc:spChg chg="add mod">
          <ac:chgData name="Jayesh Sampat" userId="1b1fe7fd58624c70" providerId="LiveId" clId="{574C8DD2-3EF1-4FF2-B38A-D53E3EF7B6F8}" dt="2020-09-21T10:54:22.370" v="2079" actId="1076"/>
          <ac:spMkLst>
            <pc:docMk/>
            <pc:sldMk cId="944346651" sldId="261"/>
            <ac:spMk id="28" creationId="{1386587E-6952-4F22-8C7C-E39AA3147BDD}"/>
          </ac:spMkLst>
        </pc:spChg>
        <pc:spChg chg="add mod">
          <ac:chgData name="Jayesh Sampat" userId="1b1fe7fd58624c70" providerId="LiveId" clId="{574C8DD2-3EF1-4FF2-B38A-D53E3EF7B6F8}" dt="2020-09-21T10:54:22.370" v="2079" actId="1076"/>
          <ac:spMkLst>
            <pc:docMk/>
            <pc:sldMk cId="944346651" sldId="261"/>
            <ac:spMk id="30" creationId="{2545141D-98A4-448E-9731-7AA4AF4AEEA7}"/>
          </ac:spMkLst>
        </pc:spChg>
        <pc:spChg chg="add mod">
          <ac:chgData name="Jayesh Sampat" userId="1b1fe7fd58624c70" providerId="LiveId" clId="{574C8DD2-3EF1-4FF2-B38A-D53E3EF7B6F8}" dt="2020-09-21T10:54:22.370" v="2079" actId="1076"/>
          <ac:spMkLst>
            <pc:docMk/>
            <pc:sldMk cId="944346651" sldId="261"/>
            <ac:spMk id="32" creationId="{A28F7971-AED0-41E3-983D-FDAB8F13E315}"/>
          </ac:spMkLst>
        </pc:spChg>
        <pc:spChg chg="add mod">
          <ac:chgData name="Jayesh Sampat" userId="1b1fe7fd58624c70" providerId="LiveId" clId="{574C8DD2-3EF1-4FF2-B38A-D53E3EF7B6F8}" dt="2020-09-21T10:54:22.370" v="2079" actId="1076"/>
          <ac:spMkLst>
            <pc:docMk/>
            <pc:sldMk cId="944346651" sldId="261"/>
            <ac:spMk id="34" creationId="{8DEC7742-0694-43B1-A3E9-89971D543566}"/>
          </ac:spMkLst>
        </pc:spChg>
        <pc:spChg chg="add mod">
          <ac:chgData name="Jayesh Sampat" userId="1b1fe7fd58624c70" providerId="LiveId" clId="{574C8DD2-3EF1-4FF2-B38A-D53E3EF7B6F8}" dt="2020-09-21T10:54:22.370" v="2079" actId="1076"/>
          <ac:spMkLst>
            <pc:docMk/>
            <pc:sldMk cId="944346651" sldId="261"/>
            <ac:spMk id="36" creationId="{8023ACBA-3AAC-472D-92F1-3B407BE858C7}"/>
          </ac:spMkLst>
        </pc:spChg>
        <pc:spChg chg="add mod">
          <ac:chgData name="Jayesh Sampat" userId="1b1fe7fd58624c70" providerId="LiveId" clId="{574C8DD2-3EF1-4FF2-B38A-D53E3EF7B6F8}" dt="2020-09-21T10:54:22.370" v="2079" actId="1076"/>
          <ac:spMkLst>
            <pc:docMk/>
            <pc:sldMk cId="944346651" sldId="261"/>
            <ac:spMk id="38" creationId="{491F6B22-8378-48A3-A918-52FC21F91676}"/>
          </ac:spMkLst>
        </pc:spChg>
        <pc:spChg chg="add del">
          <ac:chgData name="Jayesh Sampat" userId="1b1fe7fd58624c70" providerId="LiveId" clId="{574C8DD2-3EF1-4FF2-B38A-D53E3EF7B6F8}" dt="2020-09-21T10:40:45.745" v="1944" actId="22"/>
          <ac:spMkLst>
            <pc:docMk/>
            <pc:sldMk cId="944346651" sldId="261"/>
            <ac:spMk id="40" creationId="{BC0B49EC-F8BB-4A3A-8CEA-C61A9DE4D88C}"/>
          </ac:spMkLst>
        </pc:spChg>
        <pc:spChg chg="add mod">
          <ac:chgData name="Jayesh Sampat" userId="1b1fe7fd58624c70" providerId="LiveId" clId="{574C8DD2-3EF1-4FF2-B38A-D53E3EF7B6F8}" dt="2020-09-21T10:54:22.370" v="2079" actId="1076"/>
          <ac:spMkLst>
            <pc:docMk/>
            <pc:sldMk cId="944346651" sldId="261"/>
            <ac:spMk id="42" creationId="{8E3B3549-1AFE-4653-8EC7-CB610A30157C}"/>
          </ac:spMkLst>
        </pc:spChg>
        <pc:spChg chg="add mod">
          <ac:chgData name="Jayesh Sampat" userId="1b1fe7fd58624c70" providerId="LiveId" clId="{574C8DD2-3EF1-4FF2-B38A-D53E3EF7B6F8}" dt="2020-09-21T10:54:28.790" v="2080" actId="1076"/>
          <ac:spMkLst>
            <pc:docMk/>
            <pc:sldMk cId="944346651" sldId="261"/>
            <ac:spMk id="44" creationId="{C3D1B238-319F-496B-B04A-75E24CB67FC3}"/>
          </ac:spMkLst>
        </pc:spChg>
        <pc:spChg chg="add del mod">
          <ac:chgData name="Jayesh Sampat" userId="1b1fe7fd58624c70" providerId="LiveId" clId="{574C8DD2-3EF1-4FF2-B38A-D53E3EF7B6F8}" dt="2020-09-21T10:54:07.985" v="2078"/>
          <ac:spMkLst>
            <pc:docMk/>
            <pc:sldMk cId="944346651" sldId="261"/>
            <ac:spMk id="45" creationId="{C3570AB7-B86D-436D-B252-4344DFB184F0}"/>
          </ac:spMkLst>
        </pc:spChg>
        <pc:spChg chg="add mod">
          <ac:chgData name="Jayesh Sampat" userId="1b1fe7fd58624c70" providerId="LiveId" clId="{574C8DD2-3EF1-4FF2-B38A-D53E3EF7B6F8}" dt="2020-09-21T10:54:46.918" v="2084" actId="255"/>
          <ac:spMkLst>
            <pc:docMk/>
            <pc:sldMk cId="944346651" sldId="261"/>
            <ac:spMk id="46" creationId="{C71F3643-1D68-4C12-8FB5-4E3BFC74281A}"/>
          </ac:spMkLst>
        </pc:spChg>
        <pc:cxnChg chg="add">
          <ac:chgData name="Jayesh Sampat" userId="1b1fe7fd58624c70" providerId="LiveId" clId="{574C8DD2-3EF1-4FF2-B38A-D53E3EF7B6F8}" dt="2020-09-21T10:30:44.165" v="1847" actId="11529"/>
          <ac:cxnSpMkLst>
            <pc:docMk/>
            <pc:sldMk cId="944346651" sldId="261"/>
            <ac:cxnSpMk id="5" creationId="{F88832F8-A230-4AE1-9999-7CAC7ACC480E}"/>
          </ac:cxnSpMkLst>
        </pc:cxnChg>
        <pc:cxnChg chg="add mod">
          <ac:chgData name="Jayesh Sampat" userId="1b1fe7fd58624c70" providerId="LiveId" clId="{574C8DD2-3EF1-4FF2-B38A-D53E3EF7B6F8}" dt="2020-09-21T10:54:22.370" v="2079" actId="1076"/>
          <ac:cxnSpMkLst>
            <pc:docMk/>
            <pc:sldMk cId="944346651" sldId="261"/>
            <ac:cxnSpMk id="24" creationId="{FDF1AE92-2467-4602-BED1-8A0F41CE447B}"/>
          </ac:cxnSpMkLst>
        </pc:cxnChg>
      </pc:sldChg>
      <pc:sldChg chg="addSp modSp new mod">
        <pc:chgData name="Jayesh Sampat" userId="1b1fe7fd58624c70" providerId="LiveId" clId="{574C8DD2-3EF1-4FF2-B38A-D53E3EF7B6F8}" dt="2020-09-21T11:34:23.873" v="2949" actId="20577"/>
        <pc:sldMkLst>
          <pc:docMk/>
          <pc:sldMk cId="131335017" sldId="262"/>
        </pc:sldMkLst>
        <pc:spChg chg="mod">
          <ac:chgData name="Jayesh Sampat" userId="1b1fe7fd58624c70" providerId="LiveId" clId="{574C8DD2-3EF1-4FF2-B38A-D53E3EF7B6F8}" dt="2020-09-21T11:34:23.873" v="2949" actId="20577"/>
          <ac:spMkLst>
            <pc:docMk/>
            <pc:sldMk cId="131335017" sldId="262"/>
            <ac:spMk id="2" creationId="{6D4C1B09-462B-4930-BE28-1F9DD535D5C6}"/>
          </ac:spMkLst>
        </pc:spChg>
        <pc:spChg chg="mod">
          <ac:chgData name="Jayesh Sampat" userId="1b1fe7fd58624c70" providerId="LiveId" clId="{574C8DD2-3EF1-4FF2-B38A-D53E3EF7B6F8}" dt="2020-09-21T11:32:10.881" v="2781" actId="20577"/>
          <ac:spMkLst>
            <pc:docMk/>
            <pc:sldMk cId="131335017" sldId="262"/>
            <ac:spMk id="3" creationId="{CDF40352-5426-4883-8517-4B3D120469C2}"/>
          </ac:spMkLst>
        </pc:spChg>
        <pc:spChg chg="add mod">
          <ac:chgData name="Jayesh Sampat" userId="1b1fe7fd58624c70" providerId="LiveId" clId="{574C8DD2-3EF1-4FF2-B38A-D53E3EF7B6F8}" dt="2020-09-21T11:17:11.088" v="2352" actId="1076"/>
          <ac:spMkLst>
            <pc:docMk/>
            <pc:sldMk cId="131335017" sldId="262"/>
            <ac:spMk id="5" creationId="{4B7E2380-9FCC-4E7E-9E98-B9E7DB3F4A5F}"/>
          </ac:spMkLst>
        </pc:spChg>
        <pc:spChg chg="add mod">
          <ac:chgData name="Jayesh Sampat" userId="1b1fe7fd58624c70" providerId="LiveId" clId="{574C8DD2-3EF1-4FF2-B38A-D53E3EF7B6F8}" dt="2020-09-21T11:17:11.088" v="2352" actId="1076"/>
          <ac:spMkLst>
            <pc:docMk/>
            <pc:sldMk cId="131335017" sldId="262"/>
            <ac:spMk id="6" creationId="{95445CEC-A900-45A5-8DD8-8E3E536D09D5}"/>
          </ac:spMkLst>
        </pc:spChg>
        <pc:spChg chg="add mod">
          <ac:chgData name="Jayesh Sampat" userId="1b1fe7fd58624c70" providerId="LiveId" clId="{574C8DD2-3EF1-4FF2-B38A-D53E3EF7B6F8}" dt="2020-09-21T11:17:11.088" v="2352" actId="1076"/>
          <ac:spMkLst>
            <pc:docMk/>
            <pc:sldMk cId="131335017" sldId="262"/>
            <ac:spMk id="7" creationId="{0D8E6185-4088-4EC0-BAEB-7337DDC0BBA0}"/>
          </ac:spMkLst>
        </pc:spChg>
        <pc:spChg chg="add mod">
          <ac:chgData name="Jayesh Sampat" userId="1b1fe7fd58624c70" providerId="LiveId" clId="{574C8DD2-3EF1-4FF2-B38A-D53E3EF7B6F8}" dt="2020-09-21T11:17:11.088" v="2352" actId="1076"/>
          <ac:spMkLst>
            <pc:docMk/>
            <pc:sldMk cId="131335017" sldId="262"/>
            <ac:spMk id="8" creationId="{147B0541-D095-4B1B-8F21-883A94C0198E}"/>
          </ac:spMkLst>
        </pc:spChg>
        <pc:spChg chg="add mod">
          <ac:chgData name="Jayesh Sampat" userId="1b1fe7fd58624c70" providerId="LiveId" clId="{574C8DD2-3EF1-4FF2-B38A-D53E3EF7B6F8}" dt="2020-09-21T11:17:11.088" v="2352" actId="1076"/>
          <ac:spMkLst>
            <pc:docMk/>
            <pc:sldMk cId="131335017" sldId="262"/>
            <ac:spMk id="9" creationId="{BFF0369C-1617-4174-9E67-3BF1E8F060A8}"/>
          </ac:spMkLst>
        </pc:spChg>
        <pc:spChg chg="add mod">
          <ac:chgData name="Jayesh Sampat" userId="1b1fe7fd58624c70" providerId="LiveId" clId="{574C8DD2-3EF1-4FF2-B38A-D53E3EF7B6F8}" dt="2020-09-21T11:17:11.088" v="2352" actId="1076"/>
          <ac:spMkLst>
            <pc:docMk/>
            <pc:sldMk cId="131335017" sldId="262"/>
            <ac:spMk id="10" creationId="{77F397B1-68A0-4C1A-80F6-F9F1D7490537}"/>
          </ac:spMkLst>
        </pc:spChg>
        <pc:spChg chg="add mod">
          <ac:chgData name="Jayesh Sampat" userId="1b1fe7fd58624c70" providerId="LiveId" clId="{574C8DD2-3EF1-4FF2-B38A-D53E3EF7B6F8}" dt="2020-09-21T11:17:11.088" v="2352" actId="1076"/>
          <ac:spMkLst>
            <pc:docMk/>
            <pc:sldMk cId="131335017" sldId="262"/>
            <ac:spMk id="11" creationId="{77923B8D-5B40-4E3D-A240-30B2D5254D45}"/>
          </ac:spMkLst>
        </pc:spChg>
        <pc:spChg chg="add mod">
          <ac:chgData name="Jayesh Sampat" userId="1b1fe7fd58624c70" providerId="LiveId" clId="{574C8DD2-3EF1-4FF2-B38A-D53E3EF7B6F8}" dt="2020-09-21T11:12:46.684" v="2283" actId="1076"/>
          <ac:spMkLst>
            <pc:docMk/>
            <pc:sldMk cId="131335017" sldId="262"/>
            <ac:spMk id="39" creationId="{00E41D69-7BB5-4165-8E37-D80F81339486}"/>
          </ac:spMkLst>
        </pc:spChg>
        <pc:spChg chg="add mod">
          <ac:chgData name="Jayesh Sampat" userId="1b1fe7fd58624c70" providerId="LiveId" clId="{574C8DD2-3EF1-4FF2-B38A-D53E3EF7B6F8}" dt="2020-09-21T11:13:00.260" v="2284" actId="13822"/>
          <ac:spMkLst>
            <pc:docMk/>
            <pc:sldMk cId="131335017" sldId="262"/>
            <ac:spMk id="40" creationId="{4E240013-CA9C-45AA-82F7-102709BB5CD6}"/>
          </ac:spMkLst>
        </pc:spChg>
        <pc:spChg chg="add mod">
          <ac:chgData name="Jayesh Sampat" userId="1b1fe7fd58624c70" providerId="LiveId" clId="{574C8DD2-3EF1-4FF2-B38A-D53E3EF7B6F8}" dt="2020-09-21T11:13:03.437" v="2285" actId="13822"/>
          <ac:spMkLst>
            <pc:docMk/>
            <pc:sldMk cId="131335017" sldId="262"/>
            <ac:spMk id="41" creationId="{305E7D20-44D7-44E0-95FB-AA2BF94D878A}"/>
          </ac:spMkLst>
        </pc:spChg>
        <pc:spChg chg="add mod">
          <ac:chgData name="Jayesh Sampat" userId="1b1fe7fd58624c70" providerId="LiveId" clId="{574C8DD2-3EF1-4FF2-B38A-D53E3EF7B6F8}" dt="2020-09-21T11:12:46.684" v="2283" actId="1076"/>
          <ac:spMkLst>
            <pc:docMk/>
            <pc:sldMk cId="131335017" sldId="262"/>
            <ac:spMk id="42" creationId="{BB3E45F6-591E-472E-89A1-77163BC7CEF4}"/>
          </ac:spMkLst>
        </pc:spChg>
        <pc:spChg chg="add mod">
          <ac:chgData name="Jayesh Sampat" userId="1b1fe7fd58624c70" providerId="LiveId" clId="{574C8DD2-3EF1-4FF2-B38A-D53E3EF7B6F8}" dt="2020-09-21T11:12:46.684" v="2283" actId="1076"/>
          <ac:spMkLst>
            <pc:docMk/>
            <pc:sldMk cId="131335017" sldId="262"/>
            <ac:spMk id="43" creationId="{60C34A44-F7B9-463C-8B71-BA95BD866A5A}"/>
          </ac:spMkLst>
        </pc:spChg>
        <pc:spChg chg="add mod">
          <ac:chgData name="Jayesh Sampat" userId="1b1fe7fd58624c70" providerId="LiveId" clId="{574C8DD2-3EF1-4FF2-B38A-D53E3EF7B6F8}" dt="2020-09-21T11:12:46.684" v="2283" actId="1076"/>
          <ac:spMkLst>
            <pc:docMk/>
            <pc:sldMk cId="131335017" sldId="262"/>
            <ac:spMk id="44" creationId="{15CDCA09-58D2-4679-B016-2346C1240BD1}"/>
          </ac:spMkLst>
        </pc:spChg>
        <pc:spChg chg="add mod">
          <ac:chgData name="Jayesh Sampat" userId="1b1fe7fd58624c70" providerId="LiveId" clId="{574C8DD2-3EF1-4FF2-B38A-D53E3EF7B6F8}" dt="2020-09-21T11:17:10.914" v="2351" actId="1076"/>
          <ac:spMkLst>
            <pc:docMk/>
            <pc:sldMk cId="131335017" sldId="262"/>
            <ac:spMk id="45" creationId="{4A7E24D0-0217-475A-BC44-5CBBBC443308}"/>
          </ac:spMkLst>
        </pc:spChg>
        <pc:spChg chg="add mod">
          <ac:chgData name="Jayesh Sampat" userId="1b1fe7fd58624c70" providerId="LiveId" clId="{574C8DD2-3EF1-4FF2-B38A-D53E3EF7B6F8}" dt="2020-09-21T11:29:45.837" v="2766" actId="1076"/>
          <ac:spMkLst>
            <pc:docMk/>
            <pc:sldMk cId="131335017" sldId="262"/>
            <ac:spMk id="62" creationId="{197F76C2-CBA7-4113-9586-5EA9493EAEDA}"/>
          </ac:spMkLst>
        </pc:spChg>
        <pc:spChg chg="add mod">
          <ac:chgData name="Jayesh Sampat" userId="1b1fe7fd58624c70" providerId="LiveId" clId="{574C8DD2-3EF1-4FF2-B38A-D53E3EF7B6F8}" dt="2020-09-21T11:23:37.012" v="2762" actId="1076"/>
          <ac:spMkLst>
            <pc:docMk/>
            <pc:sldMk cId="131335017" sldId="262"/>
            <ac:spMk id="2051" creationId="{19E71897-A2E8-4CBC-A907-B06002982526}"/>
          </ac:spMkLst>
        </pc:spChg>
        <pc:spChg chg="add mod">
          <ac:chgData name="Jayesh Sampat" userId="1b1fe7fd58624c70" providerId="LiveId" clId="{574C8DD2-3EF1-4FF2-B38A-D53E3EF7B6F8}" dt="2020-09-21T11:23:30.915" v="2761" actId="1076"/>
          <ac:spMkLst>
            <pc:docMk/>
            <pc:sldMk cId="131335017" sldId="262"/>
            <ac:spMk id="2052" creationId="{4A20588F-2B09-4F14-B1A7-42C7BCEC6A4D}"/>
          </ac:spMkLst>
        </pc:spChg>
        <pc:spChg chg="add mod">
          <ac:chgData name="Jayesh Sampat" userId="1b1fe7fd58624c70" providerId="LiveId" clId="{574C8DD2-3EF1-4FF2-B38A-D53E3EF7B6F8}" dt="2020-09-21T11:33:20.436" v="2947" actId="255"/>
          <ac:spMkLst>
            <pc:docMk/>
            <pc:sldMk cId="131335017" sldId="262"/>
            <ac:spMk id="2053" creationId="{F5678BB2-C6EE-4D79-BE6F-F9E4C431595E}"/>
          </ac:spMkLst>
        </pc:spChg>
        <pc:picChg chg="add mod">
          <ac:chgData name="Jayesh Sampat" userId="1b1fe7fd58624c70" providerId="LiveId" clId="{574C8DD2-3EF1-4FF2-B38A-D53E3EF7B6F8}" dt="2020-09-21T11:17:14.575" v="2358" actId="1076"/>
          <ac:picMkLst>
            <pc:docMk/>
            <pc:sldMk cId="131335017" sldId="262"/>
            <ac:picMk id="2050" creationId="{B1400871-2AB3-43BB-AD5D-2F622CD28C0C}"/>
          </ac:picMkLst>
        </pc:picChg>
        <pc:cxnChg chg="add mod">
          <ac:chgData name="Jayesh Sampat" userId="1b1fe7fd58624c70" providerId="LiveId" clId="{574C8DD2-3EF1-4FF2-B38A-D53E3EF7B6F8}" dt="2020-09-21T11:17:11.088" v="2352" actId="1076"/>
          <ac:cxnSpMkLst>
            <pc:docMk/>
            <pc:sldMk cId="131335017" sldId="262"/>
            <ac:cxnSpMk id="12" creationId="{BA66AF09-9208-4795-9E09-51E2F346695E}"/>
          </ac:cxnSpMkLst>
        </pc:cxnChg>
        <pc:cxnChg chg="add mod">
          <ac:chgData name="Jayesh Sampat" userId="1b1fe7fd58624c70" providerId="LiveId" clId="{574C8DD2-3EF1-4FF2-B38A-D53E3EF7B6F8}" dt="2020-09-21T11:17:11.088" v="2352" actId="1076"/>
          <ac:cxnSpMkLst>
            <pc:docMk/>
            <pc:sldMk cId="131335017" sldId="262"/>
            <ac:cxnSpMk id="13" creationId="{DC80F685-01DE-4174-96E8-2071D472C717}"/>
          </ac:cxnSpMkLst>
        </pc:cxnChg>
        <pc:cxnChg chg="add mod">
          <ac:chgData name="Jayesh Sampat" userId="1b1fe7fd58624c70" providerId="LiveId" clId="{574C8DD2-3EF1-4FF2-B38A-D53E3EF7B6F8}" dt="2020-09-21T11:17:11.088" v="2352" actId="1076"/>
          <ac:cxnSpMkLst>
            <pc:docMk/>
            <pc:sldMk cId="131335017" sldId="262"/>
            <ac:cxnSpMk id="14" creationId="{38C606C5-3B97-4B71-B1E3-12361F04BE17}"/>
          </ac:cxnSpMkLst>
        </pc:cxnChg>
        <pc:cxnChg chg="add mod">
          <ac:chgData name="Jayesh Sampat" userId="1b1fe7fd58624c70" providerId="LiveId" clId="{574C8DD2-3EF1-4FF2-B38A-D53E3EF7B6F8}" dt="2020-09-21T11:17:11.088" v="2352" actId="1076"/>
          <ac:cxnSpMkLst>
            <pc:docMk/>
            <pc:sldMk cId="131335017" sldId="262"/>
            <ac:cxnSpMk id="15" creationId="{D453E04A-5B99-484F-8F8C-347F3E82409B}"/>
          </ac:cxnSpMkLst>
        </pc:cxnChg>
        <pc:cxnChg chg="add mod">
          <ac:chgData name="Jayesh Sampat" userId="1b1fe7fd58624c70" providerId="LiveId" clId="{574C8DD2-3EF1-4FF2-B38A-D53E3EF7B6F8}" dt="2020-09-21T11:17:11.088" v="2352" actId="1076"/>
          <ac:cxnSpMkLst>
            <pc:docMk/>
            <pc:sldMk cId="131335017" sldId="262"/>
            <ac:cxnSpMk id="16" creationId="{642E42FC-CAE9-4620-8A8B-4554AE19A3BC}"/>
          </ac:cxnSpMkLst>
        </pc:cxnChg>
        <pc:cxnChg chg="add mod">
          <ac:chgData name="Jayesh Sampat" userId="1b1fe7fd58624c70" providerId="LiveId" clId="{574C8DD2-3EF1-4FF2-B38A-D53E3EF7B6F8}" dt="2020-09-21T11:17:11.088" v="2352" actId="1076"/>
          <ac:cxnSpMkLst>
            <pc:docMk/>
            <pc:sldMk cId="131335017" sldId="262"/>
            <ac:cxnSpMk id="17" creationId="{B8803E74-234A-4574-BC44-0898CB02889D}"/>
          </ac:cxnSpMkLst>
        </pc:cxnChg>
        <pc:cxnChg chg="add mod">
          <ac:chgData name="Jayesh Sampat" userId="1b1fe7fd58624c70" providerId="LiveId" clId="{574C8DD2-3EF1-4FF2-B38A-D53E3EF7B6F8}" dt="2020-09-21T11:17:11.088" v="2352" actId="1076"/>
          <ac:cxnSpMkLst>
            <pc:docMk/>
            <pc:sldMk cId="131335017" sldId="262"/>
            <ac:cxnSpMk id="18" creationId="{9BB4FE32-7450-4DEC-AB51-593D668D6AC6}"/>
          </ac:cxnSpMkLst>
        </pc:cxnChg>
        <pc:cxnChg chg="add mod">
          <ac:chgData name="Jayesh Sampat" userId="1b1fe7fd58624c70" providerId="LiveId" clId="{574C8DD2-3EF1-4FF2-B38A-D53E3EF7B6F8}" dt="2020-09-21T11:17:11.088" v="2352" actId="1076"/>
          <ac:cxnSpMkLst>
            <pc:docMk/>
            <pc:sldMk cId="131335017" sldId="262"/>
            <ac:cxnSpMk id="19" creationId="{73639F78-9CE6-4A43-B999-A0BC9814AEAC}"/>
          </ac:cxnSpMkLst>
        </pc:cxnChg>
        <pc:cxnChg chg="add mod">
          <ac:chgData name="Jayesh Sampat" userId="1b1fe7fd58624c70" providerId="LiveId" clId="{574C8DD2-3EF1-4FF2-B38A-D53E3EF7B6F8}" dt="2020-09-21T11:17:11.088" v="2352" actId="1076"/>
          <ac:cxnSpMkLst>
            <pc:docMk/>
            <pc:sldMk cId="131335017" sldId="262"/>
            <ac:cxnSpMk id="20" creationId="{A12EB509-1620-4F67-A457-9BF75234D681}"/>
          </ac:cxnSpMkLst>
        </pc:cxnChg>
        <pc:cxnChg chg="add mod">
          <ac:chgData name="Jayesh Sampat" userId="1b1fe7fd58624c70" providerId="LiveId" clId="{574C8DD2-3EF1-4FF2-B38A-D53E3EF7B6F8}" dt="2020-09-21T11:17:11.088" v="2352" actId="1076"/>
          <ac:cxnSpMkLst>
            <pc:docMk/>
            <pc:sldMk cId="131335017" sldId="262"/>
            <ac:cxnSpMk id="21" creationId="{96060D9E-A26E-4AA9-B2F8-C9C794C27B64}"/>
          </ac:cxnSpMkLst>
        </pc:cxnChg>
        <pc:cxnChg chg="add mod">
          <ac:chgData name="Jayesh Sampat" userId="1b1fe7fd58624c70" providerId="LiveId" clId="{574C8DD2-3EF1-4FF2-B38A-D53E3EF7B6F8}" dt="2020-09-21T11:17:11.088" v="2352" actId="1076"/>
          <ac:cxnSpMkLst>
            <pc:docMk/>
            <pc:sldMk cId="131335017" sldId="262"/>
            <ac:cxnSpMk id="22" creationId="{F8C05469-FAAB-4BAD-8269-7B439FF21342}"/>
          </ac:cxnSpMkLst>
        </pc:cxnChg>
        <pc:cxnChg chg="add mod">
          <ac:chgData name="Jayesh Sampat" userId="1b1fe7fd58624c70" providerId="LiveId" clId="{574C8DD2-3EF1-4FF2-B38A-D53E3EF7B6F8}" dt="2020-09-21T11:17:11.088" v="2352" actId="1076"/>
          <ac:cxnSpMkLst>
            <pc:docMk/>
            <pc:sldMk cId="131335017" sldId="262"/>
            <ac:cxnSpMk id="23" creationId="{10E7A524-9FE2-4897-9253-BBD241FB4724}"/>
          </ac:cxnSpMkLst>
        </pc:cxnChg>
        <pc:cxnChg chg="add mod">
          <ac:chgData name="Jayesh Sampat" userId="1b1fe7fd58624c70" providerId="LiveId" clId="{574C8DD2-3EF1-4FF2-B38A-D53E3EF7B6F8}" dt="2020-09-21T11:12:46.684" v="2283" actId="1076"/>
          <ac:cxnSpMkLst>
            <pc:docMk/>
            <pc:sldMk cId="131335017" sldId="262"/>
            <ac:cxnSpMk id="46" creationId="{0F41CDCC-3BE9-4F83-ADFE-CD613BA5F184}"/>
          </ac:cxnSpMkLst>
        </pc:cxnChg>
        <pc:cxnChg chg="add mod">
          <ac:chgData name="Jayesh Sampat" userId="1b1fe7fd58624c70" providerId="LiveId" clId="{574C8DD2-3EF1-4FF2-B38A-D53E3EF7B6F8}" dt="2020-09-21T11:12:46.684" v="2283" actId="1076"/>
          <ac:cxnSpMkLst>
            <pc:docMk/>
            <pc:sldMk cId="131335017" sldId="262"/>
            <ac:cxnSpMk id="47" creationId="{76584999-275E-4550-858A-69DDFAAD694D}"/>
          </ac:cxnSpMkLst>
        </pc:cxnChg>
        <pc:cxnChg chg="add mod">
          <ac:chgData name="Jayesh Sampat" userId="1b1fe7fd58624c70" providerId="LiveId" clId="{574C8DD2-3EF1-4FF2-B38A-D53E3EF7B6F8}" dt="2020-09-21T11:12:46.684" v="2283" actId="1076"/>
          <ac:cxnSpMkLst>
            <pc:docMk/>
            <pc:sldMk cId="131335017" sldId="262"/>
            <ac:cxnSpMk id="48" creationId="{750CEB36-84C1-432A-B006-096F528ACD3B}"/>
          </ac:cxnSpMkLst>
        </pc:cxnChg>
        <pc:cxnChg chg="add mod">
          <ac:chgData name="Jayesh Sampat" userId="1b1fe7fd58624c70" providerId="LiveId" clId="{574C8DD2-3EF1-4FF2-B38A-D53E3EF7B6F8}" dt="2020-09-21T11:17:10.914" v="2351" actId="1076"/>
          <ac:cxnSpMkLst>
            <pc:docMk/>
            <pc:sldMk cId="131335017" sldId="262"/>
            <ac:cxnSpMk id="49" creationId="{E598ADDB-8773-45B7-8AF0-95226849724C}"/>
          </ac:cxnSpMkLst>
        </pc:cxnChg>
        <pc:cxnChg chg="add mod">
          <ac:chgData name="Jayesh Sampat" userId="1b1fe7fd58624c70" providerId="LiveId" clId="{574C8DD2-3EF1-4FF2-B38A-D53E3EF7B6F8}" dt="2020-09-21T11:12:46.684" v="2283" actId="1076"/>
          <ac:cxnSpMkLst>
            <pc:docMk/>
            <pc:sldMk cId="131335017" sldId="262"/>
            <ac:cxnSpMk id="50" creationId="{FE170107-39D1-4BE4-A236-F62E2BC8A6ED}"/>
          </ac:cxnSpMkLst>
        </pc:cxnChg>
        <pc:cxnChg chg="add mod">
          <ac:chgData name="Jayesh Sampat" userId="1b1fe7fd58624c70" providerId="LiveId" clId="{574C8DD2-3EF1-4FF2-B38A-D53E3EF7B6F8}" dt="2020-09-21T11:12:46.684" v="2283" actId="1076"/>
          <ac:cxnSpMkLst>
            <pc:docMk/>
            <pc:sldMk cId="131335017" sldId="262"/>
            <ac:cxnSpMk id="51" creationId="{9B42FD04-3D3A-4F85-AD93-FE768431ABD5}"/>
          </ac:cxnSpMkLst>
        </pc:cxnChg>
        <pc:cxnChg chg="add mod">
          <ac:chgData name="Jayesh Sampat" userId="1b1fe7fd58624c70" providerId="LiveId" clId="{574C8DD2-3EF1-4FF2-B38A-D53E3EF7B6F8}" dt="2020-09-21T11:12:46.684" v="2283" actId="1076"/>
          <ac:cxnSpMkLst>
            <pc:docMk/>
            <pc:sldMk cId="131335017" sldId="262"/>
            <ac:cxnSpMk id="52" creationId="{3D3DAEAD-0B3D-44C0-9638-B95A0210BDCB}"/>
          </ac:cxnSpMkLst>
        </pc:cxnChg>
        <pc:cxnChg chg="add mod">
          <ac:chgData name="Jayesh Sampat" userId="1b1fe7fd58624c70" providerId="LiveId" clId="{574C8DD2-3EF1-4FF2-B38A-D53E3EF7B6F8}" dt="2020-09-21T11:17:10.914" v="2351" actId="1076"/>
          <ac:cxnSpMkLst>
            <pc:docMk/>
            <pc:sldMk cId="131335017" sldId="262"/>
            <ac:cxnSpMk id="53" creationId="{B34F1A98-F9E8-43D5-A086-6CE9189D2E6B}"/>
          </ac:cxnSpMkLst>
        </pc:cxnChg>
        <pc:cxnChg chg="add mod">
          <ac:chgData name="Jayesh Sampat" userId="1b1fe7fd58624c70" providerId="LiveId" clId="{574C8DD2-3EF1-4FF2-B38A-D53E3EF7B6F8}" dt="2020-09-21T11:12:46.684" v="2283" actId="1076"/>
          <ac:cxnSpMkLst>
            <pc:docMk/>
            <pc:sldMk cId="131335017" sldId="262"/>
            <ac:cxnSpMk id="54" creationId="{8B1D0190-C46C-4777-BE5E-F613480EA469}"/>
          </ac:cxnSpMkLst>
        </pc:cxnChg>
        <pc:cxnChg chg="add mod">
          <ac:chgData name="Jayesh Sampat" userId="1b1fe7fd58624c70" providerId="LiveId" clId="{574C8DD2-3EF1-4FF2-B38A-D53E3EF7B6F8}" dt="2020-09-21T11:12:46.684" v="2283" actId="1076"/>
          <ac:cxnSpMkLst>
            <pc:docMk/>
            <pc:sldMk cId="131335017" sldId="262"/>
            <ac:cxnSpMk id="55" creationId="{CF22036E-DC8D-466C-A580-B7EDCD71018D}"/>
          </ac:cxnSpMkLst>
        </pc:cxnChg>
        <pc:cxnChg chg="add mod">
          <ac:chgData name="Jayesh Sampat" userId="1b1fe7fd58624c70" providerId="LiveId" clId="{574C8DD2-3EF1-4FF2-B38A-D53E3EF7B6F8}" dt="2020-09-21T11:12:46.684" v="2283" actId="1076"/>
          <ac:cxnSpMkLst>
            <pc:docMk/>
            <pc:sldMk cId="131335017" sldId="262"/>
            <ac:cxnSpMk id="56" creationId="{F0B145BD-27AA-46E4-9087-ED48EE906E77}"/>
          </ac:cxnSpMkLst>
        </pc:cxnChg>
        <pc:cxnChg chg="add mod">
          <ac:chgData name="Jayesh Sampat" userId="1b1fe7fd58624c70" providerId="LiveId" clId="{574C8DD2-3EF1-4FF2-B38A-D53E3EF7B6F8}" dt="2020-09-21T11:17:10.914" v="2351" actId="1076"/>
          <ac:cxnSpMkLst>
            <pc:docMk/>
            <pc:sldMk cId="131335017" sldId="262"/>
            <ac:cxnSpMk id="57" creationId="{5793605A-CAC5-4143-B7D4-8DF42787311E}"/>
          </ac:cxnSpMkLst>
        </pc:cxnChg>
      </pc:sldChg>
      <pc:sldChg chg="addSp delSp modSp new mod">
        <pc:chgData name="Jayesh Sampat" userId="1b1fe7fd58624c70" providerId="LiveId" clId="{574C8DD2-3EF1-4FF2-B38A-D53E3EF7B6F8}" dt="2020-09-21T11:59:07.296" v="3323" actId="20577"/>
        <pc:sldMkLst>
          <pc:docMk/>
          <pc:sldMk cId="3772054949" sldId="263"/>
        </pc:sldMkLst>
        <pc:spChg chg="mod">
          <ac:chgData name="Jayesh Sampat" userId="1b1fe7fd58624c70" providerId="LiveId" clId="{574C8DD2-3EF1-4FF2-B38A-D53E3EF7B6F8}" dt="2020-09-21T11:40:05.977" v="3013" actId="20577"/>
          <ac:spMkLst>
            <pc:docMk/>
            <pc:sldMk cId="3772054949" sldId="263"/>
            <ac:spMk id="2" creationId="{DF2237EC-18A1-4BDD-AF75-FA9D9587ACF4}"/>
          </ac:spMkLst>
        </pc:spChg>
        <pc:spChg chg="mod">
          <ac:chgData name="Jayesh Sampat" userId="1b1fe7fd58624c70" providerId="LiveId" clId="{574C8DD2-3EF1-4FF2-B38A-D53E3EF7B6F8}" dt="2020-09-21T11:59:07.296" v="3323" actId="20577"/>
          <ac:spMkLst>
            <pc:docMk/>
            <pc:sldMk cId="3772054949" sldId="263"/>
            <ac:spMk id="3" creationId="{2D6C0A80-ABF3-4CAA-B694-52A236E5BD2B}"/>
          </ac:spMkLst>
        </pc:spChg>
        <pc:spChg chg="add mod">
          <ac:chgData name="Jayesh Sampat" userId="1b1fe7fd58624c70" providerId="LiveId" clId="{574C8DD2-3EF1-4FF2-B38A-D53E3EF7B6F8}" dt="2020-09-21T11:54:23.244" v="3196" actId="1076"/>
          <ac:spMkLst>
            <pc:docMk/>
            <pc:sldMk cId="3772054949" sldId="263"/>
            <ac:spMk id="7" creationId="{3D455CDC-C1EA-4992-96FD-4416537DDC25}"/>
          </ac:spMkLst>
        </pc:spChg>
        <pc:spChg chg="add mod">
          <ac:chgData name="Jayesh Sampat" userId="1b1fe7fd58624c70" providerId="LiveId" clId="{574C8DD2-3EF1-4FF2-B38A-D53E3EF7B6F8}" dt="2020-09-21T11:54:47.993" v="3201" actId="13822"/>
          <ac:spMkLst>
            <pc:docMk/>
            <pc:sldMk cId="3772054949" sldId="263"/>
            <ac:spMk id="8" creationId="{9E13AF65-ADCB-43F9-AC74-77E9B94B58FF}"/>
          </ac:spMkLst>
        </pc:spChg>
        <pc:spChg chg="add mod">
          <ac:chgData name="Jayesh Sampat" userId="1b1fe7fd58624c70" providerId="LiveId" clId="{574C8DD2-3EF1-4FF2-B38A-D53E3EF7B6F8}" dt="2020-09-21T11:54:41.670" v="3199" actId="13822"/>
          <ac:spMkLst>
            <pc:docMk/>
            <pc:sldMk cId="3772054949" sldId="263"/>
            <ac:spMk id="9" creationId="{04EC1CF4-B711-469C-8C89-8D27E109B8E5}"/>
          </ac:spMkLst>
        </pc:spChg>
        <pc:spChg chg="add mod">
          <ac:chgData name="Jayesh Sampat" userId="1b1fe7fd58624c70" providerId="LiveId" clId="{574C8DD2-3EF1-4FF2-B38A-D53E3EF7B6F8}" dt="2020-09-21T11:54:23.244" v="3196" actId="1076"/>
          <ac:spMkLst>
            <pc:docMk/>
            <pc:sldMk cId="3772054949" sldId="263"/>
            <ac:spMk id="10" creationId="{79033830-F1D2-4740-8AD5-2CDC223937C1}"/>
          </ac:spMkLst>
        </pc:spChg>
        <pc:spChg chg="add del mod">
          <ac:chgData name="Jayesh Sampat" userId="1b1fe7fd58624c70" providerId="LiveId" clId="{574C8DD2-3EF1-4FF2-B38A-D53E3EF7B6F8}" dt="2020-09-21T11:55:17.440" v="3214"/>
          <ac:spMkLst>
            <pc:docMk/>
            <pc:sldMk cId="3772054949" sldId="263"/>
            <ac:spMk id="11" creationId="{B46961B2-2792-493D-9CDB-4936885BC20E}"/>
          </ac:spMkLst>
        </pc:spChg>
        <pc:spChg chg="add mod">
          <ac:chgData name="Jayesh Sampat" userId="1b1fe7fd58624c70" providerId="LiveId" clId="{574C8DD2-3EF1-4FF2-B38A-D53E3EF7B6F8}" dt="2020-09-21T11:54:44.943" v="3200" actId="13822"/>
          <ac:spMkLst>
            <pc:docMk/>
            <pc:sldMk cId="3772054949" sldId="263"/>
            <ac:spMk id="14" creationId="{7BE4B7B8-1AB3-4D98-B45D-7CDC783466FD}"/>
          </ac:spMkLst>
        </pc:spChg>
        <pc:spChg chg="add mod">
          <ac:chgData name="Jayesh Sampat" userId="1b1fe7fd58624c70" providerId="LiveId" clId="{574C8DD2-3EF1-4FF2-B38A-D53E3EF7B6F8}" dt="2020-09-21T11:54:31.818" v="3198" actId="1076"/>
          <ac:spMkLst>
            <pc:docMk/>
            <pc:sldMk cId="3772054949" sldId="263"/>
            <ac:spMk id="18" creationId="{CDCF9703-B364-4CFA-9B4F-89C4A1E1CE2C}"/>
          </ac:spMkLst>
        </pc:spChg>
        <pc:spChg chg="add mod">
          <ac:chgData name="Jayesh Sampat" userId="1b1fe7fd58624c70" providerId="LiveId" clId="{574C8DD2-3EF1-4FF2-B38A-D53E3EF7B6F8}" dt="2020-09-21T11:54:55.035" v="3203" actId="13822"/>
          <ac:spMkLst>
            <pc:docMk/>
            <pc:sldMk cId="3772054949" sldId="263"/>
            <ac:spMk id="19" creationId="{F57BCC2D-C31B-4E83-9627-D87EBF02CFE5}"/>
          </ac:spMkLst>
        </pc:spChg>
        <pc:spChg chg="add mod">
          <ac:chgData name="Jayesh Sampat" userId="1b1fe7fd58624c70" providerId="LiveId" clId="{574C8DD2-3EF1-4FF2-B38A-D53E3EF7B6F8}" dt="2020-09-21T11:54:58.314" v="3204" actId="13822"/>
          <ac:spMkLst>
            <pc:docMk/>
            <pc:sldMk cId="3772054949" sldId="263"/>
            <ac:spMk id="20" creationId="{F4FC4E34-02C1-4E1B-862E-633D236902E2}"/>
          </ac:spMkLst>
        </pc:spChg>
        <pc:spChg chg="add mod">
          <ac:chgData name="Jayesh Sampat" userId="1b1fe7fd58624c70" providerId="LiveId" clId="{574C8DD2-3EF1-4FF2-B38A-D53E3EF7B6F8}" dt="2020-09-21T11:54:31.818" v="3198" actId="1076"/>
          <ac:spMkLst>
            <pc:docMk/>
            <pc:sldMk cId="3772054949" sldId="263"/>
            <ac:spMk id="21" creationId="{5E387208-63D7-4657-811E-62C11212F2AB}"/>
          </ac:spMkLst>
        </pc:spChg>
        <pc:spChg chg="add del mod">
          <ac:chgData name="Jayesh Sampat" userId="1b1fe7fd58624c70" providerId="LiveId" clId="{574C8DD2-3EF1-4FF2-B38A-D53E3EF7B6F8}" dt="2020-09-21T11:55:17.440" v="3216"/>
          <ac:spMkLst>
            <pc:docMk/>
            <pc:sldMk cId="3772054949" sldId="263"/>
            <ac:spMk id="22" creationId="{B9F1B2E7-7472-47F3-A7F6-04BD3F14B4B0}"/>
          </ac:spMkLst>
        </pc:spChg>
        <pc:spChg chg="add mod">
          <ac:chgData name="Jayesh Sampat" userId="1b1fe7fd58624c70" providerId="LiveId" clId="{574C8DD2-3EF1-4FF2-B38A-D53E3EF7B6F8}" dt="2020-09-21T11:54:51.212" v="3202" actId="13822"/>
          <ac:spMkLst>
            <pc:docMk/>
            <pc:sldMk cId="3772054949" sldId="263"/>
            <ac:spMk id="25" creationId="{FCD94CBB-67F2-405D-BE87-BD8AAA90B035}"/>
          </ac:spMkLst>
        </pc:spChg>
        <pc:spChg chg="add mod">
          <ac:chgData name="Jayesh Sampat" userId="1b1fe7fd58624c70" providerId="LiveId" clId="{574C8DD2-3EF1-4FF2-B38A-D53E3EF7B6F8}" dt="2020-09-21T11:56:53.360" v="3227" actId="20577"/>
          <ac:spMkLst>
            <pc:docMk/>
            <pc:sldMk cId="3772054949" sldId="263"/>
            <ac:spMk id="38" creationId="{1EDB4692-7234-449A-93BD-D827D0A35040}"/>
          </ac:spMkLst>
        </pc:spChg>
        <pc:spChg chg="add mod">
          <ac:chgData name="Jayesh Sampat" userId="1b1fe7fd58624c70" providerId="LiveId" clId="{574C8DD2-3EF1-4FF2-B38A-D53E3EF7B6F8}" dt="2020-09-21T11:57:05.532" v="3229" actId="1076"/>
          <ac:spMkLst>
            <pc:docMk/>
            <pc:sldMk cId="3772054949" sldId="263"/>
            <ac:spMk id="40" creationId="{FD4988AB-6F06-4411-9D81-2322B7CC4332}"/>
          </ac:spMkLst>
        </pc:spChg>
        <pc:spChg chg="add mod">
          <ac:chgData name="Jayesh Sampat" userId="1b1fe7fd58624c70" providerId="LiveId" clId="{574C8DD2-3EF1-4FF2-B38A-D53E3EF7B6F8}" dt="2020-09-21T11:57:37.816" v="3245" actId="20577"/>
          <ac:spMkLst>
            <pc:docMk/>
            <pc:sldMk cId="3772054949" sldId="263"/>
            <ac:spMk id="42" creationId="{CD56E766-4943-4388-B494-EECC2C6B9DBB}"/>
          </ac:spMkLst>
        </pc:spChg>
        <pc:spChg chg="add mod">
          <ac:chgData name="Jayesh Sampat" userId="1b1fe7fd58624c70" providerId="LiveId" clId="{574C8DD2-3EF1-4FF2-B38A-D53E3EF7B6F8}" dt="2020-09-21T11:57:13.199" v="3236" actId="20577"/>
          <ac:spMkLst>
            <pc:docMk/>
            <pc:sldMk cId="3772054949" sldId="263"/>
            <ac:spMk id="44" creationId="{8479733E-C16C-4246-820D-84307C4EF4A5}"/>
          </ac:spMkLst>
        </pc:spChg>
        <pc:spChg chg="add mod">
          <ac:chgData name="Jayesh Sampat" userId="1b1fe7fd58624c70" providerId="LiveId" clId="{574C8DD2-3EF1-4FF2-B38A-D53E3EF7B6F8}" dt="2020-09-21T11:57:31.128" v="3242" actId="20577"/>
          <ac:spMkLst>
            <pc:docMk/>
            <pc:sldMk cId="3772054949" sldId="263"/>
            <ac:spMk id="46" creationId="{DCE665B9-B9D2-49C2-9032-A94EADF662D0}"/>
          </ac:spMkLst>
        </pc:spChg>
        <pc:spChg chg="add mod">
          <ac:chgData name="Jayesh Sampat" userId="1b1fe7fd58624c70" providerId="LiveId" clId="{574C8DD2-3EF1-4FF2-B38A-D53E3EF7B6F8}" dt="2020-09-21T11:57:21.248" v="3239" actId="20577"/>
          <ac:spMkLst>
            <pc:docMk/>
            <pc:sldMk cId="3772054949" sldId="263"/>
            <ac:spMk id="48" creationId="{F4C39DFF-603C-4AEB-AA3B-E2128B11B23E}"/>
          </ac:spMkLst>
        </pc:spChg>
        <pc:spChg chg="add mod">
          <ac:chgData name="Jayesh Sampat" userId="1b1fe7fd58624c70" providerId="LiveId" clId="{574C8DD2-3EF1-4FF2-B38A-D53E3EF7B6F8}" dt="2020-09-21T11:57:47.042" v="3247" actId="1076"/>
          <ac:spMkLst>
            <pc:docMk/>
            <pc:sldMk cId="3772054949" sldId="263"/>
            <ac:spMk id="50" creationId="{DD6C8A3A-D24A-4D2F-84D6-C7B5483BEE8F}"/>
          </ac:spMkLst>
        </pc:spChg>
        <pc:spChg chg="add mod">
          <ac:chgData name="Jayesh Sampat" userId="1b1fe7fd58624c70" providerId="LiveId" clId="{574C8DD2-3EF1-4FF2-B38A-D53E3EF7B6F8}" dt="2020-09-21T11:57:56.736" v="3251" actId="20577"/>
          <ac:spMkLst>
            <pc:docMk/>
            <pc:sldMk cId="3772054949" sldId="263"/>
            <ac:spMk id="52" creationId="{23886667-A155-4BBC-9C57-DB79BBABC135}"/>
          </ac:spMkLst>
        </pc:spChg>
        <pc:spChg chg="add mod">
          <ac:chgData name="Jayesh Sampat" userId="1b1fe7fd58624c70" providerId="LiveId" clId="{574C8DD2-3EF1-4FF2-B38A-D53E3EF7B6F8}" dt="2020-09-21T11:58:12.407" v="3260" actId="20577"/>
          <ac:spMkLst>
            <pc:docMk/>
            <pc:sldMk cId="3772054949" sldId="263"/>
            <ac:spMk id="54" creationId="{AB6FF7D7-DCFC-4BC4-88A6-3C72C605E626}"/>
          </ac:spMkLst>
        </pc:spChg>
        <pc:spChg chg="add mod">
          <ac:chgData name="Jayesh Sampat" userId="1b1fe7fd58624c70" providerId="LiveId" clId="{574C8DD2-3EF1-4FF2-B38A-D53E3EF7B6F8}" dt="2020-09-21T11:58:06.519" v="3257" actId="20577"/>
          <ac:spMkLst>
            <pc:docMk/>
            <pc:sldMk cId="3772054949" sldId="263"/>
            <ac:spMk id="56" creationId="{67917740-C51E-4103-BD2D-29E8956341BB}"/>
          </ac:spMkLst>
        </pc:spChg>
        <pc:cxnChg chg="add mod">
          <ac:chgData name="Jayesh Sampat" userId="1b1fe7fd58624c70" providerId="LiveId" clId="{574C8DD2-3EF1-4FF2-B38A-D53E3EF7B6F8}" dt="2020-09-21T11:54:23.244" v="3196" actId="1076"/>
          <ac:cxnSpMkLst>
            <pc:docMk/>
            <pc:sldMk cId="3772054949" sldId="263"/>
            <ac:cxnSpMk id="4" creationId="{7E5B49A0-C9D9-46FD-99B3-09C587FC7CA3}"/>
          </ac:cxnSpMkLst>
        </pc:cxnChg>
        <pc:cxnChg chg="add mod">
          <ac:chgData name="Jayesh Sampat" userId="1b1fe7fd58624c70" providerId="LiveId" clId="{574C8DD2-3EF1-4FF2-B38A-D53E3EF7B6F8}" dt="2020-09-21T11:54:23.244" v="3196" actId="1076"/>
          <ac:cxnSpMkLst>
            <pc:docMk/>
            <pc:sldMk cId="3772054949" sldId="263"/>
            <ac:cxnSpMk id="5" creationId="{91EBD8B2-DBB0-47C3-BBCE-E7BD76A9E0F0}"/>
          </ac:cxnSpMkLst>
        </pc:cxnChg>
        <pc:cxnChg chg="add mod">
          <ac:chgData name="Jayesh Sampat" userId="1b1fe7fd58624c70" providerId="LiveId" clId="{574C8DD2-3EF1-4FF2-B38A-D53E3EF7B6F8}" dt="2020-09-21T11:54:23.244" v="3196" actId="1076"/>
          <ac:cxnSpMkLst>
            <pc:docMk/>
            <pc:sldMk cId="3772054949" sldId="263"/>
            <ac:cxnSpMk id="6" creationId="{1E113188-3B90-4BCF-9824-A7D154354F98}"/>
          </ac:cxnSpMkLst>
        </pc:cxnChg>
        <pc:cxnChg chg="add mod">
          <ac:chgData name="Jayesh Sampat" userId="1b1fe7fd58624c70" providerId="LiveId" clId="{574C8DD2-3EF1-4FF2-B38A-D53E3EF7B6F8}" dt="2020-09-21T11:54:23.244" v="3196" actId="1076"/>
          <ac:cxnSpMkLst>
            <pc:docMk/>
            <pc:sldMk cId="3772054949" sldId="263"/>
            <ac:cxnSpMk id="12" creationId="{86104744-DF96-43A1-B12F-3F4CB989A65A}"/>
          </ac:cxnSpMkLst>
        </pc:cxnChg>
        <pc:cxnChg chg="add mod">
          <ac:chgData name="Jayesh Sampat" userId="1b1fe7fd58624c70" providerId="LiveId" clId="{574C8DD2-3EF1-4FF2-B38A-D53E3EF7B6F8}" dt="2020-09-21T11:54:23.244" v="3196" actId="1076"/>
          <ac:cxnSpMkLst>
            <pc:docMk/>
            <pc:sldMk cId="3772054949" sldId="263"/>
            <ac:cxnSpMk id="13" creationId="{14E8F036-8B17-4844-AEE1-B07C16C26C46}"/>
          </ac:cxnSpMkLst>
        </pc:cxnChg>
        <pc:cxnChg chg="add del mod">
          <ac:chgData name="Jayesh Sampat" userId="1b1fe7fd58624c70" providerId="LiveId" clId="{574C8DD2-3EF1-4FF2-B38A-D53E3EF7B6F8}" dt="2020-09-21T11:55:27.288" v="3220" actId="478"/>
          <ac:cxnSpMkLst>
            <pc:docMk/>
            <pc:sldMk cId="3772054949" sldId="263"/>
            <ac:cxnSpMk id="15" creationId="{2C0B1361-A67B-4196-86DB-79E93C288151}"/>
          </ac:cxnSpMkLst>
        </pc:cxnChg>
        <pc:cxnChg chg="add del mod">
          <ac:chgData name="Jayesh Sampat" userId="1b1fe7fd58624c70" providerId="LiveId" clId="{574C8DD2-3EF1-4FF2-B38A-D53E3EF7B6F8}" dt="2020-09-21T11:55:29.154" v="3221" actId="478"/>
          <ac:cxnSpMkLst>
            <pc:docMk/>
            <pc:sldMk cId="3772054949" sldId="263"/>
            <ac:cxnSpMk id="16" creationId="{AD93CA01-EAF9-4F07-8EC5-2CA3FD586E1B}"/>
          </ac:cxnSpMkLst>
        </pc:cxnChg>
        <pc:cxnChg chg="add del mod">
          <ac:chgData name="Jayesh Sampat" userId="1b1fe7fd58624c70" providerId="LiveId" clId="{574C8DD2-3EF1-4FF2-B38A-D53E3EF7B6F8}" dt="2020-09-21T11:55:25.236" v="3219" actId="478"/>
          <ac:cxnSpMkLst>
            <pc:docMk/>
            <pc:sldMk cId="3772054949" sldId="263"/>
            <ac:cxnSpMk id="17" creationId="{064BEAA3-DF41-477A-92E5-66BF5999A128}"/>
          </ac:cxnSpMkLst>
        </pc:cxnChg>
        <pc:cxnChg chg="add del mod">
          <ac:chgData name="Jayesh Sampat" userId="1b1fe7fd58624c70" providerId="LiveId" clId="{574C8DD2-3EF1-4FF2-B38A-D53E3EF7B6F8}" dt="2020-09-21T11:55:21.483" v="3217" actId="478"/>
          <ac:cxnSpMkLst>
            <pc:docMk/>
            <pc:sldMk cId="3772054949" sldId="263"/>
            <ac:cxnSpMk id="23" creationId="{3EE3B585-8BF2-4770-B59E-8210FF9D3E23}"/>
          </ac:cxnSpMkLst>
        </pc:cxnChg>
        <pc:cxnChg chg="add del mod">
          <ac:chgData name="Jayesh Sampat" userId="1b1fe7fd58624c70" providerId="LiveId" clId="{574C8DD2-3EF1-4FF2-B38A-D53E3EF7B6F8}" dt="2020-09-21T11:55:23.409" v="3218" actId="478"/>
          <ac:cxnSpMkLst>
            <pc:docMk/>
            <pc:sldMk cId="3772054949" sldId="263"/>
            <ac:cxnSpMk id="24" creationId="{9DAA8465-35F5-4A84-AC9C-CB2C070C1596}"/>
          </ac:cxnSpMkLst>
        </pc:cxnChg>
        <pc:cxnChg chg="add mod">
          <ac:chgData name="Jayesh Sampat" userId="1b1fe7fd58624c70" providerId="LiveId" clId="{574C8DD2-3EF1-4FF2-B38A-D53E3EF7B6F8}" dt="2020-09-21T11:55:16.670" v="3212" actId="14100"/>
          <ac:cxnSpMkLst>
            <pc:docMk/>
            <pc:sldMk cId="3772054949" sldId="263"/>
            <ac:cxnSpMk id="27" creationId="{ADB0A14B-9DE1-467E-8EEA-1CAF55FC2776}"/>
          </ac:cxnSpMkLst>
        </pc:cxnChg>
        <pc:cxnChg chg="add">
          <ac:chgData name="Jayesh Sampat" userId="1b1fe7fd58624c70" providerId="LiveId" clId="{574C8DD2-3EF1-4FF2-B38A-D53E3EF7B6F8}" dt="2020-09-21T11:55:37.755" v="3222" actId="11529"/>
          <ac:cxnSpMkLst>
            <pc:docMk/>
            <pc:sldMk cId="3772054949" sldId="263"/>
            <ac:cxnSpMk id="30" creationId="{38D5AFC1-EA77-4258-B278-AD54C30EC55F}"/>
          </ac:cxnSpMkLst>
        </pc:cxnChg>
        <pc:cxnChg chg="add">
          <ac:chgData name="Jayesh Sampat" userId="1b1fe7fd58624c70" providerId="LiveId" clId="{574C8DD2-3EF1-4FF2-B38A-D53E3EF7B6F8}" dt="2020-09-21T11:55:56.264" v="3223" actId="11529"/>
          <ac:cxnSpMkLst>
            <pc:docMk/>
            <pc:sldMk cId="3772054949" sldId="263"/>
            <ac:cxnSpMk id="32" creationId="{5A2B0A47-C285-47D5-BF29-3E051180ACAC}"/>
          </ac:cxnSpMkLst>
        </pc:cxnChg>
        <pc:cxnChg chg="add">
          <ac:chgData name="Jayesh Sampat" userId="1b1fe7fd58624c70" providerId="LiveId" clId="{574C8DD2-3EF1-4FF2-B38A-D53E3EF7B6F8}" dt="2020-09-21T11:56:07.309" v="3224" actId="11529"/>
          <ac:cxnSpMkLst>
            <pc:docMk/>
            <pc:sldMk cId="3772054949" sldId="263"/>
            <ac:cxnSpMk id="34" creationId="{097710AE-F4F0-409D-840A-96C00A4C21D2}"/>
          </ac:cxnSpMkLst>
        </pc:cxnChg>
        <pc:cxnChg chg="add">
          <ac:chgData name="Jayesh Sampat" userId="1b1fe7fd58624c70" providerId="LiveId" clId="{574C8DD2-3EF1-4FF2-B38A-D53E3EF7B6F8}" dt="2020-09-21T11:56:16.662" v="3225" actId="11529"/>
          <ac:cxnSpMkLst>
            <pc:docMk/>
            <pc:sldMk cId="3772054949" sldId="263"/>
            <ac:cxnSpMk id="36" creationId="{88015420-88C8-4F84-97EB-6B9A86DA28CF}"/>
          </ac:cxnSpMkLst>
        </pc:cxnChg>
      </pc:sldChg>
      <pc:sldChg chg="modSp new mod">
        <pc:chgData name="Jayesh Sampat" userId="1b1fe7fd58624c70" providerId="LiveId" clId="{574C8DD2-3EF1-4FF2-B38A-D53E3EF7B6F8}" dt="2020-09-21T12:18:54.113" v="3751"/>
        <pc:sldMkLst>
          <pc:docMk/>
          <pc:sldMk cId="1025871424" sldId="264"/>
        </pc:sldMkLst>
        <pc:spChg chg="mod">
          <ac:chgData name="Jayesh Sampat" userId="1b1fe7fd58624c70" providerId="LiveId" clId="{574C8DD2-3EF1-4FF2-B38A-D53E3EF7B6F8}" dt="2020-09-21T12:03:52.134" v="3325"/>
          <ac:spMkLst>
            <pc:docMk/>
            <pc:sldMk cId="1025871424" sldId="264"/>
            <ac:spMk id="2" creationId="{9A82FC90-F9C5-421D-BB6E-1A83994BED49}"/>
          </ac:spMkLst>
        </pc:spChg>
        <pc:spChg chg="mod">
          <ac:chgData name="Jayesh Sampat" userId="1b1fe7fd58624c70" providerId="LiveId" clId="{574C8DD2-3EF1-4FF2-B38A-D53E3EF7B6F8}" dt="2020-09-21T12:18:54.113" v="3751"/>
          <ac:spMkLst>
            <pc:docMk/>
            <pc:sldMk cId="1025871424" sldId="264"/>
            <ac:spMk id="3" creationId="{BA74AEA2-5B17-4286-ACF8-C34C525E963C}"/>
          </ac:spMkLst>
        </pc:spChg>
      </pc:sldChg>
      <pc:sldChg chg="modSp new mod">
        <pc:chgData name="Jayesh Sampat" userId="1b1fe7fd58624c70" providerId="LiveId" clId="{574C8DD2-3EF1-4FF2-B38A-D53E3EF7B6F8}" dt="2020-09-23T11:29:32.794" v="4980" actId="20577"/>
        <pc:sldMkLst>
          <pc:docMk/>
          <pc:sldMk cId="1079958986" sldId="265"/>
        </pc:sldMkLst>
        <pc:spChg chg="mod">
          <ac:chgData name="Jayesh Sampat" userId="1b1fe7fd58624c70" providerId="LiveId" clId="{574C8DD2-3EF1-4FF2-B38A-D53E3EF7B6F8}" dt="2020-09-23T06:00:39.240" v="3778" actId="20577"/>
          <ac:spMkLst>
            <pc:docMk/>
            <pc:sldMk cId="1079958986" sldId="265"/>
            <ac:spMk id="2" creationId="{0C7F0ADE-D4F7-456F-B18E-48B509A09913}"/>
          </ac:spMkLst>
        </pc:spChg>
        <pc:spChg chg="mod">
          <ac:chgData name="Jayesh Sampat" userId="1b1fe7fd58624c70" providerId="LiveId" clId="{574C8DD2-3EF1-4FF2-B38A-D53E3EF7B6F8}" dt="2020-09-23T11:29:32.794" v="4980" actId="20577"/>
          <ac:spMkLst>
            <pc:docMk/>
            <pc:sldMk cId="1079958986" sldId="265"/>
            <ac:spMk id="3" creationId="{AA4D38ED-E4B4-443D-9ED0-0E9C8EA907F3}"/>
          </ac:spMkLst>
        </pc:spChg>
      </pc:sldChg>
      <pc:sldChg chg="addSp modSp new mod">
        <pc:chgData name="Jayesh Sampat" userId="1b1fe7fd58624c70" providerId="LiveId" clId="{574C8DD2-3EF1-4FF2-B38A-D53E3EF7B6F8}" dt="2020-09-23T11:53:53.734" v="6284" actId="1076"/>
        <pc:sldMkLst>
          <pc:docMk/>
          <pc:sldMk cId="3718899204" sldId="266"/>
        </pc:sldMkLst>
        <pc:spChg chg="mod">
          <ac:chgData name="Jayesh Sampat" userId="1b1fe7fd58624c70" providerId="LiveId" clId="{574C8DD2-3EF1-4FF2-B38A-D53E3EF7B6F8}" dt="2020-09-23T11:23:23.094" v="4665" actId="20577"/>
          <ac:spMkLst>
            <pc:docMk/>
            <pc:sldMk cId="3718899204" sldId="266"/>
            <ac:spMk id="2" creationId="{55D14DEF-B30E-4240-9403-19019BDEFF0E}"/>
          </ac:spMkLst>
        </pc:spChg>
        <pc:spChg chg="mod">
          <ac:chgData name="Jayesh Sampat" userId="1b1fe7fd58624c70" providerId="LiveId" clId="{574C8DD2-3EF1-4FF2-B38A-D53E3EF7B6F8}" dt="2020-09-23T11:52:34.619" v="6212" actId="27636"/>
          <ac:spMkLst>
            <pc:docMk/>
            <pc:sldMk cId="3718899204" sldId="266"/>
            <ac:spMk id="3" creationId="{57970081-EC30-49FB-A9EF-385A69B38852}"/>
          </ac:spMkLst>
        </pc:spChg>
        <pc:spChg chg="add mod">
          <ac:chgData name="Jayesh Sampat" userId="1b1fe7fd58624c70" providerId="LiveId" clId="{574C8DD2-3EF1-4FF2-B38A-D53E3EF7B6F8}" dt="2020-09-23T11:53:53.734" v="6284" actId="1076"/>
          <ac:spMkLst>
            <pc:docMk/>
            <pc:sldMk cId="3718899204" sldId="266"/>
            <ac:spMk id="8" creationId="{310EB9F4-DF93-44BD-90E9-F43AD5E8E4DF}"/>
          </ac:spMkLst>
        </pc:spChg>
        <pc:picChg chg="add mod modCrop">
          <ac:chgData name="Jayesh Sampat" userId="1b1fe7fd58624c70" providerId="LiveId" clId="{574C8DD2-3EF1-4FF2-B38A-D53E3EF7B6F8}" dt="2020-09-23T11:52:03.483" v="6207" actId="732"/>
          <ac:picMkLst>
            <pc:docMk/>
            <pc:sldMk cId="3718899204" sldId="266"/>
            <ac:picMk id="5" creationId="{A2177E81-9051-4451-B73B-0017421C8DFB}"/>
          </ac:picMkLst>
        </pc:picChg>
        <pc:picChg chg="add mod modCrop">
          <ac:chgData name="Jayesh Sampat" userId="1b1fe7fd58624c70" providerId="LiveId" clId="{574C8DD2-3EF1-4FF2-B38A-D53E3EF7B6F8}" dt="2020-09-23T11:52:20.231" v="6210" actId="1076"/>
          <ac:picMkLst>
            <pc:docMk/>
            <pc:sldMk cId="3718899204" sldId="266"/>
            <ac:picMk id="7" creationId="{91865086-05C2-4742-A263-95E59CCBCA5D}"/>
          </ac:picMkLst>
        </pc:picChg>
      </pc:sldChg>
      <pc:sldChg chg="addSp delSp modSp new mod">
        <pc:chgData name="Jayesh Sampat" userId="1b1fe7fd58624c70" providerId="LiveId" clId="{574C8DD2-3EF1-4FF2-B38A-D53E3EF7B6F8}" dt="2020-09-23T12:46:25.204" v="6979" actId="14100"/>
        <pc:sldMkLst>
          <pc:docMk/>
          <pc:sldMk cId="2382503179" sldId="267"/>
        </pc:sldMkLst>
        <pc:spChg chg="mod">
          <ac:chgData name="Jayesh Sampat" userId="1b1fe7fd58624c70" providerId="LiveId" clId="{574C8DD2-3EF1-4FF2-B38A-D53E3EF7B6F8}" dt="2020-09-23T12:19:05.088" v="6349" actId="20577"/>
          <ac:spMkLst>
            <pc:docMk/>
            <pc:sldMk cId="2382503179" sldId="267"/>
            <ac:spMk id="2" creationId="{FB73AE0E-5BA5-4B04-8D55-7283546C72B3}"/>
          </ac:spMkLst>
        </pc:spChg>
        <pc:spChg chg="mod">
          <ac:chgData name="Jayesh Sampat" userId="1b1fe7fd58624c70" providerId="LiveId" clId="{574C8DD2-3EF1-4FF2-B38A-D53E3EF7B6F8}" dt="2020-09-23T12:24:59.260" v="6603" actId="20577"/>
          <ac:spMkLst>
            <pc:docMk/>
            <pc:sldMk cId="2382503179" sldId="267"/>
            <ac:spMk id="3" creationId="{BC289D84-DE50-4F8E-A657-6C8D5EB42A30}"/>
          </ac:spMkLst>
        </pc:spChg>
        <pc:spChg chg="add del mod">
          <ac:chgData name="Jayesh Sampat" userId="1b1fe7fd58624c70" providerId="LiveId" clId="{574C8DD2-3EF1-4FF2-B38A-D53E3EF7B6F8}" dt="2020-09-23T12:27:18.095" v="6607"/>
          <ac:spMkLst>
            <pc:docMk/>
            <pc:sldMk cId="2382503179" sldId="267"/>
            <ac:spMk id="7" creationId="{ECBF478B-981D-48D4-9084-330367229AA2}"/>
          </ac:spMkLst>
        </pc:spChg>
        <pc:spChg chg="add del mod">
          <ac:chgData name="Jayesh Sampat" userId="1b1fe7fd58624c70" providerId="LiveId" clId="{574C8DD2-3EF1-4FF2-B38A-D53E3EF7B6F8}" dt="2020-09-23T12:27:18.095" v="6607"/>
          <ac:spMkLst>
            <pc:docMk/>
            <pc:sldMk cId="2382503179" sldId="267"/>
            <ac:spMk id="8" creationId="{2EFD322F-1260-4339-86CC-9C52319443A8}"/>
          </ac:spMkLst>
        </pc:spChg>
        <pc:spChg chg="add del mod">
          <ac:chgData name="Jayesh Sampat" userId="1b1fe7fd58624c70" providerId="LiveId" clId="{574C8DD2-3EF1-4FF2-B38A-D53E3EF7B6F8}" dt="2020-09-23T12:27:18.095" v="6607"/>
          <ac:spMkLst>
            <pc:docMk/>
            <pc:sldMk cId="2382503179" sldId="267"/>
            <ac:spMk id="11" creationId="{2B8CE3A2-85C4-4A4B-96D2-620A282E5137}"/>
          </ac:spMkLst>
        </pc:spChg>
        <pc:spChg chg="add mod">
          <ac:chgData name="Jayesh Sampat" userId="1b1fe7fd58624c70" providerId="LiveId" clId="{574C8DD2-3EF1-4FF2-B38A-D53E3EF7B6F8}" dt="2020-09-23T12:27:52.032" v="6611" actId="1076"/>
          <ac:spMkLst>
            <pc:docMk/>
            <pc:sldMk cId="2382503179" sldId="267"/>
            <ac:spMk id="20" creationId="{556D874F-300E-4B16-B643-7365D48486A7}"/>
          </ac:spMkLst>
        </pc:spChg>
        <pc:spChg chg="add mod">
          <ac:chgData name="Jayesh Sampat" userId="1b1fe7fd58624c70" providerId="LiveId" clId="{574C8DD2-3EF1-4FF2-B38A-D53E3EF7B6F8}" dt="2020-09-23T12:27:52.032" v="6611" actId="1076"/>
          <ac:spMkLst>
            <pc:docMk/>
            <pc:sldMk cId="2382503179" sldId="267"/>
            <ac:spMk id="21" creationId="{EEA36872-DDE9-495E-A027-75B32EDFFFEF}"/>
          </ac:spMkLst>
        </pc:spChg>
        <pc:spChg chg="add mod">
          <ac:chgData name="Jayesh Sampat" userId="1b1fe7fd58624c70" providerId="LiveId" clId="{574C8DD2-3EF1-4FF2-B38A-D53E3EF7B6F8}" dt="2020-09-23T12:35:07.581" v="6625" actId="13822"/>
          <ac:spMkLst>
            <pc:docMk/>
            <pc:sldMk cId="2382503179" sldId="267"/>
            <ac:spMk id="22" creationId="{AEF6D855-8566-419D-8FA2-8E8B036CBDB9}"/>
          </ac:spMkLst>
        </pc:spChg>
        <pc:spChg chg="add mod">
          <ac:chgData name="Jayesh Sampat" userId="1b1fe7fd58624c70" providerId="LiveId" clId="{574C8DD2-3EF1-4FF2-B38A-D53E3EF7B6F8}" dt="2020-09-23T12:27:52.032" v="6611" actId="1076"/>
          <ac:spMkLst>
            <pc:docMk/>
            <pc:sldMk cId="2382503179" sldId="267"/>
            <ac:spMk id="23" creationId="{928BA5A8-6B19-428B-9295-7E2F4E33D26D}"/>
          </ac:spMkLst>
        </pc:spChg>
        <pc:spChg chg="add mod">
          <ac:chgData name="Jayesh Sampat" userId="1b1fe7fd58624c70" providerId="LiveId" clId="{574C8DD2-3EF1-4FF2-B38A-D53E3EF7B6F8}" dt="2020-09-23T12:35:27.035" v="6626" actId="13822"/>
          <ac:spMkLst>
            <pc:docMk/>
            <pc:sldMk cId="2382503179" sldId="267"/>
            <ac:spMk id="26" creationId="{55D55B39-9B6E-4C02-98B8-62666B706036}"/>
          </ac:spMkLst>
        </pc:spChg>
        <pc:spChg chg="add del">
          <ac:chgData name="Jayesh Sampat" userId="1b1fe7fd58624c70" providerId="LiveId" clId="{574C8DD2-3EF1-4FF2-B38A-D53E3EF7B6F8}" dt="2020-09-23T12:27:55.112" v="6613" actId="478"/>
          <ac:spMkLst>
            <pc:docMk/>
            <pc:sldMk cId="2382503179" sldId="267"/>
            <ac:spMk id="32" creationId="{8071A438-6CF2-4985-9EDB-B24A39FEFF39}"/>
          </ac:spMkLst>
        </pc:spChg>
        <pc:spChg chg="add mod">
          <ac:chgData name="Jayesh Sampat" userId="1b1fe7fd58624c70" providerId="LiveId" clId="{574C8DD2-3EF1-4FF2-B38A-D53E3EF7B6F8}" dt="2020-09-23T12:28:13.407" v="6615" actId="1076"/>
          <ac:spMkLst>
            <pc:docMk/>
            <pc:sldMk cId="2382503179" sldId="267"/>
            <ac:spMk id="36" creationId="{030A2D42-610A-4929-8D9D-ABD12A13466F}"/>
          </ac:spMkLst>
        </pc:spChg>
        <pc:spChg chg="add mod">
          <ac:chgData name="Jayesh Sampat" userId="1b1fe7fd58624c70" providerId="LiveId" clId="{574C8DD2-3EF1-4FF2-B38A-D53E3EF7B6F8}" dt="2020-09-23T12:35:52.380" v="6629" actId="13822"/>
          <ac:spMkLst>
            <pc:docMk/>
            <pc:sldMk cId="2382503179" sldId="267"/>
            <ac:spMk id="38" creationId="{4216C2BE-74FF-4DFF-95B1-36E54DD363A8}"/>
          </ac:spMkLst>
        </pc:spChg>
        <pc:spChg chg="add del mod">
          <ac:chgData name="Jayesh Sampat" userId="1b1fe7fd58624c70" providerId="LiveId" clId="{574C8DD2-3EF1-4FF2-B38A-D53E3EF7B6F8}" dt="2020-09-23T12:38:55.908" v="6705"/>
          <ac:spMkLst>
            <pc:docMk/>
            <pc:sldMk cId="2382503179" sldId="267"/>
            <ac:spMk id="55" creationId="{4FC92DE4-6AA3-4878-873E-70BAF2980C10}"/>
          </ac:spMkLst>
        </pc:spChg>
        <pc:spChg chg="add mod">
          <ac:chgData name="Jayesh Sampat" userId="1b1fe7fd58624c70" providerId="LiveId" clId="{574C8DD2-3EF1-4FF2-B38A-D53E3EF7B6F8}" dt="2020-09-23T12:36:49.510" v="6641" actId="14100"/>
          <ac:spMkLst>
            <pc:docMk/>
            <pc:sldMk cId="2382503179" sldId="267"/>
            <ac:spMk id="56" creationId="{263724F5-F007-4690-ACA9-C5866137F52E}"/>
          </ac:spMkLst>
        </pc:spChg>
        <pc:spChg chg="add mod">
          <ac:chgData name="Jayesh Sampat" userId="1b1fe7fd58624c70" providerId="LiveId" clId="{574C8DD2-3EF1-4FF2-B38A-D53E3EF7B6F8}" dt="2020-09-23T12:44:28.063" v="6868" actId="20577"/>
          <ac:spMkLst>
            <pc:docMk/>
            <pc:sldMk cId="2382503179" sldId="267"/>
            <ac:spMk id="58" creationId="{72BC0B63-3382-4C22-B49B-EFD9A61BE748}"/>
          </ac:spMkLst>
        </pc:spChg>
        <pc:spChg chg="add mod">
          <ac:chgData name="Jayesh Sampat" userId="1b1fe7fd58624c70" providerId="LiveId" clId="{574C8DD2-3EF1-4FF2-B38A-D53E3EF7B6F8}" dt="2020-09-23T12:37:06.365" v="6649" actId="20577"/>
          <ac:spMkLst>
            <pc:docMk/>
            <pc:sldMk cId="2382503179" sldId="267"/>
            <ac:spMk id="60" creationId="{14CABBB9-E82A-4509-B7C3-0A3E460E597C}"/>
          </ac:spMkLst>
        </pc:spChg>
        <pc:spChg chg="add mod">
          <ac:chgData name="Jayesh Sampat" userId="1b1fe7fd58624c70" providerId="LiveId" clId="{574C8DD2-3EF1-4FF2-B38A-D53E3EF7B6F8}" dt="2020-09-23T12:43:44.464" v="6838" actId="20577"/>
          <ac:spMkLst>
            <pc:docMk/>
            <pc:sldMk cId="2382503179" sldId="267"/>
            <ac:spMk id="62" creationId="{FD3D1B74-AD2B-42EB-85E5-F8757D8537E0}"/>
          </ac:spMkLst>
        </pc:spChg>
        <pc:spChg chg="add mod">
          <ac:chgData name="Jayesh Sampat" userId="1b1fe7fd58624c70" providerId="LiveId" clId="{574C8DD2-3EF1-4FF2-B38A-D53E3EF7B6F8}" dt="2020-09-23T12:39:29.245" v="6707" actId="1076"/>
          <ac:spMkLst>
            <pc:docMk/>
            <pc:sldMk cId="2382503179" sldId="267"/>
            <ac:spMk id="66" creationId="{C109E72B-DF19-41BB-9DED-F69A150EFBF8}"/>
          </ac:spMkLst>
        </pc:spChg>
        <pc:spChg chg="add mod">
          <ac:chgData name="Jayesh Sampat" userId="1b1fe7fd58624c70" providerId="LiveId" clId="{574C8DD2-3EF1-4FF2-B38A-D53E3EF7B6F8}" dt="2020-09-23T12:44:52.401" v="6871" actId="1076"/>
          <ac:spMkLst>
            <pc:docMk/>
            <pc:sldMk cId="2382503179" sldId="267"/>
            <ac:spMk id="67" creationId="{A13E31C3-7E44-47A1-B55B-1369E207AE01}"/>
          </ac:spMkLst>
        </pc:spChg>
        <pc:spChg chg="add mod">
          <ac:chgData name="Jayesh Sampat" userId="1b1fe7fd58624c70" providerId="LiveId" clId="{574C8DD2-3EF1-4FF2-B38A-D53E3EF7B6F8}" dt="2020-09-23T12:39:29.245" v="6707" actId="1076"/>
          <ac:spMkLst>
            <pc:docMk/>
            <pc:sldMk cId="2382503179" sldId="267"/>
            <ac:spMk id="68" creationId="{AD803810-9748-4414-B72D-B21F77EB21C2}"/>
          </ac:spMkLst>
        </pc:spChg>
        <pc:spChg chg="add mod">
          <ac:chgData name="Jayesh Sampat" userId="1b1fe7fd58624c70" providerId="LiveId" clId="{574C8DD2-3EF1-4FF2-B38A-D53E3EF7B6F8}" dt="2020-09-23T12:39:29.245" v="6707" actId="1076"/>
          <ac:spMkLst>
            <pc:docMk/>
            <pc:sldMk cId="2382503179" sldId="267"/>
            <ac:spMk id="69" creationId="{C8DD1FA8-5C6F-4264-8E80-4D2978587E32}"/>
          </ac:spMkLst>
        </pc:spChg>
        <pc:spChg chg="add mod">
          <ac:chgData name="Jayesh Sampat" userId="1b1fe7fd58624c70" providerId="LiveId" clId="{574C8DD2-3EF1-4FF2-B38A-D53E3EF7B6F8}" dt="2020-09-23T12:39:29.245" v="6707" actId="1076"/>
          <ac:spMkLst>
            <pc:docMk/>
            <pc:sldMk cId="2382503179" sldId="267"/>
            <ac:spMk id="72" creationId="{08CD34AA-2610-4024-B74D-2F59BFBB83A2}"/>
          </ac:spMkLst>
        </pc:spChg>
        <pc:spChg chg="add mod">
          <ac:chgData name="Jayesh Sampat" userId="1b1fe7fd58624c70" providerId="LiveId" clId="{574C8DD2-3EF1-4FF2-B38A-D53E3EF7B6F8}" dt="2020-09-23T12:39:29.245" v="6707" actId="1076"/>
          <ac:spMkLst>
            <pc:docMk/>
            <pc:sldMk cId="2382503179" sldId="267"/>
            <ac:spMk id="78" creationId="{2AA17899-C7BD-4579-BFC3-975FB73D1572}"/>
          </ac:spMkLst>
        </pc:spChg>
        <pc:spChg chg="add mod">
          <ac:chgData name="Jayesh Sampat" userId="1b1fe7fd58624c70" providerId="LiveId" clId="{574C8DD2-3EF1-4FF2-B38A-D53E3EF7B6F8}" dt="2020-09-23T12:39:29.245" v="6707" actId="1076"/>
          <ac:spMkLst>
            <pc:docMk/>
            <pc:sldMk cId="2382503179" sldId="267"/>
            <ac:spMk id="79" creationId="{16146D35-8AA3-438F-97D9-53DCFFF5A3A6}"/>
          </ac:spMkLst>
        </pc:spChg>
        <pc:spChg chg="add mod">
          <ac:chgData name="Jayesh Sampat" userId="1b1fe7fd58624c70" providerId="LiveId" clId="{574C8DD2-3EF1-4FF2-B38A-D53E3EF7B6F8}" dt="2020-09-23T12:44:30.887" v="6870" actId="20577"/>
          <ac:spMkLst>
            <pc:docMk/>
            <pc:sldMk cId="2382503179" sldId="267"/>
            <ac:spMk id="84" creationId="{4AB4E80A-5020-40A4-A6C8-90592EE1418F}"/>
          </ac:spMkLst>
        </pc:spChg>
        <pc:spChg chg="add mod">
          <ac:chgData name="Jayesh Sampat" userId="1b1fe7fd58624c70" providerId="LiveId" clId="{574C8DD2-3EF1-4FF2-B38A-D53E3EF7B6F8}" dt="2020-09-23T12:44:23.863" v="6866" actId="20577"/>
          <ac:spMkLst>
            <pc:docMk/>
            <pc:sldMk cId="2382503179" sldId="267"/>
            <ac:spMk id="85" creationId="{4579F925-2528-43ED-994A-9BF588DF8890}"/>
          </ac:spMkLst>
        </pc:spChg>
        <pc:spChg chg="add mod">
          <ac:chgData name="Jayesh Sampat" userId="1b1fe7fd58624c70" providerId="LiveId" clId="{574C8DD2-3EF1-4FF2-B38A-D53E3EF7B6F8}" dt="2020-09-23T12:46:25.204" v="6979" actId="14100"/>
          <ac:spMkLst>
            <pc:docMk/>
            <pc:sldMk cId="2382503179" sldId="267"/>
            <ac:spMk id="86" creationId="{432A8AAC-52C5-4803-9425-843C7406F3AC}"/>
          </ac:spMkLst>
        </pc:spChg>
        <pc:spChg chg="add del mod">
          <ac:chgData name="Jayesh Sampat" userId="1b1fe7fd58624c70" providerId="LiveId" clId="{574C8DD2-3EF1-4FF2-B38A-D53E3EF7B6F8}" dt="2020-09-23T12:42:04.558" v="6728"/>
          <ac:spMkLst>
            <pc:docMk/>
            <pc:sldMk cId="2382503179" sldId="267"/>
            <ac:spMk id="99" creationId="{C8BD9747-3228-478C-9C27-1D594ED482B6}"/>
          </ac:spMkLst>
        </pc:spChg>
        <pc:spChg chg="add del mod">
          <ac:chgData name="Jayesh Sampat" userId="1b1fe7fd58624c70" providerId="LiveId" clId="{574C8DD2-3EF1-4FF2-B38A-D53E3EF7B6F8}" dt="2020-09-23T12:42:04.558" v="6728"/>
          <ac:spMkLst>
            <pc:docMk/>
            <pc:sldMk cId="2382503179" sldId="267"/>
            <ac:spMk id="100" creationId="{BBC717AA-58FA-44CA-8F76-EF87D938B594}"/>
          </ac:spMkLst>
        </pc:spChg>
        <pc:spChg chg="add del mod">
          <ac:chgData name="Jayesh Sampat" userId="1b1fe7fd58624c70" providerId="LiveId" clId="{574C8DD2-3EF1-4FF2-B38A-D53E3EF7B6F8}" dt="2020-09-23T12:42:04.558" v="6728"/>
          <ac:spMkLst>
            <pc:docMk/>
            <pc:sldMk cId="2382503179" sldId="267"/>
            <ac:spMk id="101" creationId="{89FA9DAE-3425-4BD2-A4B5-DF4D89A83652}"/>
          </ac:spMkLst>
        </pc:spChg>
        <pc:spChg chg="add del mod">
          <ac:chgData name="Jayesh Sampat" userId="1b1fe7fd58624c70" providerId="LiveId" clId="{574C8DD2-3EF1-4FF2-B38A-D53E3EF7B6F8}" dt="2020-09-23T12:42:04.558" v="6728"/>
          <ac:spMkLst>
            <pc:docMk/>
            <pc:sldMk cId="2382503179" sldId="267"/>
            <ac:spMk id="102" creationId="{80EF674A-56DA-4C86-B8B7-3F6CEDCD26D5}"/>
          </ac:spMkLst>
        </pc:spChg>
        <pc:spChg chg="add del mod">
          <ac:chgData name="Jayesh Sampat" userId="1b1fe7fd58624c70" providerId="LiveId" clId="{574C8DD2-3EF1-4FF2-B38A-D53E3EF7B6F8}" dt="2020-09-23T12:42:04.558" v="6728"/>
          <ac:spMkLst>
            <pc:docMk/>
            <pc:sldMk cId="2382503179" sldId="267"/>
            <ac:spMk id="105" creationId="{00CADB93-0ED6-4456-AE8C-2C18E7893259}"/>
          </ac:spMkLst>
        </pc:spChg>
        <pc:spChg chg="add del mod">
          <ac:chgData name="Jayesh Sampat" userId="1b1fe7fd58624c70" providerId="LiveId" clId="{574C8DD2-3EF1-4FF2-B38A-D53E3EF7B6F8}" dt="2020-09-23T12:42:04.558" v="6728"/>
          <ac:spMkLst>
            <pc:docMk/>
            <pc:sldMk cId="2382503179" sldId="267"/>
            <ac:spMk id="111" creationId="{E33A0BE8-7BE8-480F-8786-6EB599110CB5}"/>
          </ac:spMkLst>
        </pc:spChg>
        <pc:spChg chg="add del mod">
          <ac:chgData name="Jayesh Sampat" userId="1b1fe7fd58624c70" providerId="LiveId" clId="{574C8DD2-3EF1-4FF2-B38A-D53E3EF7B6F8}" dt="2020-09-23T12:42:04.558" v="6728"/>
          <ac:spMkLst>
            <pc:docMk/>
            <pc:sldMk cId="2382503179" sldId="267"/>
            <ac:spMk id="112" creationId="{C75BA0CC-A25B-4D9B-837B-35F686F56EA3}"/>
          </ac:spMkLst>
        </pc:spChg>
        <pc:spChg chg="add del mod">
          <ac:chgData name="Jayesh Sampat" userId="1b1fe7fd58624c70" providerId="LiveId" clId="{574C8DD2-3EF1-4FF2-B38A-D53E3EF7B6F8}" dt="2020-09-23T12:42:04.558" v="6728"/>
          <ac:spMkLst>
            <pc:docMk/>
            <pc:sldMk cId="2382503179" sldId="267"/>
            <ac:spMk id="117" creationId="{D06F36BB-1DB9-45AA-A9F5-BBA61FD4CC2F}"/>
          </ac:spMkLst>
        </pc:spChg>
        <pc:spChg chg="add del mod">
          <ac:chgData name="Jayesh Sampat" userId="1b1fe7fd58624c70" providerId="LiveId" clId="{574C8DD2-3EF1-4FF2-B38A-D53E3EF7B6F8}" dt="2020-09-23T12:42:04.558" v="6728"/>
          <ac:spMkLst>
            <pc:docMk/>
            <pc:sldMk cId="2382503179" sldId="267"/>
            <ac:spMk id="118" creationId="{DE7AB89E-8EE0-4FF9-B589-B29F525C98CC}"/>
          </ac:spMkLst>
        </pc:spChg>
        <pc:spChg chg="add del mod">
          <ac:chgData name="Jayesh Sampat" userId="1b1fe7fd58624c70" providerId="LiveId" clId="{574C8DD2-3EF1-4FF2-B38A-D53E3EF7B6F8}" dt="2020-09-23T12:42:04.558" v="6728"/>
          <ac:spMkLst>
            <pc:docMk/>
            <pc:sldMk cId="2382503179" sldId="267"/>
            <ac:spMk id="119" creationId="{0B567D4D-307F-423F-A219-188E580C54C2}"/>
          </ac:spMkLst>
        </pc:spChg>
        <pc:spChg chg="add">
          <ac:chgData name="Jayesh Sampat" userId="1b1fe7fd58624c70" providerId="LiveId" clId="{574C8DD2-3EF1-4FF2-B38A-D53E3EF7B6F8}" dt="2020-09-23T12:42:08.586" v="6729" actId="22"/>
          <ac:spMkLst>
            <pc:docMk/>
            <pc:sldMk cId="2382503179" sldId="267"/>
            <ac:spMk id="121" creationId="{5EE41856-2303-438E-9E2A-3F5200A4C40F}"/>
          </ac:spMkLst>
        </pc:spChg>
        <pc:cxnChg chg="add del mod">
          <ac:chgData name="Jayesh Sampat" userId="1b1fe7fd58624c70" providerId="LiveId" clId="{574C8DD2-3EF1-4FF2-B38A-D53E3EF7B6F8}" dt="2020-09-23T12:27:18.095" v="6607"/>
          <ac:cxnSpMkLst>
            <pc:docMk/>
            <pc:sldMk cId="2382503179" sldId="267"/>
            <ac:cxnSpMk id="4" creationId="{40491566-3091-49DB-BCCC-DC881855B89A}"/>
          </ac:cxnSpMkLst>
        </pc:cxnChg>
        <pc:cxnChg chg="add del mod">
          <ac:chgData name="Jayesh Sampat" userId="1b1fe7fd58624c70" providerId="LiveId" clId="{574C8DD2-3EF1-4FF2-B38A-D53E3EF7B6F8}" dt="2020-09-23T12:27:18.095" v="6607"/>
          <ac:cxnSpMkLst>
            <pc:docMk/>
            <pc:sldMk cId="2382503179" sldId="267"/>
            <ac:cxnSpMk id="5" creationId="{43E021ED-524E-4D84-9F79-A2A93DC6BE5F}"/>
          </ac:cxnSpMkLst>
        </pc:cxnChg>
        <pc:cxnChg chg="add del mod">
          <ac:chgData name="Jayesh Sampat" userId="1b1fe7fd58624c70" providerId="LiveId" clId="{574C8DD2-3EF1-4FF2-B38A-D53E3EF7B6F8}" dt="2020-09-23T12:27:18.095" v="6607"/>
          <ac:cxnSpMkLst>
            <pc:docMk/>
            <pc:sldMk cId="2382503179" sldId="267"/>
            <ac:cxnSpMk id="6" creationId="{BE25959B-CC87-439C-B391-6CC977D6848D}"/>
          </ac:cxnSpMkLst>
        </pc:cxnChg>
        <pc:cxnChg chg="add del mod">
          <ac:chgData name="Jayesh Sampat" userId="1b1fe7fd58624c70" providerId="LiveId" clId="{574C8DD2-3EF1-4FF2-B38A-D53E3EF7B6F8}" dt="2020-09-23T12:27:18.095" v="6607"/>
          <ac:cxnSpMkLst>
            <pc:docMk/>
            <pc:sldMk cId="2382503179" sldId="267"/>
            <ac:cxnSpMk id="9" creationId="{DE356B1D-9AE6-426C-909A-23E4399BB7B9}"/>
          </ac:cxnSpMkLst>
        </pc:cxnChg>
        <pc:cxnChg chg="add del mod">
          <ac:chgData name="Jayesh Sampat" userId="1b1fe7fd58624c70" providerId="LiveId" clId="{574C8DD2-3EF1-4FF2-B38A-D53E3EF7B6F8}" dt="2020-09-23T12:27:18.095" v="6607"/>
          <ac:cxnSpMkLst>
            <pc:docMk/>
            <pc:sldMk cId="2382503179" sldId="267"/>
            <ac:cxnSpMk id="10" creationId="{97B37C51-EE81-4848-AFC4-EF8272D52F48}"/>
          </ac:cxnSpMkLst>
        </pc:cxnChg>
        <pc:cxnChg chg="add del mod">
          <ac:chgData name="Jayesh Sampat" userId="1b1fe7fd58624c70" providerId="LiveId" clId="{574C8DD2-3EF1-4FF2-B38A-D53E3EF7B6F8}" dt="2020-09-23T12:27:18.095" v="6607"/>
          <ac:cxnSpMkLst>
            <pc:docMk/>
            <pc:sldMk cId="2382503179" sldId="267"/>
            <ac:cxnSpMk id="12" creationId="{50F81DB5-F39C-4833-9A67-603DA93EEADF}"/>
          </ac:cxnSpMkLst>
        </pc:cxnChg>
        <pc:cxnChg chg="add del mod">
          <ac:chgData name="Jayesh Sampat" userId="1b1fe7fd58624c70" providerId="LiveId" clId="{574C8DD2-3EF1-4FF2-B38A-D53E3EF7B6F8}" dt="2020-09-23T12:27:18.095" v="6607"/>
          <ac:cxnSpMkLst>
            <pc:docMk/>
            <pc:sldMk cId="2382503179" sldId="267"/>
            <ac:cxnSpMk id="13" creationId="{743BBAB8-C6D0-401D-9415-7104A532EB3A}"/>
          </ac:cxnSpMkLst>
        </pc:cxnChg>
        <pc:cxnChg chg="add del mod">
          <ac:chgData name="Jayesh Sampat" userId="1b1fe7fd58624c70" providerId="LiveId" clId="{574C8DD2-3EF1-4FF2-B38A-D53E3EF7B6F8}" dt="2020-09-23T12:27:18.095" v="6607"/>
          <ac:cxnSpMkLst>
            <pc:docMk/>
            <pc:sldMk cId="2382503179" sldId="267"/>
            <ac:cxnSpMk id="14" creationId="{9EFA838E-CD82-4AE1-95DF-3272DA7B1638}"/>
          </ac:cxnSpMkLst>
        </pc:cxnChg>
        <pc:cxnChg chg="add del mod">
          <ac:chgData name="Jayesh Sampat" userId="1b1fe7fd58624c70" providerId="LiveId" clId="{574C8DD2-3EF1-4FF2-B38A-D53E3EF7B6F8}" dt="2020-09-23T12:27:18.095" v="6607"/>
          <ac:cxnSpMkLst>
            <pc:docMk/>
            <pc:sldMk cId="2382503179" sldId="267"/>
            <ac:cxnSpMk id="15" creationId="{3C7652BF-7D95-4847-8EDF-8AE9172EB2EE}"/>
          </ac:cxnSpMkLst>
        </pc:cxnChg>
        <pc:cxnChg chg="add del mod">
          <ac:chgData name="Jayesh Sampat" userId="1b1fe7fd58624c70" providerId="LiveId" clId="{574C8DD2-3EF1-4FF2-B38A-D53E3EF7B6F8}" dt="2020-09-23T12:27:18.095" v="6607"/>
          <ac:cxnSpMkLst>
            <pc:docMk/>
            <pc:sldMk cId="2382503179" sldId="267"/>
            <ac:cxnSpMk id="16" creationId="{A6938B9F-4D35-4DB9-9FE6-E67133971066}"/>
          </ac:cxnSpMkLst>
        </pc:cxnChg>
        <pc:cxnChg chg="add mod">
          <ac:chgData name="Jayesh Sampat" userId="1b1fe7fd58624c70" providerId="LiveId" clId="{574C8DD2-3EF1-4FF2-B38A-D53E3EF7B6F8}" dt="2020-09-23T12:27:52.032" v="6611" actId="1076"/>
          <ac:cxnSpMkLst>
            <pc:docMk/>
            <pc:sldMk cId="2382503179" sldId="267"/>
            <ac:cxnSpMk id="17" creationId="{2DEAAEE2-61C9-4D13-A691-FCFCA5E5A272}"/>
          </ac:cxnSpMkLst>
        </pc:cxnChg>
        <pc:cxnChg chg="add mod">
          <ac:chgData name="Jayesh Sampat" userId="1b1fe7fd58624c70" providerId="LiveId" clId="{574C8DD2-3EF1-4FF2-B38A-D53E3EF7B6F8}" dt="2020-09-23T12:27:52.032" v="6611" actId="1076"/>
          <ac:cxnSpMkLst>
            <pc:docMk/>
            <pc:sldMk cId="2382503179" sldId="267"/>
            <ac:cxnSpMk id="18" creationId="{EA16EB21-4C9D-48A0-AA29-F1D924A84FCD}"/>
          </ac:cxnSpMkLst>
        </pc:cxnChg>
        <pc:cxnChg chg="add mod">
          <ac:chgData name="Jayesh Sampat" userId="1b1fe7fd58624c70" providerId="LiveId" clId="{574C8DD2-3EF1-4FF2-B38A-D53E3EF7B6F8}" dt="2020-09-23T12:27:52.032" v="6611" actId="1076"/>
          <ac:cxnSpMkLst>
            <pc:docMk/>
            <pc:sldMk cId="2382503179" sldId="267"/>
            <ac:cxnSpMk id="19" creationId="{F5A71CEF-D46D-43D2-A195-5C8AB930569C}"/>
          </ac:cxnSpMkLst>
        </pc:cxnChg>
        <pc:cxnChg chg="add mod">
          <ac:chgData name="Jayesh Sampat" userId="1b1fe7fd58624c70" providerId="LiveId" clId="{574C8DD2-3EF1-4FF2-B38A-D53E3EF7B6F8}" dt="2020-09-23T12:27:52.032" v="6611" actId="1076"/>
          <ac:cxnSpMkLst>
            <pc:docMk/>
            <pc:sldMk cId="2382503179" sldId="267"/>
            <ac:cxnSpMk id="24" creationId="{C1AAD429-C999-4995-A29D-0B83393AB4FB}"/>
          </ac:cxnSpMkLst>
        </pc:cxnChg>
        <pc:cxnChg chg="add mod">
          <ac:chgData name="Jayesh Sampat" userId="1b1fe7fd58624c70" providerId="LiveId" clId="{574C8DD2-3EF1-4FF2-B38A-D53E3EF7B6F8}" dt="2020-09-23T12:27:52.032" v="6611" actId="1076"/>
          <ac:cxnSpMkLst>
            <pc:docMk/>
            <pc:sldMk cId="2382503179" sldId="267"/>
            <ac:cxnSpMk id="25" creationId="{CE51B582-86F2-45CE-9982-2709E68D259B}"/>
          </ac:cxnSpMkLst>
        </pc:cxnChg>
        <pc:cxnChg chg="add mod">
          <ac:chgData name="Jayesh Sampat" userId="1b1fe7fd58624c70" providerId="LiveId" clId="{574C8DD2-3EF1-4FF2-B38A-D53E3EF7B6F8}" dt="2020-09-23T12:27:52.032" v="6611" actId="1076"/>
          <ac:cxnSpMkLst>
            <pc:docMk/>
            <pc:sldMk cId="2382503179" sldId="267"/>
            <ac:cxnSpMk id="27" creationId="{F3D3A309-EF51-46FB-A269-8B3B7CB3873D}"/>
          </ac:cxnSpMkLst>
        </pc:cxnChg>
        <pc:cxnChg chg="add mod">
          <ac:chgData name="Jayesh Sampat" userId="1b1fe7fd58624c70" providerId="LiveId" clId="{574C8DD2-3EF1-4FF2-B38A-D53E3EF7B6F8}" dt="2020-09-23T12:34:55.998" v="6624" actId="14100"/>
          <ac:cxnSpMkLst>
            <pc:docMk/>
            <pc:sldMk cId="2382503179" sldId="267"/>
            <ac:cxnSpMk id="28" creationId="{93DAB9CA-7404-44D1-A207-795FD2098FD0}"/>
          </ac:cxnSpMkLst>
        </pc:cxnChg>
        <pc:cxnChg chg="add mod">
          <ac:chgData name="Jayesh Sampat" userId="1b1fe7fd58624c70" providerId="LiveId" clId="{574C8DD2-3EF1-4FF2-B38A-D53E3EF7B6F8}" dt="2020-09-23T12:27:52.032" v="6611" actId="1076"/>
          <ac:cxnSpMkLst>
            <pc:docMk/>
            <pc:sldMk cId="2382503179" sldId="267"/>
            <ac:cxnSpMk id="29" creationId="{3F730053-0F67-4D8D-9E6C-CEC4643DCCCB}"/>
          </ac:cxnSpMkLst>
        </pc:cxnChg>
        <pc:cxnChg chg="add mod">
          <ac:chgData name="Jayesh Sampat" userId="1b1fe7fd58624c70" providerId="LiveId" clId="{574C8DD2-3EF1-4FF2-B38A-D53E3EF7B6F8}" dt="2020-09-23T12:27:52.032" v="6611" actId="1076"/>
          <ac:cxnSpMkLst>
            <pc:docMk/>
            <pc:sldMk cId="2382503179" sldId="267"/>
            <ac:cxnSpMk id="30" creationId="{71D4084E-B1E1-4E81-9506-EDF021BD5224}"/>
          </ac:cxnSpMkLst>
        </pc:cxnChg>
        <pc:cxnChg chg="add mod">
          <ac:chgData name="Jayesh Sampat" userId="1b1fe7fd58624c70" providerId="LiveId" clId="{574C8DD2-3EF1-4FF2-B38A-D53E3EF7B6F8}" dt="2020-09-23T12:27:52.032" v="6611" actId="1076"/>
          <ac:cxnSpMkLst>
            <pc:docMk/>
            <pc:sldMk cId="2382503179" sldId="267"/>
            <ac:cxnSpMk id="31" creationId="{913447CA-5D79-4B16-8637-F9ECA337141E}"/>
          </ac:cxnSpMkLst>
        </pc:cxnChg>
        <pc:cxnChg chg="add mod">
          <ac:chgData name="Jayesh Sampat" userId="1b1fe7fd58624c70" providerId="LiveId" clId="{574C8DD2-3EF1-4FF2-B38A-D53E3EF7B6F8}" dt="2020-09-23T12:35:35.682" v="6627" actId="1076"/>
          <ac:cxnSpMkLst>
            <pc:docMk/>
            <pc:sldMk cId="2382503179" sldId="267"/>
            <ac:cxnSpMk id="40" creationId="{6BA0C176-5634-4A01-BE0C-AC24FCBFAA4A}"/>
          </ac:cxnSpMkLst>
        </pc:cxnChg>
        <pc:cxnChg chg="add">
          <ac:chgData name="Jayesh Sampat" userId="1b1fe7fd58624c70" providerId="LiveId" clId="{574C8DD2-3EF1-4FF2-B38A-D53E3EF7B6F8}" dt="2020-09-23T12:28:47.152" v="6621" actId="11529"/>
          <ac:cxnSpMkLst>
            <pc:docMk/>
            <pc:sldMk cId="2382503179" sldId="267"/>
            <ac:cxnSpMk id="42" creationId="{59F6D2A2-2C7F-4CB6-8CD3-A6AC83A89AED}"/>
          </ac:cxnSpMkLst>
        </pc:cxnChg>
        <pc:cxnChg chg="add">
          <ac:chgData name="Jayesh Sampat" userId="1b1fe7fd58624c70" providerId="LiveId" clId="{574C8DD2-3EF1-4FF2-B38A-D53E3EF7B6F8}" dt="2020-09-23T12:28:55.166" v="6622" actId="11529"/>
          <ac:cxnSpMkLst>
            <pc:docMk/>
            <pc:sldMk cId="2382503179" sldId="267"/>
            <ac:cxnSpMk id="44" creationId="{50CB24AF-E6AE-4E29-8404-B3D53D1127EC}"/>
          </ac:cxnSpMkLst>
        </pc:cxnChg>
        <pc:cxnChg chg="add">
          <ac:chgData name="Jayesh Sampat" userId="1b1fe7fd58624c70" providerId="LiveId" clId="{574C8DD2-3EF1-4FF2-B38A-D53E3EF7B6F8}" dt="2020-09-23T12:29:01.435" v="6623" actId="11529"/>
          <ac:cxnSpMkLst>
            <pc:docMk/>
            <pc:sldMk cId="2382503179" sldId="267"/>
            <ac:cxnSpMk id="46" creationId="{88701991-DB2B-42E1-A1DA-85F3D666D299}"/>
          </ac:cxnSpMkLst>
        </pc:cxnChg>
        <pc:cxnChg chg="add del mod">
          <ac:chgData name="Jayesh Sampat" userId="1b1fe7fd58624c70" providerId="LiveId" clId="{574C8DD2-3EF1-4FF2-B38A-D53E3EF7B6F8}" dt="2020-09-23T12:41:05.645" v="6725" actId="478"/>
          <ac:cxnSpMkLst>
            <pc:docMk/>
            <pc:sldMk cId="2382503179" sldId="267"/>
            <ac:cxnSpMk id="63" creationId="{809952BE-68E5-4F1A-BA11-3E2E4885864E}"/>
          </ac:cxnSpMkLst>
        </pc:cxnChg>
        <pc:cxnChg chg="add mod">
          <ac:chgData name="Jayesh Sampat" userId="1b1fe7fd58624c70" providerId="LiveId" clId="{574C8DD2-3EF1-4FF2-B38A-D53E3EF7B6F8}" dt="2020-09-23T12:40:30.653" v="6717" actId="14100"/>
          <ac:cxnSpMkLst>
            <pc:docMk/>
            <pc:sldMk cId="2382503179" sldId="267"/>
            <ac:cxnSpMk id="64" creationId="{B413579F-D1DA-4A10-911C-70D291807215}"/>
          </ac:cxnSpMkLst>
        </pc:cxnChg>
        <pc:cxnChg chg="add mod">
          <ac:chgData name="Jayesh Sampat" userId="1b1fe7fd58624c70" providerId="LiveId" clId="{574C8DD2-3EF1-4FF2-B38A-D53E3EF7B6F8}" dt="2020-09-23T12:44:57.366" v="6872" actId="14100"/>
          <ac:cxnSpMkLst>
            <pc:docMk/>
            <pc:sldMk cId="2382503179" sldId="267"/>
            <ac:cxnSpMk id="65" creationId="{1BBA69B5-AF05-4CB3-9082-2AB1312E1CAD}"/>
          </ac:cxnSpMkLst>
        </pc:cxnChg>
        <pc:cxnChg chg="add mod">
          <ac:chgData name="Jayesh Sampat" userId="1b1fe7fd58624c70" providerId="LiveId" clId="{574C8DD2-3EF1-4FF2-B38A-D53E3EF7B6F8}" dt="2020-09-23T12:40:57.510" v="6722" actId="14100"/>
          <ac:cxnSpMkLst>
            <pc:docMk/>
            <pc:sldMk cId="2382503179" sldId="267"/>
            <ac:cxnSpMk id="70" creationId="{FD9AE72B-7B3A-4B9B-AC0D-D2A83E51060C}"/>
          </ac:cxnSpMkLst>
        </pc:cxnChg>
        <pc:cxnChg chg="add mod">
          <ac:chgData name="Jayesh Sampat" userId="1b1fe7fd58624c70" providerId="LiveId" clId="{574C8DD2-3EF1-4FF2-B38A-D53E3EF7B6F8}" dt="2020-09-23T12:40:45.631" v="6721" actId="14100"/>
          <ac:cxnSpMkLst>
            <pc:docMk/>
            <pc:sldMk cId="2382503179" sldId="267"/>
            <ac:cxnSpMk id="71" creationId="{A9E16D42-D51E-446A-AE67-CA283CD876D7}"/>
          </ac:cxnSpMkLst>
        </pc:cxnChg>
        <pc:cxnChg chg="add del mod">
          <ac:chgData name="Jayesh Sampat" userId="1b1fe7fd58624c70" providerId="LiveId" clId="{574C8DD2-3EF1-4FF2-B38A-D53E3EF7B6F8}" dt="2020-09-23T12:39:50.760" v="6712" actId="478"/>
          <ac:cxnSpMkLst>
            <pc:docMk/>
            <pc:sldMk cId="2382503179" sldId="267"/>
            <ac:cxnSpMk id="73" creationId="{9D998BF4-E9C4-449F-B4D8-A3B845F12339}"/>
          </ac:cxnSpMkLst>
        </pc:cxnChg>
        <pc:cxnChg chg="add del mod">
          <ac:chgData name="Jayesh Sampat" userId="1b1fe7fd58624c70" providerId="LiveId" clId="{574C8DD2-3EF1-4FF2-B38A-D53E3EF7B6F8}" dt="2020-09-23T12:39:46.922" v="6711" actId="478"/>
          <ac:cxnSpMkLst>
            <pc:docMk/>
            <pc:sldMk cId="2382503179" sldId="267"/>
            <ac:cxnSpMk id="74" creationId="{ACA70727-6B58-4DD4-8B34-748CB3F333FD}"/>
          </ac:cxnSpMkLst>
        </pc:cxnChg>
        <pc:cxnChg chg="add del mod">
          <ac:chgData name="Jayesh Sampat" userId="1b1fe7fd58624c70" providerId="LiveId" clId="{574C8DD2-3EF1-4FF2-B38A-D53E3EF7B6F8}" dt="2020-09-23T12:40:35.334" v="6718" actId="478"/>
          <ac:cxnSpMkLst>
            <pc:docMk/>
            <pc:sldMk cId="2382503179" sldId="267"/>
            <ac:cxnSpMk id="75" creationId="{0EA01405-A375-49D8-A44B-531F014B6F73}"/>
          </ac:cxnSpMkLst>
        </pc:cxnChg>
        <pc:cxnChg chg="add mod">
          <ac:chgData name="Jayesh Sampat" userId="1b1fe7fd58624c70" providerId="LiveId" clId="{574C8DD2-3EF1-4FF2-B38A-D53E3EF7B6F8}" dt="2020-09-23T12:39:43.915" v="6709" actId="14100"/>
          <ac:cxnSpMkLst>
            <pc:docMk/>
            <pc:sldMk cId="2382503179" sldId="267"/>
            <ac:cxnSpMk id="76" creationId="{41B887B0-6F2B-4623-AB48-104D453B95E2}"/>
          </ac:cxnSpMkLst>
        </pc:cxnChg>
        <pc:cxnChg chg="add del mod">
          <ac:chgData name="Jayesh Sampat" userId="1b1fe7fd58624c70" providerId="LiveId" clId="{574C8DD2-3EF1-4FF2-B38A-D53E3EF7B6F8}" dt="2020-09-23T12:39:37.963" v="6708" actId="478"/>
          <ac:cxnSpMkLst>
            <pc:docMk/>
            <pc:sldMk cId="2382503179" sldId="267"/>
            <ac:cxnSpMk id="77" creationId="{A2667EAF-D0BA-4E0F-B2DD-292EF1EA65DB}"/>
          </ac:cxnSpMkLst>
        </pc:cxnChg>
        <pc:cxnChg chg="add mod">
          <ac:chgData name="Jayesh Sampat" userId="1b1fe7fd58624c70" providerId="LiveId" clId="{574C8DD2-3EF1-4FF2-B38A-D53E3EF7B6F8}" dt="2020-09-23T12:41:22.122" v="6726" actId="14100"/>
          <ac:cxnSpMkLst>
            <pc:docMk/>
            <pc:sldMk cId="2382503179" sldId="267"/>
            <ac:cxnSpMk id="80" creationId="{47A62117-9A58-46AC-A4D6-1208029B16CB}"/>
          </ac:cxnSpMkLst>
        </pc:cxnChg>
        <pc:cxnChg chg="add del mod">
          <ac:chgData name="Jayesh Sampat" userId="1b1fe7fd58624c70" providerId="LiveId" clId="{574C8DD2-3EF1-4FF2-B38A-D53E3EF7B6F8}" dt="2020-09-23T12:40:02.332" v="6713" actId="478"/>
          <ac:cxnSpMkLst>
            <pc:docMk/>
            <pc:sldMk cId="2382503179" sldId="267"/>
            <ac:cxnSpMk id="81" creationId="{5C2605F6-497D-49BC-9D4C-A59F8C80DB0D}"/>
          </ac:cxnSpMkLst>
        </pc:cxnChg>
        <pc:cxnChg chg="add del mod">
          <ac:chgData name="Jayesh Sampat" userId="1b1fe7fd58624c70" providerId="LiveId" clId="{574C8DD2-3EF1-4FF2-B38A-D53E3EF7B6F8}" dt="2020-09-23T12:41:01.537" v="6724" actId="478"/>
          <ac:cxnSpMkLst>
            <pc:docMk/>
            <pc:sldMk cId="2382503179" sldId="267"/>
            <ac:cxnSpMk id="82" creationId="{2796BEBB-DDC5-4D2A-9F15-9501835045B8}"/>
          </ac:cxnSpMkLst>
        </pc:cxnChg>
        <pc:cxnChg chg="add mod">
          <ac:chgData name="Jayesh Sampat" userId="1b1fe7fd58624c70" providerId="LiveId" clId="{574C8DD2-3EF1-4FF2-B38A-D53E3EF7B6F8}" dt="2020-09-23T12:40:16.528" v="6714" actId="14100"/>
          <ac:cxnSpMkLst>
            <pc:docMk/>
            <pc:sldMk cId="2382503179" sldId="267"/>
            <ac:cxnSpMk id="83" creationId="{88CD1F9E-563B-426B-831D-0D84E3064DDE}"/>
          </ac:cxnSpMkLst>
        </pc:cxnChg>
        <pc:cxnChg chg="add del mod">
          <ac:chgData name="Jayesh Sampat" userId="1b1fe7fd58624c70" providerId="LiveId" clId="{574C8DD2-3EF1-4FF2-B38A-D53E3EF7B6F8}" dt="2020-09-23T12:42:04.558" v="6728"/>
          <ac:cxnSpMkLst>
            <pc:docMk/>
            <pc:sldMk cId="2382503179" sldId="267"/>
            <ac:cxnSpMk id="96" creationId="{66741966-FB5F-4BA5-BF24-A76396DD84CB}"/>
          </ac:cxnSpMkLst>
        </pc:cxnChg>
        <pc:cxnChg chg="add del mod">
          <ac:chgData name="Jayesh Sampat" userId="1b1fe7fd58624c70" providerId="LiveId" clId="{574C8DD2-3EF1-4FF2-B38A-D53E3EF7B6F8}" dt="2020-09-23T12:42:04.558" v="6728"/>
          <ac:cxnSpMkLst>
            <pc:docMk/>
            <pc:sldMk cId="2382503179" sldId="267"/>
            <ac:cxnSpMk id="97" creationId="{33425905-75B7-473D-81D6-3D24D7D1B8C9}"/>
          </ac:cxnSpMkLst>
        </pc:cxnChg>
        <pc:cxnChg chg="add del mod">
          <ac:chgData name="Jayesh Sampat" userId="1b1fe7fd58624c70" providerId="LiveId" clId="{574C8DD2-3EF1-4FF2-B38A-D53E3EF7B6F8}" dt="2020-09-23T12:42:04.558" v="6728"/>
          <ac:cxnSpMkLst>
            <pc:docMk/>
            <pc:sldMk cId="2382503179" sldId="267"/>
            <ac:cxnSpMk id="98" creationId="{C6A2DAD1-2482-47EA-83CF-2C245A166BD4}"/>
          </ac:cxnSpMkLst>
        </pc:cxnChg>
        <pc:cxnChg chg="add del mod">
          <ac:chgData name="Jayesh Sampat" userId="1b1fe7fd58624c70" providerId="LiveId" clId="{574C8DD2-3EF1-4FF2-B38A-D53E3EF7B6F8}" dt="2020-09-23T12:42:04.558" v="6728"/>
          <ac:cxnSpMkLst>
            <pc:docMk/>
            <pc:sldMk cId="2382503179" sldId="267"/>
            <ac:cxnSpMk id="103" creationId="{04F7EE1E-A1A0-4D14-A641-F3CB26AB4882}"/>
          </ac:cxnSpMkLst>
        </pc:cxnChg>
        <pc:cxnChg chg="add del mod">
          <ac:chgData name="Jayesh Sampat" userId="1b1fe7fd58624c70" providerId="LiveId" clId="{574C8DD2-3EF1-4FF2-B38A-D53E3EF7B6F8}" dt="2020-09-23T12:42:04.558" v="6728"/>
          <ac:cxnSpMkLst>
            <pc:docMk/>
            <pc:sldMk cId="2382503179" sldId="267"/>
            <ac:cxnSpMk id="104" creationId="{D9EC4BB0-D04B-4889-941C-172DE74B4401}"/>
          </ac:cxnSpMkLst>
        </pc:cxnChg>
        <pc:cxnChg chg="add del mod">
          <ac:chgData name="Jayesh Sampat" userId="1b1fe7fd58624c70" providerId="LiveId" clId="{574C8DD2-3EF1-4FF2-B38A-D53E3EF7B6F8}" dt="2020-09-23T12:42:04.558" v="6728"/>
          <ac:cxnSpMkLst>
            <pc:docMk/>
            <pc:sldMk cId="2382503179" sldId="267"/>
            <ac:cxnSpMk id="106" creationId="{3E2BA819-58A2-41D7-B9D7-431DC841C27E}"/>
          </ac:cxnSpMkLst>
        </pc:cxnChg>
        <pc:cxnChg chg="add del mod">
          <ac:chgData name="Jayesh Sampat" userId="1b1fe7fd58624c70" providerId="LiveId" clId="{574C8DD2-3EF1-4FF2-B38A-D53E3EF7B6F8}" dt="2020-09-23T12:42:04.558" v="6728"/>
          <ac:cxnSpMkLst>
            <pc:docMk/>
            <pc:sldMk cId="2382503179" sldId="267"/>
            <ac:cxnSpMk id="107" creationId="{10A389AE-B3DA-4E84-B136-7DFFF97D82FA}"/>
          </ac:cxnSpMkLst>
        </pc:cxnChg>
        <pc:cxnChg chg="add del mod">
          <ac:chgData name="Jayesh Sampat" userId="1b1fe7fd58624c70" providerId="LiveId" clId="{574C8DD2-3EF1-4FF2-B38A-D53E3EF7B6F8}" dt="2020-09-23T12:42:04.558" v="6728"/>
          <ac:cxnSpMkLst>
            <pc:docMk/>
            <pc:sldMk cId="2382503179" sldId="267"/>
            <ac:cxnSpMk id="108" creationId="{E7BA83B0-E898-469F-9A92-68E6CCF6DE44}"/>
          </ac:cxnSpMkLst>
        </pc:cxnChg>
        <pc:cxnChg chg="add del mod">
          <ac:chgData name="Jayesh Sampat" userId="1b1fe7fd58624c70" providerId="LiveId" clId="{574C8DD2-3EF1-4FF2-B38A-D53E3EF7B6F8}" dt="2020-09-23T12:42:04.558" v="6728"/>
          <ac:cxnSpMkLst>
            <pc:docMk/>
            <pc:sldMk cId="2382503179" sldId="267"/>
            <ac:cxnSpMk id="109" creationId="{4479E317-5828-42F6-9FA0-9DE558F98E2D}"/>
          </ac:cxnSpMkLst>
        </pc:cxnChg>
        <pc:cxnChg chg="add del mod">
          <ac:chgData name="Jayesh Sampat" userId="1b1fe7fd58624c70" providerId="LiveId" clId="{574C8DD2-3EF1-4FF2-B38A-D53E3EF7B6F8}" dt="2020-09-23T12:42:04.558" v="6728"/>
          <ac:cxnSpMkLst>
            <pc:docMk/>
            <pc:sldMk cId="2382503179" sldId="267"/>
            <ac:cxnSpMk id="110" creationId="{A1FF7151-FA6F-4BEB-84AD-B94C563738A6}"/>
          </ac:cxnSpMkLst>
        </pc:cxnChg>
        <pc:cxnChg chg="add del mod">
          <ac:chgData name="Jayesh Sampat" userId="1b1fe7fd58624c70" providerId="LiveId" clId="{574C8DD2-3EF1-4FF2-B38A-D53E3EF7B6F8}" dt="2020-09-23T12:42:04.558" v="6728"/>
          <ac:cxnSpMkLst>
            <pc:docMk/>
            <pc:sldMk cId="2382503179" sldId="267"/>
            <ac:cxnSpMk id="113" creationId="{66D0B51C-B1BA-49DC-ACA4-86EE68B0E337}"/>
          </ac:cxnSpMkLst>
        </pc:cxnChg>
        <pc:cxnChg chg="add del mod">
          <ac:chgData name="Jayesh Sampat" userId="1b1fe7fd58624c70" providerId="LiveId" clId="{574C8DD2-3EF1-4FF2-B38A-D53E3EF7B6F8}" dt="2020-09-23T12:42:04.558" v="6728"/>
          <ac:cxnSpMkLst>
            <pc:docMk/>
            <pc:sldMk cId="2382503179" sldId="267"/>
            <ac:cxnSpMk id="114" creationId="{F43D3E25-7485-44F6-8954-0FD6BF3F886A}"/>
          </ac:cxnSpMkLst>
        </pc:cxnChg>
        <pc:cxnChg chg="add del mod">
          <ac:chgData name="Jayesh Sampat" userId="1b1fe7fd58624c70" providerId="LiveId" clId="{574C8DD2-3EF1-4FF2-B38A-D53E3EF7B6F8}" dt="2020-09-23T12:42:04.558" v="6728"/>
          <ac:cxnSpMkLst>
            <pc:docMk/>
            <pc:sldMk cId="2382503179" sldId="267"/>
            <ac:cxnSpMk id="115" creationId="{DA2CDBAF-33C5-484F-863D-D23AF8B8E6E5}"/>
          </ac:cxnSpMkLst>
        </pc:cxnChg>
        <pc:cxnChg chg="add del mod">
          <ac:chgData name="Jayesh Sampat" userId="1b1fe7fd58624c70" providerId="LiveId" clId="{574C8DD2-3EF1-4FF2-B38A-D53E3EF7B6F8}" dt="2020-09-23T12:42:04.558" v="6728"/>
          <ac:cxnSpMkLst>
            <pc:docMk/>
            <pc:sldMk cId="2382503179" sldId="267"/>
            <ac:cxnSpMk id="116" creationId="{3245B28B-1F39-4EA5-A046-5963748A8911}"/>
          </ac:cxnSpMkLst>
        </pc:cxnChg>
      </pc:sldChg>
      <pc:sldChg chg="modSp new mod">
        <pc:chgData name="Jayesh Sampat" userId="1b1fe7fd58624c70" providerId="LiveId" clId="{574C8DD2-3EF1-4FF2-B38A-D53E3EF7B6F8}" dt="2020-09-26T06:27:49.379" v="10305" actId="20577"/>
        <pc:sldMkLst>
          <pc:docMk/>
          <pc:sldMk cId="1389463752" sldId="268"/>
        </pc:sldMkLst>
        <pc:spChg chg="mod">
          <ac:chgData name="Jayesh Sampat" userId="1b1fe7fd58624c70" providerId="LiveId" clId="{574C8DD2-3EF1-4FF2-B38A-D53E3EF7B6F8}" dt="2020-09-26T04:48:35.056" v="7026" actId="20577"/>
          <ac:spMkLst>
            <pc:docMk/>
            <pc:sldMk cId="1389463752" sldId="268"/>
            <ac:spMk id="2" creationId="{3E0A3F29-0D63-40CE-924B-EF525BA58E65}"/>
          </ac:spMkLst>
        </pc:spChg>
        <pc:spChg chg="mod">
          <ac:chgData name="Jayesh Sampat" userId="1b1fe7fd58624c70" providerId="LiveId" clId="{574C8DD2-3EF1-4FF2-B38A-D53E3EF7B6F8}" dt="2020-09-26T06:27:49.379" v="10305" actId="20577"/>
          <ac:spMkLst>
            <pc:docMk/>
            <pc:sldMk cId="1389463752" sldId="268"/>
            <ac:spMk id="3" creationId="{7EFCBC28-26B3-4BA6-954E-A05DCBEDA2C1}"/>
          </ac:spMkLst>
        </pc:spChg>
      </pc:sldChg>
      <pc:sldChg chg="addSp delSp modSp new mod">
        <pc:chgData name="Jayesh Sampat" userId="1b1fe7fd58624c70" providerId="LiveId" clId="{574C8DD2-3EF1-4FF2-B38A-D53E3EF7B6F8}" dt="2020-09-26T06:49:05.734" v="10331" actId="478"/>
        <pc:sldMkLst>
          <pc:docMk/>
          <pc:sldMk cId="2291627838" sldId="269"/>
        </pc:sldMkLst>
        <pc:spChg chg="mod">
          <ac:chgData name="Jayesh Sampat" userId="1b1fe7fd58624c70" providerId="LiveId" clId="{574C8DD2-3EF1-4FF2-B38A-D53E3EF7B6F8}" dt="2020-09-26T05:02:34.203" v="8035" actId="20577"/>
          <ac:spMkLst>
            <pc:docMk/>
            <pc:sldMk cId="2291627838" sldId="269"/>
            <ac:spMk id="2" creationId="{E6429675-6203-428C-9382-A9F2C169D4A1}"/>
          </ac:spMkLst>
        </pc:spChg>
        <pc:spChg chg="mod">
          <ac:chgData name="Jayesh Sampat" userId="1b1fe7fd58624c70" providerId="LiveId" clId="{574C8DD2-3EF1-4FF2-B38A-D53E3EF7B6F8}" dt="2020-09-26T05:07:16.208" v="8156" actId="20577"/>
          <ac:spMkLst>
            <pc:docMk/>
            <pc:sldMk cId="2291627838" sldId="269"/>
            <ac:spMk id="3" creationId="{4C94F28F-6FDB-4CA9-A22D-B58E5F8EB1C3}"/>
          </ac:spMkLst>
        </pc:spChg>
        <pc:spChg chg="add mod">
          <ac:chgData name="Jayesh Sampat" userId="1b1fe7fd58624c70" providerId="LiveId" clId="{574C8DD2-3EF1-4FF2-B38A-D53E3EF7B6F8}" dt="2020-09-26T06:47:41.189" v="10307" actId="1076"/>
          <ac:spMkLst>
            <pc:docMk/>
            <pc:sldMk cId="2291627838" sldId="269"/>
            <ac:spMk id="7" creationId="{5DF8E778-7144-4D54-9384-8D88251FD51F}"/>
          </ac:spMkLst>
        </pc:spChg>
        <pc:spChg chg="add mod">
          <ac:chgData name="Jayesh Sampat" userId="1b1fe7fd58624c70" providerId="LiveId" clId="{574C8DD2-3EF1-4FF2-B38A-D53E3EF7B6F8}" dt="2020-09-26T06:47:41.189" v="10307" actId="1076"/>
          <ac:spMkLst>
            <pc:docMk/>
            <pc:sldMk cId="2291627838" sldId="269"/>
            <ac:spMk id="8" creationId="{60529CF4-F8EB-48B0-BEBE-6A2C3317C095}"/>
          </ac:spMkLst>
        </pc:spChg>
        <pc:spChg chg="add mod">
          <ac:chgData name="Jayesh Sampat" userId="1b1fe7fd58624c70" providerId="LiveId" clId="{574C8DD2-3EF1-4FF2-B38A-D53E3EF7B6F8}" dt="2020-09-26T06:47:41.189" v="10307" actId="1076"/>
          <ac:spMkLst>
            <pc:docMk/>
            <pc:sldMk cId="2291627838" sldId="269"/>
            <ac:spMk id="9" creationId="{DD7EF081-FE85-4A30-AAF4-8A5519CED62E}"/>
          </ac:spMkLst>
        </pc:spChg>
        <pc:spChg chg="add mod">
          <ac:chgData name="Jayesh Sampat" userId="1b1fe7fd58624c70" providerId="LiveId" clId="{574C8DD2-3EF1-4FF2-B38A-D53E3EF7B6F8}" dt="2020-09-26T06:47:41.189" v="10307" actId="1076"/>
          <ac:spMkLst>
            <pc:docMk/>
            <pc:sldMk cId="2291627838" sldId="269"/>
            <ac:spMk id="10" creationId="{07A518CD-CBD9-46FB-BB3A-165687EF424D}"/>
          </ac:spMkLst>
        </pc:spChg>
        <pc:spChg chg="add mod">
          <ac:chgData name="Jayesh Sampat" userId="1b1fe7fd58624c70" providerId="LiveId" clId="{574C8DD2-3EF1-4FF2-B38A-D53E3EF7B6F8}" dt="2020-09-26T06:47:41.189" v="10307" actId="1076"/>
          <ac:spMkLst>
            <pc:docMk/>
            <pc:sldMk cId="2291627838" sldId="269"/>
            <ac:spMk id="13" creationId="{88630821-F0EA-46A2-A51F-F4F8881AEAF0}"/>
          </ac:spMkLst>
        </pc:spChg>
        <pc:spChg chg="add mod">
          <ac:chgData name="Jayesh Sampat" userId="1b1fe7fd58624c70" providerId="LiveId" clId="{574C8DD2-3EF1-4FF2-B38A-D53E3EF7B6F8}" dt="2020-09-26T06:47:41.189" v="10307" actId="1076"/>
          <ac:spMkLst>
            <pc:docMk/>
            <pc:sldMk cId="2291627838" sldId="269"/>
            <ac:spMk id="19" creationId="{FA2EF93E-65F0-471E-B31B-95435B641AA1}"/>
          </ac:spMkLst>
        </pc:spChg>
        <pc:spChg chg="add mod">
          <ac:chgData name="Jayesh Sampat" userId="1b1fe7fd58624c70" providerId="LiveId" clId="{574C8DD2-3EF1-4FF2-B38A-D53E3EF7B6F8}" dt="2020-09-26T06:47:41.189" v="10307" actId="1076"/>
          <ac:spMkLst>
            <pc:docMk/>
            <pc:sldMk cId="2291627838" sldId="269"/>
            <ac:spMk id="20" creationId="{3D38D043-D99A-4B37-A3C8-B28D7F9A1761}"/>
          </ac:spMkLst>
        </pc:spChg>
        <pc:spChg chg="add del mod">
          <ac:chgData name="Jayesh Sampat" userId="1b1fe7fd58624c70" providerId="LiveId" clId="{574C8DD2-3EF1-4FF2-B38A-D53E3EF7B6F8}" dt="2020-09-26T06:47:57.993" v="10312" actId="478"/>
          <ac:spMkLst>
            <pc:docMk/>
            <pc:sldMk cId="2291627838" sldId="269"/>
            <ac:spMk id="25" creationId="{F1BB3166-CBE7-4604-B352-0E6482F1EF6E}"/>
          </ac:spMkLst>
        </pc:spChg>
        <pc:spChg chg="add mod">
          <ac:chgData name="Jayesh Sampat" userId="1b1fe7fd58624c70" providerId="LiveId" clId="{574C8DD2-3EF1-4FF2-B38A-D53E3EF7B6F8}" dt="2020-09-26T06:47:51.178" v="10311" actId="20577"/>
          <ac:spMkLst>
            <pc:docMk/>
            <pc:sldMk cId="2291627838" sldId="269"/>
            <ac:spMk id="26" creationId="{E1AB1BF0-A191-4577-8DFA-7140944D0540}"/>
          </ac:spMkLst>
        </pc:spChg>
        <pc:spChg chg="add mod">
          <ac:chgData name="Jayesh Sampat" userId="1b1fe7fd58624c70" providerId="LiveId" clId="{574C8DD2-3EF1-4FF2-B38A-D53E3EF7B6F8}" dt="2020-09-26T06:48:08.565" v="10315" actId="1076"/>
          <ac:spMkLst>
            <pc:docMk/>
            <pc:sldMk cId="2291627838" sldId="269"/>
            <ac:spMk id="30" creationId="{53E2F3E1-061A-45E8-9B43-F76E939EA8B8}"/>
          </ac:spMkLst>
        </pc:spChg>
        <pc:spChg chg="add mod">
          <ac:chgData name="Jayesh Sampat" userId="1b1fe7fd58624c70" providerId="LiveId" clId="{574C8DD2-3EF1-4FF2-B38A-D53E3EF7B6F8}" dt="2020-09-26T06:48:08.565" v="10315" actId="1076"/>
          <ac:spMkLst>
            <pc:docMk/>
            <pc:sldMk cId="2291627838" sldId="269"/>
            <ac:spMk id="31" creationId="{654E82EF-6497-4F63-942D-2C47C291F0C1}"/>
          </ac:spMkLst>
        </pc:spChg>
        <pc:spChg chg="add mod">
          <ac:chgData name="Jayesh Sampat" userId="1b1fe7fd58624c70" providerId="LiveId" clId="{574C8DD2-3EF1-4FF2-B38A-D53E3EF7B6F8}" dt="2020-09-26T06:48:08.565" v="10315" actId="1076"/>
          <ac:spMkLst>
            <pc:docMk/>
            <pc:sldMk cId="2291627838" sldId="269"/>
            <ac:spMk id="32" creationId="{4CBDF749-EBD1-4A1B-B8D4-75B8DFB7CF77}"/>
          </ac:spMkLst>
        </pc:spChg>
        <pc:spChg chg="add mod">
          <ac:chgData name="Jayesh Sampat" userId="1b1fe7fd58624c70" providerId="LiveId" clId="{574C8DD2-3EF1-4FF2-B38A-D53E3EF7B6F8}" dt="2020-09-26T06:48:08.565" v="10315" actId="1076"/>
          <ac:spMkLst>
            <pc:docMk/>
            <pc:sldMk cId="2291627838" sldId="269"/>
            <ac:spMk id="33" creationId="{E932A0B6-6D5C-4F36-B91F-2EC742880C07}"/>
          </ac:spMkLst>
        </pc:spChg>
        <pc:spChg chg="add del mod">
          <ac:chgData name="Jayesh Sampat" userId="1b1fe7fd58624c70" providerId="LiveId" clId="{574C8DD2-3EF1-4FF2-B38A-D53E3EF7B6F8}" dt="2020-09-26T06:48:43.986" v="10328" actId="478"/>
          <ac:spMkLst>
            <pc:docMk/>
            <pc:sldMk cId="2291627838" sldId="269"/>
            <ac:spMk id="36" creationId="{1AA65D1D-ED5A-44DA-8F93-CD21BC346AFD}"/>
          </ac:spMkLst>
        </pc:spChg>
        <pc:spChg chg="add del mod">
          <ac:chgData name="Jayesh Sampat" userId="1b1fe7fd58624c70" providerId="LiveId" clId="{574C8DD2-3EF1-4FF2-B38A-D53E3EF7B6F8}" dt="2020-09-26T06:49:02.761" v="10330" actId="478"/>
          <ac:spMkLst>
            <pc:docMk/>
            <pc:sldMk cId="2291627838" sldId="269"/>
            <ac:spMk id="42" creationId="{E6B6FA09-D101-4B7C-A19E-F0E277118A5E}"/>
          </ac:spMkLst>
        </pc:spChg>
        <pc:spChg chg="add del mod">
          <ac:chgData name="Jayesh Sampat" userId="1b1fe7fd58624c70" providerId="LiveId" clId="{574C8DD2-3EF1-4FF2-B38A-D53E3EF7B6F8}" dt="2020-09-26T06:48:27.285" v="10321" actId="478"/>
          <ac:spMkLst>
            <pc:docMk/>
            <pc:sldMk cId="2291627838" sldId="269"/>
            <ac:spMk id="43" creationId="{D219D533-B232-4D36-B7A5-AAD175858510}"/>
          </ac:spMkLst>
        </pc:spChg>
        <pc:spChg chg="add del mod">
          <ac:chgData name="Jayesh Sampat" userId="1b1fe7fd58624c70" providerId="LiveId" clId="{574C8DD2-3EF1-4FF2-B38A-D53E3EF7B6F8}" dt="2020-09-26T06:48:21.742" v="10320" actId="478"/>
          <ac:spMkLst>
            <pc:docMk/>
            <pc:sldMk cId="2291627838" sldId="269"/>
            <ac:spMk id="48" creationId="{919E8291-23FE-4700-B59F-56DD5736D149}"/>
          </ac:spMkLst>
        </pc:spChg>
        <pc:spChg chg="add mod">
          <ac:chgData name="Jayesh Sampat" userId="1b1fe7fd58624c70" providerId="LiveId" clId="{574C8DD2-3EF1-4FF2-B38A-D53E3EF7B6F8}" dt="2020-09-26T06:48:17.214" v="10319" actId="20577"/>
          <ac:spMkLst>
            <pc:docMk/>
            <pc:sldMk cId="2291627838" sldId="269"/>
            <ac:spMk id="49" creationId="{099BBD63-7D68-4920-AC4D-11462B296BDF}"/>
          </ac:spMkLst>
        </pc:spChg>
        <pc:cxnChg chg="add mod">
          <ac:chgData name="Jayesh Sampat" userId="1b1fe7fd58624c70" providerId="LiveId" clId="{574C8DD2-3EF1-4FF2-B38A-D53E3EF7B6F8}" dt="2020-09-26T06:47:41.189" v="10307" actId="1076"/>
          <ac:cxnSpMkLst>
            <pc:docMk/>
            <pc:sldMk cId="2291627838" sldId="269"/>
            <ac:cxnSpMk id="4" creationId="{F29EC269-A20B-4E5D-B257-074023D9D17C}"/>
          </ac:cxnSpMkLst>
        </pc:cxnChg>
        <pc:cxnChg chg="add mod">
          <ac:chgData name="Jayesh Sampat" userId="1b1fe7fd58624c70" providerId="LiveId" clId="{574C8DD2-3EF1-4FF2-B38A-D53E3EF7B6F8}" dt="2020-09-26T06:47:41.189" v="10307" actId="1076"/>
          <ac:cxnSpMkLst>
            <pc:docMk/>
            <pc:sldMk cId="2291627838" sldId="269"/>
            <ac:cxnSpMk id="5" creationId="{FFE87DE9-4995-4801-91C4-15F3D15576F7}"/>
          </ac:cxnSpMkLst>
        </pc:cxnChg>
        <pc:cxnChg chg="add mod">
          <ac:chgData name="Jayesh Sampat" userId="1b1fe7fd58624c70" providerId="LiveId" clId="{574C8DD2-3EF1-4FF2-B38A-D53E3EF7B6F8}" dt="2020-09-26T06:47:41.189" v="10307" actId="1076"/>
          <ac:cxnSpMkLst>
            <pc:docMk/>
            <pc:sldMk cId="2291627838" sldId="269"/>
            <ac:cxnSpMk id="6" creationId="{BEFFFF37-AC3E-4992-99ED-9A73F4C96839}"/>
          </ac:cxnSpMkLst>
        </pc:cxnChg>
        <pc:cxnChg chg="add mod">
          <ac:chgData name="Jayesh Sampat" userId="1b1fe7fd58624c70" providerId="LiveId" clId="{574C8DD2-3EF1-4FF2-B38A-D53E3EF7B6F8}" dt="2020-09-26T06:47:41.189" v="10307" actId="1076"/>
          <ac:cxnSpMkLst>
            <pc:docMk/>
            <pc:sldMk cId="2291627838" sldId="269"/>
            <ac:cxnSpMk id="11" creationId="{26F355F1-572F-491E-B3C1-C32A5D24CA80}"/>
          </ac:cxnSpMkLst>
        </pc:cxnChg>
        <pc:cxnChg chg="add mod">
          <ac:chgData name="Jayesh Sampat" userId="1b1fe7fd58624c70" providerId="LiveId" clId="{574C8DD2-3EF1-4FF2-B38A-D53E3EF7B6F8}" dt="2020-09-26T06:47:41.189" v="10307" actId="1076"/>
          <ac:cxnSpMkLst>
            <pc:docMk/>
            <pc:sldMk cId="2291627838" sldId="269"/>
            <ac:cxnSpMk id="12" creationId="{F18CAD00-9973-4315-8547-84BF2F4F636F}"/>
          </ac:cxnSpMkLst>
        </pc:cxnChg>
        <pc:cxnChg chg="add mod">
          <ac:chgData name="Jayesh Sampat" userId="1b1fe7fd58624c70" providerId="LiveId" clId="{574C8DD2-3EF1-4FF2-B38A-D53E3EF7B6F8}" dt="2020-09-26T06:47:41.189" v="10307" actId="1076"/>
          <ac:cxnSpMkLst>
            <pc:docMk/>
            <pc:sldMk cId="2291627838" sldId="269"/>
            <ac:cxnSpMk id="14" creationId="{BFC1B6EA-A75C-4D62-AA83-6397B4799567}"/>
          </ac:cxnSpMkLst>
        </pc:cxnChg>
        <pc:cxnChg chg="add mod">
          <ac:chgData name="Jayesh Sampat" userId="1b1fe7fd58624c70" providerId="LiveId" clId="{574C8DD2-3EF1-4FF2-B38A-D53E3EF7B6F8}" dt="2020-09-26T06:47:41.189" v="10307" actId="1076"/>
          <ac:cxnSpMkLst>
            <pc:docMk/>
            <pc:sldMk cId="2291627838" sldId="269"/>
            <ac:cxnSpMk id="15" creationId="{74A45029-6DEF-4AFB-9602-596FFF8DACA4}"/>
          </ac:cxnSpMkLst>
        </pc:cxnChg>
        <pc:cxnChg chg="add mod">
          <ac:chgData name="Jayesh Sampat" userId="1b1fe7fd58624c70" providerId="LiveId" clId="{574C8DD2-3EF1-4FF2-B38A-D53E3EF7B6F8}" dt="2020-09-26T06:47:41.189" v="10307" actId="1076"/>
          <ac:cxnSpMkLst>
            <pc:docMk/>
            <pc:sldMk cId="2291627838" sldId="269"/>
            <ac:cxnSpMk id="16" creationId="{4727FB66-5497-4886-87E7-547C9E2C8E5A}"/>
          </ac:cxnSpMkLst>
        </pc:cxnChg>
        <pc:cxnChg chg="add mod">
          <ac:chgData name="Jayesh Sampat" userId="1b1fe7fd58624c70" providerId="LiveId" clId="{574C8DD2-3EF1-4FF2-B38A-D53E3EF7B6F8}" dt="2020-09-26T06:47:41.189" v="10307" actId="1076"/>
          <ac:cxnSpMkLst>
            <pc:docMk/>
            <pc:sldMk cId="2291627838" sldId="269"/>
            <ac:cxnSpMk id="17" creationId="{AC18404B-CF52-438B-8A8F-BF600A92C3C0}"/>
          </ac:cxnSpMkLst>
        </pc:cxnChg>
        <pc:cxnChg chg="add mod">
          <ac:chgData name="Jayesh Sampat" userId="1b1fe7fd58624c70" providerId="LiveId" clId="{574C8DD2-3EF1-4FF2-B38A-D53E3EF7B6F8}" dt="2020-09-26T06:47:41.189" v="10307" actId="1076"/>
          <ac:cxnSpMkLst>
            <pc:docMk/>
            <pc:sldMk cId="2291627838" sldId="269"/>
            <ac:cxnSpMk id="18" creationId="{23EE1020-5F2B-48B0-9B17-DE9251879E70}"/>
          </ac:cxnSpMkLst>
        </pc:cxnChg>
        <pc:cxnChg chg="add mod">
          <ac:chgData name="Jayesh Sampat" userId="1b1fe7fd58624c70" providerId="LiveId" clId="{574C8DD2-3EF1-4FF2-B38A-D53E3EF7B6F8}" dt="2020-09-26T06:47:41.189" v="10307" actId="1076"/>
          <ac:cxnSpMkLst>
            <pc:docMk/>
            <pc:sldMk cId="2291627838" sldId="269"/>
            <ac:cxnSpMk id="21" creationId="{E1FC0649-DC1D-43FB-8ADE-C77E75CC8D51}"/>
          </ac:cxnSpMkLst>
        </pc:cxnChg>
        <pc:cxnChg chg="add mod">
          <ac:chgData name="Jayesh Sampat" userId="1b1fe7fd58624c70" providerId="LiveId" clId="{574C8DD2-3EF1-4FF2-B38A-D53E3EF7B6F8}" dt="2020-09-26T06:47:41.189" v="10307" actId="1076"/>
          <ac:cxnSpMkLst>
            <pc:docMk/>
            <pc:sldMk cId="2291627838" sldId="269"/>
            <ac:cxnSpMk id="22" creationId="{821FA21B-4DBB-42CA-97AC-AD8A141B6629}"/>
          </ac:cxnSpMkLst>
        </pc:cxnChg>
        <pc:cxnChg chg="add mod">
          <ac:chgData name="Jayesh Sampat" userId="1b1fe7fd58624c70" providerId="LiveId" clId="{574C8DD2-3EF1-4FF2-B38A-D53E3EF7B6F8}" dt="2020-09-26T06:47:41.189" v="10307" actId="1076"/>
          <ac:cxnSpMkLst>
            <pc:docMk/>
            <pc:sldMk cId="2291627838" sldId="269"/>
            <ac:cxnSpMk id="23" creationId="{31E5BFFA-425A-4B6D-B3FA-99400CAF5BAD}"/>
          </ac:cxnSpMkLst>
        </pc:cxnChg>
        <pc:cxnChg chg="add mod">
          <ac:chgData name="Jayesh Sampat" userId="1b1fe7fd58624c70" providerId="LiveId" clId="{574C8DD2-3EF1-4FF2-B38A-D53E3EF7B6F8}" dt="2020-09-26T06:47:41.189" v="10307" actId="1076"/>
          <ac:cxnSpMkLst>
            <pc:docMk/>
            <pc:sldMk cId="2291627838" sldId="269"/>
            <ac:cxnSpMk id="24" creationId="{775FAFBE-3967-491E-B172-CBF2A0DECE3C}"/>
          </ac:cxnSpMkLst>
        </pc:cxnChg>
        <pc:cxnChg chg="add mod">
          <ac:chgData name="Jayesh Sampat" userId="1b1fe7fd58624c70" providerId="LiveId" clId="{574C8DD2-3EF1-4FF2-B38A-D53E3EF7B6F8}" dt="2020-09-26T06:48:08.565" v="10315" actId="1076"/>
          <ac:cxnSpMkLst>
            <pc:docMk/>
            <pc:sldMk cId="2291627838" sldId="269"/>
            <ac:cxnSpMk id="27" creationId="{3D6493E1-0B78-4D93-9CD0-8FB8AD99BC63}"/>
          </ac:cxnSpMkLst>
        </pc:cxnChg>
        <pc:cxnChg chg="add mod">
          <ac:chgData name="Jayesh Sampat" userId="1b1fe7fd58624c70" providerId="LiveId" clId="{574C8DD2-3EF1-4FF2-B38A-D53E3EF7B6F8}" dt="2020-09-26T06:48:08.565" v="10315" actId="1076"/>
          <ac:cxnSpMkLst>
            <pc:docMk/>
            <pc:sldMk cId="2291627838" sldId="269"/>
            <ac:cxnSpMk id="28" creationId="{5A5E65C3-BDC0-45BF-AEC6-3726E29483F3}"/>
          </ac:cxnSpMkLst>
        </pc:cxnChg>
        <pc:cxnChg chg="add mod">
          <ac:chgData name="Jayesh Sampat" userId="1b1fe7fd58624c70" providerId="LiveId" clId="{574C8DD2-3EF1-4FF2-B38A-D53E3EF7B6F8}" dt="2020-09-26T06:48:08.565" v="10315" actId="1076"/>
          <ac:cxnSpMkLst>
            <pc:docMk/>
            <pc:sldMk cId="2291627838" sldId="269"/>
            <ac:cxnSpMk id="29" creationId="{CC3D749C-EEEC-4997-B3DC-8C052570BB50}"/>
          </ac:cxnSpMkLst>
        </pc:cxnChg>
        <pc:cxnChg chg="add del mod">
          <ac:chgData name="Jayesh Sampat" userId="1b1fe7fd58624c70" providerId="LiveId" clId="{574C8DD2-3EF1-4FF2-B38A-D53E3EF7B6F8}" dt="2020-09-26T06:48:41.951" v="10327" actId="478"/>
          <ac:cxnSpMkLst>
            <pc:docMk/>
            <pc:sldMk cId="2291627838" sldId="269"/>
            <ac:cxnSpMk id="34" creationId="{FFC3CC0C-DBDB-4398-94B8-2F20DE91478A}"/>
          </ac:cxnSpMkLst>
        </pc:cxnChg>
        <pc:cxnChg chg="add del mod">
          <ac:chgData name="Jayesh Sampat" userId="1b1fe7fd58624c70" providerId="LiveId" clId="{574C8DD2-3EF1-4FF2-B38A-D53E3EF7B6F8}" dt="2020-09-26T06:48:35.481" v="10324" actId="478"/>
          <ac:cxnSpMkLst>
            <pc:docMk/>
            <pc:sldMk cId="2291627838" sldId="269"/>
            <ac:cxnSpMk id="35" creationId="{D825FB0E-4B2C-40EA-9010-3DEF42E84543}"/>
          </ac:cxnSpMkLst>
        </pc:cxnChg>
        <pc:cxnChg chg="add mod">
          <ac:chgData name="Jayesh Sampat" userId="1b1fe7fd58624c70" providerId="LiveId" clId="{574C8DD2-3EF1-4FF2-B38A-D53E3EF7B6F8}" dt="2020-09-26T06:48:08.565" v="10315" actId="1076"/>
          <ac:cxnSpMkLst>
            <pc:docMk/>
            <pc:sldMk cId="2291627838" sldId="269"/>
            <ac:cxnSpMk id="37" creationId="{333CB127-7394-4F30-9038-C62C2CF04C95}"/>
          </ac:cxnSpMkLst>
        </pc:cxnChg>
        <pc:cxnChg chg="add del mod">
          <ac:chgData name="Jayesh Sampat" userId="1b1fe7fd58624c70" providerId="LiveId" clId="{574C8DD2-3EF1-4FF2-B38A-D53E3EF7B6F8}" dt="2020-09-26T06:48:39.603" v="10326" actId="478"/>
          <ac:cxnSpMkLst>
            <pc:docMk/>
            <pc:sldMk cId="2291627838" sldId="269"/>
            <ac:cxnSpMk id="38" creationId="{9AF4554A-9E2E-4702-A807-4426D3BA3B8E}"/>
          </ac:cxnSpMkLst>
        </pc:cxnChg>
        <pc:cxnChg chg="add mod">
          <ac:chgData name="Jayesh Sampat" userId="1b1fe7fd58624c70" providerId="LiveId" clId="{574C8DD2-3EF1-4FF2-B38A-D53E3EF7B6F8}" dt="2020-09-26T06:48:08.565" v="10315" actId="1076"/>
          <ac:cxnSpMkLst>
            <pc:docMk/>
            <pc:sldMk cId="2291627838" sldId="269"/>
            <ac:cxnSpMk id="39" creationId="{30E17139-1AA9-456C-96E9-944E537E24D3}"/>
          </ac:cxnSpMkLst>
        </pc:cxnChg>
        <pc:cxnChg chg="add mod">
          <ac:chgData name="Jayesh Sampat" userId="1b1fe7fd58624c70" providerId="LiveId" clId="{574C8DD2-3EF1-4FF2-B38A-D53E3EF7B6F8}" dt="2020-09-26T06:48:08.565" v="10315" actId="1076"/>
          <ac:cxnSpMkLst>
            <pc:docMk/>
            <pc:sldMk cId="2291627838" sldId="269"/>
            <ac:cxnSpMk id="40" creationId="{0AE68D92-8ED1-4C7D-8CCB-2D2755CCDBCB}"/>
          </ac:cxnSpMkLst>
        </pc:cxnChg>
        <pc:cxnChg chg="add del mod">
          <ac:chgData name="Jayesh Sampat" userId="1b1fe7fd58624c70" providerId="LiveId" clId="{574C8DD2-3EF1-4FF2-B38A-D53E3EF7B6F8}" dt="2020-09-26T06:48:37.525" v="10325" actId="478"/>
          <ac:cxnSpMkLst>
            <pc:docMk/>
            <pc:sldMk cId="2291627838" sldId="269"/>
            <ac:cxnSpMk id="41" creationId="{23188C02-40A1-463B-B1B5-DF58C0AC79B7}"/>
          </ac:cxnSpMkLst>
        </pc:cxnChg>
        <pc:cxnChg chg="add del mod">
          <ac:chgData name="Jayesh Sampat" userId="1b1fe7fd58624c70" providerId="LiveId" clId="{574C8DD2-3EF1-4FF2-B38A-D53E3EF7B6F8}" dt="2020-09-26T06:48:29.548" v="10322" actId="478"/>
          <ac:cxnSpMkLst>
            <pc:docMk/>
            <pc:sldMk cId="2291627838" sldId="269"/>
            <ac:cxnSpMk id="44" creationId="{3BD379E9-29D7-4C4F-8E9C-351D88626808}"/>
          </ac:cxnSpMkLst>
        </pc:cxnChg>
        <pc:cxnChg chg="add del mod">
          <ac:chgData name="Jayesh Sampat" userId="1b1fe7fd58624c70" providerId="LiveId" clId="{574C8DD2-3EF1-4FF2-B38A-D53E3EF7B6F8}" dt="2020-09-26T06:48:32.175" v="10323" actId="478"/>
          <ac:cxnSpMkLst>
            <pc:docMk/>
            <pc:sldMk cId="2291627838" sldId="269"/>
            <ac:cxnSpMk id="45" creationId="{22BC1106-737B-4FAA-8ECC-5E15306FA6B6}"/>
          </ac:cxnSpMkLst>
        </pc:cxnChg>
        <pc:cxnChg chg="add del mod">
          <ac:chgData name="Jayesh Sampat" userId="1b1fe7fd58624c70" providerId="LiveId" clId="{574C8DD2-3EF1-4FF2-B38A-D53E3EF7B6F8}" dt="2020-09-26T06:49:05.734" v="10331" actId="478"/>
          <ac:cxnSpMkLst>
            <pc:docMk/>
            <pc:sldMk cId="2291627838" sldId="269"/>
            <ac:cxnSpMk id="46" creationId="{AE435078-A25D-4509-9E4C-A7A5538D8727}"/>
          </ac:cxnSpMkLst>
        </pc:cxnChg>
        <pc:cxnChg chg="add del mod">
          <ac:chgData name="Jayesh Sampat" userId="1b1fe7fd58624c70" providerId="LiveId" clId="{574C8DD2-3EF1-4FF2-B38A-D53E3EF7B6F8}" dt="2020-09-26T06:48:58.634" v="10329" actId="478"/>
          <ac:cxnSpMkLst>
            <pc:docMk/>
            <pc:sldMk cId="2291627838" sldId="269"/>
            <ac:cxnSpMk id="47" creationId="{6731A980-C47E-4A0E-89BF-45EE2B13213B}"/>
          </ac:cxnSpMkLst>
        </pc:cxnChg>
      </pc:sldChg>
      <pc:sldChg chg="addSp delSp modSp new mod">
        <pc:chgData name="Jayesh Sampat" userId="1b1fe7fd58624c70" providerId="LiveId" clId="{574C8DD2-3EF1-4FF2-B38A-D53E3EF7B6F8}" dt="2020-09-26T06:52:00.418" v="10361" actId="1076"/>
        <pc:sldMkLst>
          <pc:docMk/>
          <pc:sldMk cId="410263277" sldId="270"/>
        </pc:sldMkLst>
        <pc:spChg chg="mod">
          <ac:chgData name="Jayesh Sampat" userId="1b1fe7fd58624c70" providerId="LiveId" clId="{574C8DD2-3EF1-4FF2-B38A-D53E3EF7B6F8}" dt="2020-09-26T05:09:03.494" v="8249" actId="20577"/>
          <ac:spMkLst>
            <pc:docMk/>
            <pc:sldMk cId="410263277" sldId="270"/>
            <ac:spMk id="2" creationId="{1DA126D2-2054-44A3-A574-E0FC3A82E2C1}"/>
          </ac:spMkLst>
        </pc:spChg>
        <pc:spChg chg="mod">
          <ac:chgData name="Jayesh Sampat" userId="1b1fe7fd58624c70" providerId="LiveId" clId="{574C8DD2-3EF1-4FF2-B38A-D53E3EF7B6F8}" dt="2020-09-26T06:51:20.845" v="10351"/>
          <ac:spMkLst>
            <pc:docMk/>
            <pc:sldMk cId="410263277" sldId="270"/>
            <ac:spMk id="3" creationId="{E2B8A824-4A9E-4582-AB63-727E78950792}"/>
          </ac:spMkLst>
        </pc:spChg>
        <pc:spChg chg="add mod">
          <ac:chgData name="Jayesh Sampat" userId="1b1fe7fd58624c70" providerId="LiveId" clId="{574C8DD2-3EF1-4FF2-B38A-D53E3EF7B6F8}" dt="2020-09-26T05:18:15.054" v="8291" actId="207"/>
          <ac:spMkLst>
            <pc:docMk/>
            <pc:sldMk cId="410263277" sldId="270"/>
            <ac:spMk id="6" creationId="{02602216-E571-44DD-8AE6-75E88E92D32F}"/>
          </ac:spMkLst>
        </pc:spChg>
        <pc:spChg chg="add del mod">
          <ac:chgData name="Jayesh Sampat" userId="1b1fe7fd58624c70" providerId="LiveId" clId="{574C8DD2-3EF1-4FF2-B38A-D53E3EF7B6F8}" dt="2020-09-26T05:18:34.480" v="8294" actId="478"/>
          <ac:spMkLst>
            <pc:docMk/>
            <pc:sldMk cId="410263277" sldId="270"/>
            <ac:spMk id="7" creationId="{C60EE2DE-C15D-437A-A2BE-EAB93A34661D}"/>
          </ac:spMkLst>
        </pc:spChg>
        <pc:spChg chg="add del mod">
          <ac:chgData name="Jayesh Sampat" userId="1b1fe7fd58624c70" providerId="LiveId" clId="{574C8DD2-3EF1-4FF2-B38A-D53E3EF7B6F8}" dt="2020-09-26T05:19:17.910" v="8297" actId="478"/>
          <ac:spMkLst>
            <pc:docMk/>
            <pc:sldMk cId="410263277" sldId="270"/>
            <ac:spMk id="8" creationId="{426C0185-7412-4CBD-AD75-EC0058810A94}"/>
          </ac:spMkLst>
        </pc:spChg>
        <pc:spChg chg="add">
          <ac:chgData name="Jayesh Sampat" userId="1b1fe7fd58624c70" providerId="LiveId" clId="{574C8DD2-3EF1-4FF2-B38A-D53E3EF7B6F8}" dt="2020-09-26T05:19:28.706" v="8298" actId="11529"/>
          <ac:spMkLst>
            <pc:docMk/>
            <pc:sldMk cId="410263277" sldId="270"/>
            <ac:spMk id="9" creationId="{6600CDFC-3BD9-4535-B14C-6DF8E7F25BF2}"/>
          </ac:spMkLst>
        </pc:spChg>
        <pc:spChg chg="add">
          <ac:chgData name="Jayesh Sampat" userId="1b1fe7fd58624c70" providerId="LiveId" clId="{574C8DD2-3EF1-4FF2-B38A-D53E3EF7B6F8}" dt="2020-09-26T05:19:43.755" v="8299" actId="11529"/>
          <ac:spMkLst>
            <pc:docMk/>
            <pc:sldMk cId="410263277" sldId="270"/>
            <ac:spMk id="10" creationId="{8656F284-79AB-46EB-B189-F5EA6E09F574}"/>
          </ac:spMkLst>
        </pc:spChg>
        <pc:spChg chg="add">
          <ac:chgData name="Jayesh Sampat" userId="1b1fe7fd58624c70" providerId="LiveId" clId="{574C8DD2-3EF1-4FF2-B38A-D53E3EF7B6F8}" dt="2020-09-26T05:19:52.323" v="8300" actId="11529"/>
          <ac:spMkLst>
            <pc:docMk/>
            <pc:sldMk cId="410263277" sldId="270"/>
            <ac:spMk id="11" creationId="{99913375-D288-4DC9-9A38-0D76A385198F}"/>
          </ac:spMkLst>
        </pc:spChg>
        <pc:spChg chg="add mod">
          <ac:chgData name="Jayesh Sampat" userId="1b1fe7fd58624c70" providerId="LiveId" clId="{574C8DD2-3EF1-4FF2-B38A-D53E3EF7B6F8}" dt="2020-09-26T05:20:01.669" v="8302" actId="1076"/>
          <ac:spMkLst>
            <pc:docMk/>
            <pc:sldMk cId="410263277" sldId="270"/>
            <ac:spMk id="12" creationId="{4DEB6B2B-8C7C-47B0-943E-1F4015627460}"/>
          </ac:spMkLst>
        </pc:spChg>
        <pc:spChg chg="add mod">
          <ac:chgData name="Jayesh Sampat" userId="1b1fe7fd58624c70" providerId="LiveId" clId="{574C8DD2-3EF1-4FF2-B38A-D53E3EF7B6F8}" dt="2020-09-26T05:20:52.607" v="8317" actId="13822"/>
          <ac:spMkLst>
            <pc:docMk/>
            <pc:sldMk cId="410263277" sldId="270"/>
            <ac:spMk id="14" creationId="{882C97BF-5332-4FE7-B0E5-D7E6145D02B9}"/>
          </ac:spMkLst>
        </pc:spChg>
        <pc:spChg chg="add mod">
          <ac:chgData name="Jayesh Sampat" userId="1b1fe7fd58624c70" providerId="LiveId" clId="{574C8DD2-3EF1-4FF2-B38A-D53E3EF7B6F8}" dt="2020-09-26T05:22:31.938" v="8329" actId="13822"/>
          <ac:spMkLst>
            <pc:docMk/>
            <pc:sldMk cId="410263277" sldId="270"/>
            <ac:spMk id="16" creationId="{A0CEF9F3-F991-4AFE-89F9-37F6DB8F1D7B}"/>
          </ac:spMkLst>
        </pc:spChg>
        <pc:spChg chg="add mod">
          <ac:chgData name="Jayesh Sampat" userId="1b1fe7fd58624c70" providerId="LiveId" clId="{574C8DD2-3EF1-4FF2-B38A-D53E3EF7B6F8}" dt="2020-09-26T05:22:35.335" v="8330" actId="13822"/>
          <ac:spMkLst>
            <pc:docMk/>
            <pc:sldMk cId="410263277" sldId="270"/>
            <ac:spMk id="18" creationId="{7A0FEF49-8E9B-4915-8CF1-ABA58B18B0CB}"/>
          </ac:spMkLst>
        </pc:spChg>
        <pc:spChg chg="add mod">
          <ac:chgData name="Jayesh Sampat" userId="1b1fe7fd58624c70" providerId="LiveId" clId="{574C8DD2-3EF1-4FF2-B38A-D53E3EF7B6F8}" dt="2020-09-26T05:22:39.560" v="8331" actId="13822"/>
          <ac:spMkLst>
            <pc:docMk/>
            <pc:sldMk cId="410263277" sldId="270"/>
            <ac:spMk id="20" creationId="{46A634E7-214F-44EB-B16B-7D3843FF1520}"/>
          </ac:spMkLst>
        </pc:spChg>
        <pc:spChg chg="add mod">
          <ac:chgData name="Jayesh Sampat" userId="1b1fe7fd58624c70" providerId="LiveId" clId="{574C8DD2-3EF1-4FF2-B38A-D53E3EF7B6F8}" dt="2020-09-26T05:21:11.868" v="8322" actId="13822"/>
          <ac:spMkLst>
            <pc:docMk/>
            <pc:sldMk cId="410263277" sldId="270"/>
            <ac:spMk id="22" creationId="{18E81727-E71A-4FDD-AFF4-F89CA0541BA9}"/>
          </ac:spMkLst>
        </pc:spChg>
        <pc:spChg chg="add mod">
          <ac:chgData name="Jayesh Sampat" userId="1b1fe7fd58624c70" providerId="LiveId" clId="{574C8DD2-3EF1-4FF2-B38A-D53E3EF7B6F8}" dt="2020-09-26T05:22:28.938" v="8328" actId="13822"/>
          <ac:spMkLst>
            <pc:docMk/>
            <pc:sldMk cId="410263277" sldId="270"/>
            <ac:spMk id="24" creationId="{3B886AFB-7DB6-4583-A522-0A3BD7AB8ECC}"/>
          </ac:spMkLst>
        </pc:spChg>
        <pc:spChg chg="add mod">
          <ac:chgData name="Jayesh Sampat" userId="1b1fe7fd58624c70" providerId="LiveId" clId="{574C8DD2-3EF1-4FF2-B38A-D53E3EF7B6F8}" dt="2020-09-26T05:22:23.221" v="8327" actId="13822"/>
          <ac:spMkLst>
            <pc:docMk/>
            <pc:sldMk cId="410263277" sldId="270"/>
            <ac:spMk id="26" creationId="{7913DF41-F33D-4084-9B09-620FC321B882}"/>
          </ac:spMkLst>
        </pc:spChg>
        <pc:spChg chg="add mod">
          <ac:chgData name="Jayesh Sampat" userId="1b1fe7fd58624c70" providerId="LiveId" clId="{574C8DD2-3EF1-4FF2-B38A-D53E3EF7B6F8}" dt="2020-09-26T05:22:19.522" v="8326" actId="13822"/>
          <ac:spMkLst>
            <pc:docMk/>
            <pc:sldMk cId="410263277" sldId="270"/>
            <ac:spMk id="28" creationId="{F2C7F95E-33A0-45F7-97F7-520716E6ABF6}"/>
          </ac:spMkLst>
        </pc:spChg>
        <pc:spChg chg="add mod">
          <ac:chgData name="Jayesh Sampat" userId="1b1fe7fd58624c70" providerId="LiveId" clId="{574C8DD2-3EF1-4FF2-B38A-D53E3EF7B6F8}" dt="2020-09-26T05:21:39.461" v="8325" actId="1076"/>
          <ac:spMkLst>
            <pc:docMk/>
            <pc:sldMk cId="410263277" sldId="270"/>
            <ac:spMk id="30" creationId="{F449AE34-7834-4C15-9595-C3716630D291}"/>
          </ac:spMkLst>
        </pc:spChg>
        <pc:spChg chg="add mod">
          <ac:chgData name="Jayesh Sampat" userId="1b1fe7fd58624c70" providerId="LiveId" clId="{574C8DD2-3EF1-4FF2-B38A-D53E3EF7B6F8}" dt="2020-09-26T05:21:39.461" v="8325" actId="1076"/>
          <ac:spMkLst>
            <pc:docMk/>
            <pc:sldMk cId="410263277" sldId="270"/>
            <ac:spMk id="32" creationId="{1AE16DBE-EB97-4F25-A4AF-6813495A5D5A}"/>
          </ac:spMkLst>
        </pc:spChg>
        <pc:spChg chg="add mod">
          <ac:chgData name="Jayesh Sampat" userId="1b1fe7fd58624c70" providerId="LiveId" clId="{574C8DD2-3EF1-4FF2-B38A-D53E3EF7B6F8}" dt="2020-09-26T05:21:39.461" v="8325" actId="1076"/>
          <ac:spMkLst>
            <pc:docMk/>
            <pc:sldMk cId="410263277" sldId="270"/>
            <ac:spMk id="34" creationId="{4EF61414-9C72-4AA5-B15F-C7BD8C35CDBD}"/>
          </ac:spMkLst>
        </pc:spChg>
        <pc:spChg chg="add mod">
          <ac:chgData name="Jayesh Sampat" userId="1b1fe7fd58624c70" providerId="LiveId" clId="{574C8DD2-3EF1-4FF2-B38A-D53E3EF7B6F8}" dt="2020-09-26T05:21:39.461" v="8325" actId="1076"/>
          <ac:spMkLst>
            <pc:docMk/>
            <pc:sldMk cId="410263277" sldId="270"/>
            <ac:spMk id="36" creationId="{531CA438-B594-46FE-8FC3-38DD51F16EA3}"/>
          </ac:spMkLst>
        </pc:spChg>
        <pc:spChg chg="add mod">
          <ac:chgData name="Jayesh Sampat" userId="1b1fe7fd58624c70" providerId="LiveId" clId="{574C8DD2-3EF1-4FF2-B38A-D53E3EF7B6F8}" dt="2020-09-26T05:21:39.461" v="8325" actId="1076"/>
          <ac:spMkLst>
            <pc:docMk/>
            <pc:sldMk cId="410263277" sldId="270"/>
            <ac:spMk id="38" creationId="{289DE21C-13A4-46D7-8CCD-84EA4F8B0682}"/>
          </ac:spMkLst>
        </pc:spChg>
        <pc:spChg chg="add mod">
          <ac:chgData name="Jayesh Sampat" userId="1b1fe7fd58624c70" providerId="LiveId" clId="{574C8DD2-3EF1-4FF2-B38A-D53E3EF7B6F8}" dt="2020-09-26T05:21:39.461" v="8325" actId="1076"/>
          <ac:spMkLst>
            <pc:docMk/>
            <pc:sldMk cId="410263277" sldId="270"/>
            <ac:spMk id="40" creationId="{3BF86EB9-20B0-4FCD-90A0-531553C17F9E}"/>
          </ac:spMkLst>
        </pc:spChg>
        <pc:spChg chg="add mod">
          <ac:chgData name="Jayesh Sampat" userId="1b1fe7fd58624c70" providerId="LiveId" clId="{574C8DD2-3EF1-4FF2-B38A-D53E3EF7B6F8}" dt="2020-09-26T05:22:51.786" v="8334" actId="13822"/>
          <ac:spMkLst>
            <pc:docMk/>
            <pc:sldMk cId="410263277" sldId="270"/>
            <ac:spMk id="42" creationId="{00E852F0-14DE-4AFF-8418-6A15256BB486}"/>
          </ac:spMkLst>
        </pc:spChg>
        <pc:spChg chg="add mod">
          <ac:chgData name="Jayesh Sampat" userId="1b1fe7fd58624c70" providerId="LiveId" clId="{574C8DD2-3EF1-4FF2-B38A-D53E3EF7B6F8}" dt="2020-09-26T05:21:39.461" v="8325" actId="1076"/>
          <ac:spMkLst>
            <pc:docMk/>
            <pc:sldMk cId="410263277" sldId="270"/>
            <ac:spMk id="44" creationId="{4CFE1605-6763-4F60-8529-3BD82DA47681}"/>
          </ac:spMkLst>
        </pc:spChg>
        <pc:spChg chg="add mod">
          <ac:chgData name="Jayesh Sampat" userId="1b1fe7fd58624c70" providerId="LiveId" clId="{574C8DD2-3EF1-4FF2-B38A-D53E3EF7B6F8}" dt="2020-09-26T05:22:46.872" v="8333" actId="13822"/>
          <ac:spMkLst>
            <pc:docMk/>
            <pc:sldMk cId="410263277" sldId="270"/>
            <ac:spMk id="46" creationId="{44321B09-A701-4B56-B4CC-091229FA7CAD}"/>
          </ac:spMkLst>
        </pc:spChg>
        <pc:spChg chg="add mod">
          <ac:chgData name="Jayesh Sampat" userId="1b1fe7fd58624c70" providerId="LiveId" clId="{574C8DD2-3EF1-4FF2-B38A-D53E3EF7B6F8}" dt="2020-09-26T05:22:58.154" v="8335" actId="13822"/>
          <ac:spMkLst>
            <pc:docMk/>
            <pc:sldMk cId="410263277" sldId="270"/>
            <ac:spMk id="48" creationId="{500FF20B-3721-43D6-AC96-0F65FE997F01}"/>
          </ac:spMkLst>
        </pc:spChg>
        <pc:spChg chg="add mod">
          <ac:chgData name="Jayesh Sampat" userId="1b1fe7fd58624c70" providerId="LiveId" clId="{574C8DD2-3EF1-4FF2-B38A-D53E3EF7B6F8}" dt="2020-09-26T05:23:06.664" v="8337" actId="13822"/>
          <ac:spMkLst>
            <pc:docMk/>
            <pc:sldMk cId="410263277" sldId="270"/>
            <ac:spMk id="50" creationId="{2E82B247-45F8-49A0-8299-3C87934BD5E5}"/>
          </ac:spMkLst>
        </pc:spChg>
        <pc:spChg chg="add mod">
          <ac:chgData name="Jayesh Sampat" userId="1b1fe7fd58624c70" providerId="LiveId" clId="{574C8DD2-3EF1-4FF2-B38A-D53E3EF7B6F8}" dt="2020-09-26T05:23:03.544" v="8336" actId="13822"/>
          <ac:spMkLst>
            <pc:docMk/>
            <pc:sldMk cId="410263277" sldId="270"/>
            <ac:spMk id="52" creationId="{22777F52-97B6-4010-B637-F5A8A1DF4529}"/>
          </ac:spMkLst>
        </pc:spChg>
        <pc:spChg chg="add mod">
          <ac:chgData name="Jayesh Sampat" userId="1b1fe7fd58624c70" providerId="LiveId" clId="{574C8DD2-3EF1-4FF2-B38A-D53E3EF7B6F8}" dt="2020-09-26T05:21:39.461" v="8325" actId="1076"/>
          <ac:spMkLst>
            <pc:docMk/>
            <pc:sldMk cId="410263277" sldId="270"/>
            <ac:spMk id="54" creationId="{5B1C95DB-64E0-4E8F-BB0B-FE75D20EE8DB}"/>
          </ac:spMkLst>
        </pc:spChg>
        <pc:spChg chg="add del mod">
          <ac:chgData name="Jayesh Sampat" userId="1b1fe7fd58624c70" providerId="LiveId" clId="{574C8DD2-3EF1-4FF2-B38A-D53E3EF7B6F8}" dt="2020-09-26T05:25:57.307" v="8383"/>
          <ac:spMkLst>
            <pc:docMk/>
            <pc:sldMk cId="410263277" sldId="270"/>
            <ac:spMk id="55" creationId="{BDBB9D32-0848-4886-8D59-E00CD74ED2E9}"/>
          </ac:spMkLst>
        </pc:spChg>
        <pc:spChg chg="add mod">
          <ac:chgData name="Jayesh Sampat" userId="1b1fe7fd58624c70" providerId="LiveId" clId="{574C8DD2-3EF1-4FF2-B38A-D53E3EF7B6F8}" dt="2020-09-26T05:25:45.555" v="8379" actId="20577"/>
          <ac:spMkLst>
            <pc:docMk/>
            <pc:sldMk cId="410263277" sldId="270"/>
            <ac:spMk id="56" creationId="{03E1C22F-B80B-4091-BD8A-E8712851F999}"/>
          </ac:spMkLst>
        </pc:spChg>
        <pc:spChg chg="add del mod">
          <ac:chgData name="Jayesh Sampat" userId="1b1fe7fd58624c70" providerId="LiveId" clId="{574C8DD2-3EF1-4FF2-B38A-D53E3EF7B6F8}" dt="2020-09-26T05:25:57.307" v="8385"/>
          <ac:spMkLst>
            <pc:docMk/>
            <pc:sldMk cId="410263277" sldId="270"/>
            <ac:spMk id="57" creationId="{DE5CF9D9-4052-4E0F-80CD-5BB7C51556EF}"/>
          </ac:spMkLst>
        </pc:spChg>
        <pc:spChg chg="add mod">
          <ac:chgData name="Jayesh Sampat" userId="1b1fe7fd58624c70" providerId="LiveId" clId="{574C8DD2-3EF1-4FF2-B38A-D53E3EF7B6F8}" dt="2020-09-26T06:51:02.602" v="10349" actId="20577"/>
          <ac:spMkLst>
            <pc:docMk/>
            <pc:sldMk cId="410263277" sldId="270"/>
            <ac:spMk id="58" creationId="{BB23414F-CE2C-4CF1-A0D3-E7A532E9D9A0}"/>
          </ac:spMkLst>
        </pc:spChg>
        <pc:spChg chg="add mod">
          <ac:chgData name="Jayesh Sampat" userId="1b1fe7fd58624c70" providerId="LiveId" clId="{574C8DD2-3EF1-4FF2-B38A-D53E3EF7B6F8}" dt="2020-09-26T06:52:00.418" v="10361" actId="1076"/>
          <ac:spMkLst>
            <pc:docMk/>
            <pc:sldMk cId="410263277" sldId="270"/>
            <ac:spMk id="59" creationId="{B6F64856-2675-449B-BBDD-65CBCE26C429}"/>
          </ac:spMkLst>
        </pc:spChg>
        <pc:cxnChg chg="add del">
          <ac:chgData name="Jayesh Sampat" userId="1b1fe7fd58624c70" providerId="LiveId" clId="{574C8DD2-3EF1-4FF2-B38A-D53E3EF7B6F8}" dt="2020-09-26T05:18:00.907" v="8289" actId="478"/>
          <ac:cxnSpMkLst>
            <pc:docMk/>
            <pc:sldMk cId="410263277" sldId="270"/>
            <ac:cxnSpMk id="5" creationId="{57BCEA28-1FE1-4CB6-A53A-8D79B57BCE7B}"/>
          </ac:cxnSpMkLst>
        </pc:cxnChg>
      </pc:sldChg>
      <pc:sldChg chg="addSp modSp new mod">
        <pc:chgData name="Jayesh Sampat" userId="1b1fe7fd58624c70" providerId="LiveId" clId="{574C8DD2-3EF1-4FF2-B38A-D53E3EF7B6F8}" dt="2020-09-26T05:36:55.402" v="8725" actId="20577"/>
        <pc:sldMkLst>
          <pc:docMk/>
          <pc:sldMk cId="3847567467" sldId="271"/>
        </pc:sldMkLst>
        <pc:spChg chg="mod">
          <ac:chgData name="Jayesh Sampat" userId="1b1fe7fd58624c70" providerId="LiveId" clId="{574C8DD2-3EF1-4FF2-B38A-D53E3EF7B6F8}" dt="2020-09-26T05:26:16.571" v="8386"/>
          <ac:spMkLst>
            <pc:docMk/>
            <pc:sldMk cId="3847567467" sldId="271"/>
            <ac:spMk id="2" creationId="{629CF765-D012-4E7F-9891-F4DDB98E9ABA}"/>
          </ac:spMkLst>
        </pc:spChg>
        <pc:spChg chg="mod">
          <ac:chgData name="Jayesh Sampat" userId="1b1fe7fd58624c70" providerId="LiveId" clId="{574C8DD2-3EF1-4FF2-B38A-D53E3EF7B6F8}" dt="2020-09-26T05:36:55.402" v="8725" actId="20577"/>
          <ac:spMkLst>
            <pc:docMk/>
            <pc:sldMk cId="3847567467" sldId="271"/>
            <ac:spMk id="3" creationId="{45A9A06F-9BF5-4232-B13C-C5059324A750}"/>
          </ac:spMkLst>
        </pc:spChg>
        <pc:picChg chg="add mod modCrop">
          <ac:chgData name="Jayesh Sampat" userId="1b1fe7fd58624c70" providerId="LiveId" clId="{574C8DD2-3EF1-4FF2-B38A-D53E3EF7B6F8}" dt="2020-09-26T05:34:50.773" v="8644" actId="1076"/>
          <ac:picMkLst>
            <pc:docMk/>
            <pc:sldMk cId="3847567467" sldId="271"/>
            <ac:picMk id="5" creationId="{41866964-B1BF-4BD3-8F8D-635597F6CD55}"/>
          </ac:picMkLst>
        </pc:picChg>
      </pc:sldChg>
      <pc:sldChg chg="addSp delSp modSp new mod">
        <pc:chgData name="Jayesh Sampat" userId="1b1fe7fd58624c70" providerId="LiveId" clId="{574C8DD2-3EF1-4FF2-B38A-D53E3EF7B6F8}" dt="2020-09-26T05:44:48.108" v="8869" actId="1076"/>
        <pc:sldMkLst>
          <pc:docMk/>
          <pc:sldMk cId="386123308" sldId="272"/>
        </pc:sldMkLst>
        <pc:spChg chg="mod">
          <ac:chgData name="Jayesh Sampat" userId="1b1fe7fd58624c70" providerId="LiveId" clId="{574C8DD2-3EF1-4FF2-B38A-D53E3EF7B6F8}" dt="2020-09-26T05:39:11.262" v="8771" actId="20577"/>
          <ac:spMkLst>
            <pc:docMk/>
            <pc:sldMk cId="386123308" sldId="272"/>
            <ac:spMk id="2" creationId="{4CAE1148-CB45-4D27-9D4D-32ADB622F825}"/>
          </ac:spMkLst>
        </pc:spChg>
        <pc:spChg chg="mod">
          <ac:chgData name="Jayesh Sampat" userId="1b1fe7fd58624c70" providerId="LiveId" clId="{574C8DD2-3EF1-4FF2-B38A-D53E3EF7B6F8}" dt="2020-09-26T05:44:10.711" v="8865" actId="113"/>
          <ac:spMkLst>
            <pc:docMk/>
            <pc:sldMk cId="386123308" sldId="272"/>
            <ac:spMk id="3" creationId="{D8DED753-26FC-4948-9C7D-CE6404871810}"/>
          </ac:spMkLst>
        </pc:spChg>
        <pc:picChg chg="add del mod">
          <ac:chgData name="Jayesh Sampat" userId="1b1fe7fd58624c70" providerId="LiveId" clId="{574C8DD2-3EF1-4FF2-B38A-D53E3EF7B6F8}" dt="2020-09-26T05:41:08.439" v="8778" actId="478"/>
          <ac:picMkLst>
            <pc:docMk/>
            <pc:sldMk cId="386123308" sldId="272"/>
            <ac:picMk id="5" creationId="{6FFF2330-7EE9-462F-960E-B4C47D420937}"/>
          </ac:picMkLst>
        </pc:picChg>
        <pc:picChg chg="add mod modCrop">
          <ac:chgData name="Jayesh Sampat" userId="1b1fe7fd58624c70" providerId="LiveId" clId="{574C8DD2-3EF1-4FF2-B38A-D53E3EF7B6F8}" dt="2020-09-26T05:44:48.108" v="8869" actId="1076"/>
          <ac:picMkLst>
            <pc:docMk/>
            <pc:sldMk cId="386123308" sldId="272"/>
            <ac:picMk id="7" creationId="{2C9D29B9-2C60-4F07-A2C0-4BADD38A63F8}"/>
          </ac:picMkLst>
        </pc:picChg>
      </pc:sldChg>
      <pc:sldChg chg="addSp delSp modSp new mod">
        <pc:chgData name="Jayesh Sampat" userId="1b1fe7fd58624c70" providerId="LiveId" clId="{574C8DD2-3EF1-4FF2-B38A-D53E3EF7B6F8}" dt="2020-09-26T05:55:56.684" v="9257" actId="1076"/>
        <pc:sldMkLst>
          <pc:docMk/>
          <pc:sldMk cId="395072483" sldId="273"/>
        </pc:sldMkLst>
        <pc:spChg chg="mod">
          <ac:chgData name="Jayesh Sampat" userId="1b1fe7fd58624c70" providerId="LiveId" clId="{574C8DD2-3EF1-4FF2-B38A-D53E3EF7B6F8}" dt="2020-09-26T05:45:27.613" v="8873" actId="20577"/>
          <ac:spMkLst>
            <pc:docMk/>
            <pc:sldMk cId="395072483" sldId="273"/>
            <ac:spMk id="2" creationId="{AC9C22A6-6206-487A-B178-035CCE8CE890}"/>
          </ac:spMkLst>
        </pc:spChg>
        <pc:spChg chg="mod">
          <ac:chgData name="Jayesh Sampat" userId="1b1fe7fd58624c70" providerId="LiveId" clId="{574C8DD2-3EF1-4FF2-B38A-D53E3EF7B6F8}" dt="2020-09-26T05:55:44.511" v="9255" actId="113"/>
          <ac:spMkLst>
            <pc:docMk/>
            <pc:sldMk cId="395072483" sldId="273"/>
            <ac:spMk id="3" creationId="{B1983847-4B20-4145-83FD-CE79347FCEE9}"/>
          </ac:spMkLst>
        </pc:spChg>
        <pc:picChg chg="add del mod">
          <ac:chgData name="Jayesh Sampat" userId="1b1fe7fd58624c70" providerId="LiveId" clId="{574C8DD2-3EF1-4FF2-B38A-D53E3EF7B6F8}" dt="2020-09-26T05:54:42.411" v="9244" actId="478"/>
          <ac:picMkLst>
            <pc:docMk/>
            <pc:sldMk cId="395072483" sldId="273"/>
            <ac:picMk id="5" creationId="{7147D097-398A-4947-8778-E0421E17D75D}"/>
          </ac:picMkLst>
        </pc:picChg>
        <pc:picChg chg="add mod modCrop">
          <ac:chgData name="Jayesh Sampat" userId="1b1fe7fd58624c70" providerId="LiveId" clId="{574C8DD2-3EF1-4FF2-B38A-D53E3EF7B6F8}" dt="2020-09-26T05:55:56.684" v="9257" actId="1076"/>
          <ac:picMkLst>
            <pc:docMk/>
            <pc:sldMk cId="395072483" sldId="273"/>
            <ac:picMk id="7" creationId="{946BA22E-C33A-4766-AB4F-A69F3A88D214}"/>
          </ac:picMkLst>
        </pc:picChg>
      </pc:sldChg>
      <pc:sldChg chg="addSp delSp modSp add mod">
        <pc:chgData name="Jayesh Sampat" userId="1b1fe7fd58624c70" providerId="LiveId" clId="{574C8DD2-3EF1-4FF2-B38A-D53E3EF7B6F8}" dt="2020-09-26T06:09:40.279" v="10003" actId="20577"/>
        <pc:sldMkLst>
          <pc:docMk/>
          <pc:sldMk cId="184033893" sldId="274"/>
        </pc:sldMkLst>
        <pc:spChg chg="mod">
          <ac:chgData name="Jayesh Sampat" userId="1b1fe7fd58624c70" providerId="LiveId" clId="{574C8DD2-3EF1-4FF2-B38A-D53E3EF7B6F8}" dt="2020-09-26T06:00:27.395" v="9374" actId="20577"/>
          <ac:spMkLst>
            <pc:docMk/>
            <pc:sldMk cId="184033893" sldId="274"/>
            <ac:spMk id="2" creationId="{AC9C22A6-6206-487A-B178-035CCE8CE890}"/>
          </ac:spMkLst>
        </pc:spChg>
        <pc:spChg chg="del mod">
          <ac:chgData name="Jayesh Sampat" userId="1b1fe7fd58624c70" providerId="LiveId" clId="{574C8DD2-3EF1-4FF2-B38A-D53E3EF7B6F8}" dt="2020-09-26T05:59:09.993" v="9279" actId="931"/>
          <ac:spMkLst>
            <pc:docMk/>
            <pc:sldMk cId="184033893" sldId="274"/>
            <ac:spMk id="3" creationId="{B1983847-4B20-4145-83FD-CE79347FCEE9}"/>
          </ac:spMkLst>
        </pc:spChg>
        <pc:spChg chg="add mod">
          <ac:chgData name="Jayesh Sampat" userId="1b1fe7fd58624c70" providerId="LiveId" clId="{574C8DD2-3EF1-4FF2-B38A-D53E3EF7B6F8}" dt="2020-09-26T06:09:40.279" v="10003" actId="20577"/>
          <ac:spMkLst>
            <pc:docMk/>
            <pc:sldMk cId="184033893" sldId="274"/>
            <ac:spMk id="6" creationId="{6347ED8F-62FD-4FD6-A594-CD35EED3C32B}"/>
          </ac:spMkLst>
        </pc:spChg>
        <pc:picChg chg="add mod modCrop">
          <ac:chgData name="Jayesh Sampat" userId="1b1fe7fd58624c70" providerId="LiveId" clId="{574C8DD2-3EF1-4FF2-B38A-D53E3EF7B6F8}" dt="2020-09-26T05:59:43.829" v="9287" actId="14100"/>
          <ac:picMkLst>
            <pc:docMk/>
            <pc:sldMk cId="184033893" sldId="274"/>
            <ac:picMk id="5" creationId="{AB8E0646-16C8-402D-80A1-19000403AACF}"/>
          </ac:picMkLst>
        </pc:picChg>
        <pc:picChg chg="del">
          <ac:chgData name="Jayesh Sampat" userId="1b1fe7fd58624c70" providerId="LiveId" clId="{574C8DD2-3EF1-4FF2-B38A-D53E3EF7B6F8}" dt="2020-09-26T05:57:58.456" v="9278" actId="478"/>
          <ac:picMkLst>
            <pc:docMk/>
            <pc:sldMk cId="184033893" sldId="274"/>
            <ac:picMk id="7" creationId="{946BA22E-C33A-4766-AB4F-A69F3A88D214}"/>
          </ac:picMkLst>
        </pc:picChg>
      </pc:sldChg>
      <pc:sldChg chg="modSp new mod">
        <pc:chgData name="Jayesh Sampat" userId="1b1fe7fd58624c70" providerId="LiveId" clId="{574C8DD2-3EF1-4FF2-B38A-D53E3EF7B6F8}" dt="2020-09-26T06:16:38.225" v="10106" actId="6549"/>
        <pc:sldMkLst>
          <pc:docMk/>
          <pc:sldMk cId="3002893400" sldId="275"/>
        </pc:sldMkLst>
        <pc:spChg chg="mod">
          <ac:chgData name="Jayesh Sampat" userId="1b1fe7fd58624c70" providerId="LiveId" clId="{574C8DD2-3EF1-4FF2-B38A-D53E3EF7B6F8}" dt="2020-09-26T06:10:15.350" v="10038" actId="20577"/>
          <ac:spMkLst>
            <pc:docMk/>
            <pc:sldMk cId="3002893400" sldId="275"/>
            <ac:spMk id="2" creationId="{42751CEC-1FEC-4EA9-8A34-7383A5185510}"/>
          </ac:spMkLst>
        </pc:spChg>
        <pc:spChg chg="mod">
          <ac:chgData name="Jayesh Sampat" userId="1b1fe7fd58624c70" providerId="LiveId" clId="{574C8DD2-3EF1-4FF2-B38A-D53E3EF7B6F8}" dt="2020-09-26T06:16:38.225" v="10106" actId="6549"/>
          <ac:spMkLst>
            <pc:docMk/>
            <pc:sldMk cId="3002893400" sldId="275"/>
            <ac:spMk id="3" creationId="{97A09DA4-7639-4BA9-AAFE-A6EF15E63D96}"/>
          </ac:spMkLst>
        </pc:spChg>
      </pc:sldChg>
      <pc:sldChg chg="modSp new mod">
        <pc:chgData name="Jayesh Sampat" userId="1b1fe7fd58624c70" providerId="LiveId" clId="{574C8DD2-3EF1-4FF2-B38A-D53E3EF7B6F8}" dt="2020-09-26T06:23:45.058" v="10294" actId="27636"/>
        <pc:sldMkLst>
          <pc:docMk/>
          <pc:sldMk cId="484391362" sldId="276"/>
        </pc:sldMkLst>
        <pc:spChg chg="mod">
          <ac:chgData name="Jayesh Sampat" userId="1b1fe7fd58624c70" providerId="LiveId" clId="{574C8DD2-3EF1-4FF2-B38A-D53E3EF7B6F8}" dt="2020-09-26T06:17:33.539" v="10108"/>
          <ac:spMkLst>
            <pc:docMk/>
            <pc:sldMk cId="484391362" sldId="276"/>
            <ac:spMk id="2" creationId="{44410F73-A23F-471D-B559-D2633575C112}"/>
          </ac:spMkLst>
        </pc:spChg>
        <pc:spChg chg="mod">
          <ac:chgData name="Jayesh Sampat" userId="1b1fe7fd58624c70" providerId="LiveId" clId="{574C8DD2-3EF1-4FF2-B38A-D53E3EF7B6F8}" dt="2020-09-26T06:23:45.058" v="10294" actId="27636"/>
          <ac:spMkLst>
            <pc:docMk/>
            <pc:sldMk cId="484391362" sldId="276"/>
            <ac:spMk id="3" creationId="{FE02275F-90A7-404A-8901-50FA122EFDCB}"/>
          </ac:spMkLst>
        </pc:spChg>
      </pc:sldChg>
      <pc:sldChg chg="modSp new mod">
        <pc:chgData name="Jayesh Sampat" userId="1b1fe7fd58624c70" providerId="LiveId" clId="{574C8DD2-3EF1-4FF2-B38A-D53E3EF7B6F8}" dt="2020-09-26T13:42:32.858" v="11002" actId="27636"/>
        <pc:sldMkLst>
          <pc:docMk/>
          <pc:sldMk cId="3023708825" sldId="277"/>
        </pc:sldMkLst>
        <pc:spChg chg="mod">
          <ac:chgData name="Jayesh Sampat" userId="1b1fe7fd58624c70" providerId="LiveId" clId="{574C8DD2-3EF1-4FF2-B38A-D53E3EF7B6F8}" dt="2020-09-26T13:42:32.858" v="11002" actId="27636"/>
          <ac:spMkLst>
            <pc:docMk/>
            <pc:sldMk cId="3023708825" sldId="277"/>
            <ac:spMk id="3" creationId="{E9DAA06E-AE50-4243-A8D2-4E45F2EBD8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311FD-6F63-4135-92D2-39DA901039FC}" type="datetimeFigureOut">
              <a:rPr lang="en-IN" smtClean="0"/>
              <a:t>7-12-20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F19A2-CCEA-4838-AFF9-182A852FADA2}" type="slidenum">
              <a:rPr lang="en-IN" smtClean="0"/>
              <a:t>‹#›</a:t>
            </a:fld>
            <a:endParaRPr lang="en-IN"/>
          </a:p>
        </p:txBody>
      </p:sp>
    </p:spTree>
    <p:extLst>
      <p:ext uri="{BB962C8B-B14F-4D97-AF65-F5344CB8AC3E}">
        <p14:creationId xmlns:p14="http://schemas.microsoft.com/office/powerpoint/2010/main" val="384023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9CD84-F7E3-4CE4-8B9E-D32D6F7CF9A7}"/>
              </a:ext>
            </a:extLst>
          </p:cNvPr>
          <p:cNvSpPr>
            <a:spLocks noGrp="1"/>
          </p:cNvSpPr>
          <p:nvPr>
            <p:ph type="ctrTitle"/>
          </p:nvPr>
        </p:nvSpPr>
        <p:spPr/>
        <p:txBody>
          <a:bodyPr/>
          <a:lstStyle/>
          <a:p>
            <a:pPr algn="ctr"/>
            <a:r>
              <a:rPr lang="en-IN" dirty="0"/>
              <a:t>CD COLOURING OF GRAPHS</a:t>
            </a:r>
          </a:p>
        </p:txBody>
      </p:sp>
      <p:sp>
        <p:nvSpPr>
          <p:cNvPr id="3" name="Subtitle 2">
            <a:extLst>
              <a:ext uri="{FF2B5EF4-FFF2-40B4-BE49-F238E27FC236}">
                <a16:creationId xmlns:a16="http://schemas.microsoft.com/office/drawing/2014/main" id="{C32F0BD8-5389-4CD9-A8F5-8BF6887E593D}"/>
              </a:ext>
            </a:extLst>
          </p:cNvPr>
          <p:cNvSpPr>
            <a:spLocks noGrp="1"/>
          </p:cNvSpPr>
          <p:nvPr>
            <p:ph type="subTitle" idx="1"/>
          </p:nvPr>
        </p:nvSpPr>
        <p:spPr/>
        <p:txBody>
          <a:bodyPr/>
          <a:lstStyle/>
          <a:p>
            <a:pPr algn="ctr"/>
            <a:r>
              <a:rPr lang="en-IN" dirty="0"/>
              <a:t>Thesis review: </a:t>
            </a:r>
            <a:r>
              <a:rPr lang="en-US" sz="2400" dirty="0"/>
              <a:t>Graph Coloring and it’s variants</a:t>
            </a:r>
          </a:p>
          <a:p>
            <a:endParaRPr lang="en-IN" dirty="0"/>
          </a:p>
        </p:txBody>
      </p:sp>
    </p:spTree>
    <p:extLst>
      <p:ext uri="{BB962C8B-B14F-4D97-AF65-F5344CB8AC3E}">
        <p14:creationId xmlns:p14="http://schemas.microsoft.com/office/powerpoint/2010/main" val="118947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0ADE-D4F7-456F-B18E-48B509A09913}"/>
              </a:ext>
            </a:extLst>
          </p:cNvPr>
          <p:cNvSpPr>
            <a:spLocks noGrp="1"/>
          </p:cNvSpPr>
          <p:nvPr>
            <p:ph type="title"/>
          </p:nvPr>
        </p:nvSpPr>
        <p:spPr/>
        <p:txBody>
          <a:bodyPr/>
          <a:lstStyle/>
          <a:p>
            <a:r>
              <a:rPr lang="en-US" dirty="0"/>
              <a:t>Complexity Classes</a:t>
            </a:r>
            <a:endParaRPr lang="en-IN" dirty="0"/>
          </a:p>
        </p:txBody>
      </p:sp>
      <p:sp>
        <p:nvSpPr>
          <p:cNvPr id="3" name="Content Placeholder 2">
            <a:extLst>
              <a:ext uri="{FF2B5EF4-FFF2-40B4-BE49-F238E27FC236}">
                <a16:creationId xmlns:a16="http://schemas.microsoft.com/office/drawing/2014/main" id="{AA4D38ED-E4B4-443D-9ED0-0E9C8EA907F3}"/>
              </a:ext>
            </a:extLst>
          </p:cNvPr>
          <p:cNvSpPr>
            <a:spLocks noGrp="1"/>
          </p:cNvSpPr>
          <p:nvPr>
            <p:ph idx="1"/>
          </p:nvPr>
        </p:nvSpPr>
        <p:spPr/>
        <p:txBody>
          <a:bodyPr>
            <a:normAutofit lnSpcReduction="10000"/>
          </a:bodyPr>
          <a:lstStyle/>
          <a:p>
            <a:r>
              <a:rPr lang="en-IN" b="1" dirty="0"/>
              <a:t>P: </a:t>
            </a:r>
            <a:r>
              <a:rPr lang="en-IN" dirty="0"/>
              <a:t>The class of problems that can be solved in polynomial time . O(</a:t>
            </a:r>
            <a:r>
              <a:rPr lang="en-IN" dirty="0" err="1"/>
              <a:t>n^k</a:t>
            </a:r>
            <a:r>
              <a:rPr lang="en-IN" dirty="0"/>
              <a:t>) for some </a:t>
            </a:r>
            <a:r>
              <a:rPr lang="en-IN" dirty="0" err="1"/>
              <a:t>const</a:t>
            </a:r>
            <a:r>
              <a:rPr lang="en-IN" dirty="0"/>
              <a:t> k</a:t>
            </a:r>
          </a:p>
          <a:p>
            <a:r>
              <a:rPr lang="en-IN" b="1" dirty="0"/>
              <a:t>NP:</a:t>
            </a:r>
            <a:r>
              <a:rPr lang="en-IN" dirty="0"/>
              <a:t> The class of problems whose solution can be verified in polynomial time.</a:t>
            </a:r>
          </a:p>
          <a:p>
            <a:pPr algn="ctr"/>
            <a:r>
              <a:rPr lang="en-IN" b="1" dirty="0"/>
              <a:t>P is a subset of NP</a:t>
            </a:r>
          </a:p>
          <a:p>
            <a:r>
              <a:rPr lang="en-IN" b="1" dirty="0"/>
              <a:t>NP Complete: </a:t>
            </a:r>
            <a:r>
              <a:rPr lang="en-IN" dirty="0"/>
              <a:t>The class of problems whose status is unknown. They are in NP but it is </a:t>
            </a:r>
            <a:r>
              <a:rPr lang="en-IN" dirty="0" err="1"/>
              <a:t>unkown</a:t>
            </a:r>
            <a:r>
              <a:rPr lang="en-IN" dirty="0"/>
              <a:t> whether they are in P(No known polynomial time solution exists for them). For a problem to be NPC, it must be both in NP and </a:t>
            </a:r>
            <a:r>
              <a:rPr lang="en-IN" b="1" dirty="0"/>
              <a:t>NP hard</a:t>
            </a:r>
            <a:r>
              <a:rPr lang="en-IN" dirty="0"/>
              <a:t> i.e. every problem in NP must be reducible to it, or equivalently it must be </a:t>
            </a:r>
            <a:r>
              <a:rPr lang="en-IN" dirty="0" err="1"/>
              <a:t>atleast</a:t>
            </a:r>
            <a:r>
              <a:rPr lang="en-IN" dirty="0"/>
              <a:t> as hard as any other problem in NP.</a:t>
            </a:r>
          </a:p>
          <a:p>
            <a:r>
              <a:rPr lang="en-IN" dirty="0"/>
              <a:t>We do not know if P=NP. However, if a solution for any problem belonging to the class NP-C is found, a solution can be found for all problems belonging to NP-C and will imply P=NP.</a:t>
            </a:r>
          </a:p>
          <a:p>
            <a:r>
              <a:rPr lang="en-IN" dirty="0"/>
              <a:t>Every optimisation problem : finding a feasible solution with the best value, can be converted into a similar decision problem: with answer yes or no, by imposing a bound on the value to be optimised.</a:t>
            </a:r>
          </a:p>
          <a:p>
            <a:endParaRPr lang="en-IN" b="1" dirty="0"/>
          </a:p>
        </p:txBody>
      </p:sp>
    </p:spTree>
    <p:extLst>
      <p:ext uri="{BB962C8B-B14F-4D97-AF65-F5344CB8AC3E}">
        <p14:creationId xmlns:p14="http://schemas.microsoft.com/office/powerpoint/2010/main" val="107995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4DEF-B30E-4240-9403-19019BDEFF0E}"/>
              </a:ext>
            </a:extLst>
          </p:cNvPr>
          <p:cNvSpPr>
            <a:spLocks noGrp="1"/>
          </p:cNvSpPr>
          <p:nvPr>
            <p:ph type="title"/>
          </p:nvPr>
        </p:nvSpPr>
        <p:spPr/>
        <p:txBody>
          <a:bodyPr/>
          <a:lstStyle/>
          <a:p>
            <a:r>
              <a:rPr lang="en-IN" dirty="0"/>
              <a:t>Complexity Classes: Examples</a:t>
            </a:r>
          </a:p>
        </p:txBody>
      </p:sp>
      <p:sp>
        <p:nvSpPr>
          <p:cNvPr id="3" name="Content Placeholder 2">
            <a:extLst>
              <a:ext uri="{FF2B5EF4-FFF2-40B4-BE49-F238E27FC236}">
                <a16:creationId xmlns:a16="http://schemas.microsoft.com/office/drawing/2014/main" id="{57970081-EC30-49FB-A9EF-385A69B38852}"/>
              </a:ext>
            </a:extLst>
          </p:cNvPr>
          <p:cNvSpPr>
            <a:spLocks noGrp="1"/>
          </p:cNvSpPr>
          <p:nvPr>
            <p:ph idx="1"/>
          </p:nvPr>
        </p:nvSpPr>
        <p:spPr>
          <a:xfrm>
            <a:off x="1097280" y="1854361"/>
            <a:ext cx="8935241" cy="4023360"/>
          </a:xfrm>
        </p:spPr>
        <p:txBody>
          <a:bodyPr>
            <a:normAutofit fontScale="92500" lnSpcReduction="20000"/>
          </a:bodyPr>
          <a:lstStyle/>
          <a:p>
            <a:pPr>
              <a:buFont typeface="Arial" panose="020B0604020202020204" pitchFamily="34" charset="0"/>
              <a:buChar char="•"/>
            </a:pPr>
            <a:r>
              <a:rPr lang="en-IN" dirty="0"/>
              <a:t> </a:t>
            </a:r>
            <a:r>
              <a:rPr lang="en-IN" b="1" dirty="0"/>
              <a:t>The shortest path problem is in P</a:t>
            </a:r>
            <a:r>
              <a:rPr lang="en-IN" dirty="0"/>
              <a:t>: we can find the shortest path from a source in a directed graph G=(V,E) in O(VE) time. However, finding the longest path between 2 vertices in G is </a:t>
            </a:r>
            <a:r>
              <a:rPr lang="en-IN" b="1" dirty="0"/>
              <a:t>NP Complete</a:t>
            </a:r>
            <a:r>
              <a:rPr lang="en-IN" dirty="0"/>
              <a:t>. Merely finding whether G contains a simple path with </a:t>
            </a:r>
            <a:r>
              <a:rPr lang="en-IN" dirty="0" err="1"/>
              <a:t>atleast</a:t>
            </a:r>
            <a:r>
              <a:rPr lang="en-IN" dirty="0"/>
              <a:t> x no of edges is NPC.</a:t>
            </a:r>
          </a:p>
          <a:p>
            <a:pPr>
              <a:buFont typeface="Arial" panose="020B0604020202020204" pitchFamily="34" charset="0"/>
              <a:buChar char="•"/>
            </a:pPr>
            <a:r>
              <a:rPr lang="en-IN" dirty="0"/>
              <a:t>Finding a </a:t>
            </a:r>
            <a:r>
              <a:rPr lang="en-IN" b="1" dirty="0"/>
              <a:t>Euler tour </a:t>
            </a:r>
            <a:r>
              <a:rPr lang="en-IN" dirty="0"/>
              <a:t>of G is in </a:t>
            </a:r>
            <a:r>
              <a:rPr lang="en-IN" b="1" dirty="0" err="1"/>
              <a:t>P</a:t>
            </a:r>
            <a:r>
              <a:rPr lang="en-IN" dirty="0" err="1"/>
              <a:t>,i.e</a:t>
            </a:r>
            <a:r>
              <a:rPr lang="en-IN" dirty="0"/>
              <a:t>  a cycle that traverses each edge of g </a:t>
            </a:r>
            <a:r>
              <a:rPr lang="en-IN" dirty="0" err="1"/>
              <a:t>atleast</a:t>
            </a:r>
            <a:r>
              <a:rPr lang="en-IN" dirty="0"/>
              <a:t> once is solvable in O(E) time, where as finding a </a:t>
            </a:r>
            <a:r>
              <a:rPr lang="en-IN" b="1" dirty="0"/>
              <a:t>Hamiltonian cycle </a:t>
            </a:r>
            <a:r>
              <a:rPr lang="en-IN" dirty="0"/>
              <a:t>in G in </a:t>
            </a:r>
            <a:r>
              <a:rPr lang="en-IN" b="1" dirty="0"/>
              <a:t>NP-C</a:t>
            </a:r>
            <a:r>
              <a:rPr lang="en-IN" dirty="0"/>
              <a:t>.</a:t>
            </a:r>
          </a:p>
          <a:p>
            <a:pPr>
              <a:buFont typeface="Arial" panose="020B0604020202020204" pitchFamily="34" charset="0"/>
              <a:buChar char="•"/>
            </a:pPr>
            <a:r>
              <a:rPr lang="en-IN" dirty="0"/>
              <a:t>The </a:t>
            </a:r>
            <a:r>
              <a:rPr lang="en-IN" b="1" dirty="0"/>
              <a:t>clique problem </a:t>
            </a:r>
            <a:r>
              <a:rPr lang="en-IN" dirty="0"/>
              <a:t>: Finding a clique of maximum size in a graph is </a:t>
            </a:r>
            <a:r>
              <a:rPr lang="en-IN" b="1" dirty="0"/>
              <a:t>NP-C.</a:t>
            </a:r>
          </a:p>
          <a:p>
            <a:pPr>
              <a:buFont typeface="Arial" panose="020B0604020202020204" pitchFamily="34" charset="0"/>
              <a:buChar char="•"/>
            </a:pPr>
            <a:r>
              <a:rPr lang="en-IN" b="1" dirty="0"/>
              <a:t>The vertex cover problem </a:t>
            </a:r>
            <a:r>
              <a:rPr lang="en-IN" dirty="0"/>
              <a:t>: Finding a vertex cover of minimum size in G(as an optimization problem) or determining whether a graph G has a </a:t>
            </a:r>
            <a:r>
              <a:rPr lang="en-IN" dirty="0" err="1"/>
              <a:t>a</a:t>
            </a:r>
            <a:r>
              <a:rPr lang="en-IN" dirty="0"/>
              <a:t> vertex cover of minimum size k(as a decision problem) is also </a:t>
            </a:r>
            <a:r>
              <a:rPr lang="en-IN" b="1" dirty="0"/>
              <a:t>NP-C</a:t>
            </a:r>
            <a:r>
              <a:rPr lang="en-IN" dirty="0"/>
              <a:t>. </a:t>
            </a:r>
          </a:p>
          <a:p>
            <a:pPr>
              <a:buFont typeface="Arial" panose="020B0604020202020204" pitchFamily="34" charset="0"/>
              <a:buChar char="•"/>
            </a:pPr>
            <a:r>
              <a:rPr lang="en-IN" dirty="0"/>
              <a:t>To prove a problem is NP-C, we show that it belongs to NP and there is a polynomial time reduction from a known NP-C problem to the given </a:t>
            </a:r>
            <a:r>
              <a:rPr lang="en-IN" dirty="0" err="1"/>
              <a:t>problem.The</a:t>
            </a:r>
            <a:r>
              <a:rPr lang="en-IN" dirty="0"/>
              <a:t> clique problem can be reduced to the vertex cover problem. G can be converted into G’ in polynomial time.</a:t>
            </a:r>
            <a:r>
              <a:rPr lang="en-US" dirty="0"/>
              <a:t> the graph G has a clique of size k if and only if the graph G’ has a vertex cover of size |V|- k.</a:t>
            </a:r>
            <a:endParaRPr lang="en-IN" dirty="0"/>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A2177E81-9051-4451-B73B-0017421C8DFB}"/>
              </a:ext>
            </a:extLst>
          </p:cNvPr>
          <p:cNvPicPr>
            <a:picLocks noChangeAspect="1"/>
          </p:cNvPicPr>
          <p:nvPr/>
        </p:nvPicPr>
        <p:blipFill rotWithShape="1">
          <a:blip r:embed="rId2"/>
          <a:srcRect l="22995" t="42641" r="48536" b="11950"/>
          <a:stretch/>
        </p:blipFill>
        <p:spPr>
          <a:xfrm>
            <a:off x="10032521" y="2425429"/>
            <a:ext cx="1605663" cy="1440612"/>
          </a:xfrm>
          <a:prstGeom prst="rect">
            <a:avLst/>
          </a:prstGeom>
        </p:spPr>
      </p:pic>
      <p:pic>
        <p:nvPicPr>
          <p:cNvPr id="7" name="Picture 6">
            <a:extLst>
              <a:ext uri="{FF2B5EF4-FFF2-40B4-BE49-F238E27FC236}">
                <a16:creationId xmlns:a16="http://schemas.microsoft.com/office/drawing/2014/main" id="{91865086-05C2-4742-A263-95E59CCBCA5D}"/>
              </a:ext>
            </a:extLst>
          </p:cNvPr>
          <p:cNvPicPr>
            <a:picLocks noChangeAspect="1"/>
          </p:cNvPicPr>
          <p:nvPr/>
        </p:nvPicPr>
        <p:blipFill rotWithShape="1">
          <a:blip r:embed="rId2"/>
          <a:srcRect l="51678" t="42641" r="14811" b="11950"/>
          <a:stretch/>
        </p:blipFill>
        <p:spPr>
          <a:xfrm>
            <a:off x="9890348" y="4151575"/>
            <a:ext cx="1890009" cy="1440612"/>
          </a:xfrm>
          <a:prstGeom prst="rect">
            <a:avLst/>
          </a:prstGeom>
        </p:spPr>
      </p:pic>
      <p:sp>
        <p:nvSpPr>
          <p:cNvPr id="8" name="TextBox 7">
            <a:extLst>
              <a:ext uri="{FF2B5EF4-FFF2-40B4-BE49-F238E27FC236}">
                <a16:creationId xmlns:a16="http://schemas.microsoft.com/office/drawing/2014/main" id="{310EB9F4-DF93-44BD-90E9-F43AD5E8E4DF}"/>
              </a:ext>
            </a:extLst>
          </p:cNvPr>
          <p:cNvSpPr txBox="1"/>
          <p:nvPr/>
        </p:nvSpPr>
        <p:spPr>
          <a:xfrm>
            <a:off x="189781" y="5877721"/>
            <a:ext cx="4313208" cy="369332"/>
          </a:xfrm>
          <a:prstGeom prst="rect">
            <a:avLst/>
          </a:prstGeom>
          <a:noFill/>
        </p:spPr>
        <p:txBody>
          <a:bodyPr wrap="square" rtlCol="0">
            <a:spAutoFit/>
          </a:bodyPr>
          <a:lstStyle/>
          <a:p>
            <a:r>
              <a:rPr lang="en-IN" dirty="0"/>
              <a:t>Source: Introduction to Algorithms -</a:t>
            </a:r>
            <a:r>
              <a:rPr lang="en-IN" dirty="0" err="1"/>
              <a:t>Cormen</a:t>
            </a:r>
            <a:endParaRPr lang="en-IN" dirty="0"/>
          </a:p>
        </p:txBody>
      </p:sp>
    </p:spTree>
    <p:extLst>
      <p:ext uri="{BB962C8B-B14F-4D97-AF65-F5344CB8AC3E}">
        <p14:creationId xmlns:p14="http://schemas.microsoft.com/office/powerpoint/2010/main" val="371889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E0E-5BA5-4B04-8D55-7283546C72B3}"/>
              </a:ext>
            </a:extLst>
          </p:cNvPr>
          <p:cNvSpPr>
            <a:spLocks noGrp="1"/>
          </p:cNvSpPr>
          <p:nvPr>
            <p:ph type="title"/>
          </p:nvPr>
        </p:nvSpPr>
        <p:spPr/>
        <p:txBody>
          <a:bodyPr/>
          <a:lstStyle/>
          <a:p>
            <a:r>
              <a:rPr lang="en-IN" dirty="0"/>
              <a:t>Clique and independent set star partitions</a:t>
            </a:r>
          </a:p>
        </p:txBody>
      </p:sp>
      <p:sp>
        <p:nvSpPr>
          <p:cNvPr id="3" name="Content Placeholder 2">
            <a:extLst>
              <a:ext uri="{FF2B5EF4-FFF2-40B4-BE49-F238E27FC236}">
                <a16:creationId xmlns:a16="http://schemas.microsoft.com/office/drawing/2014/main" id="{BC289D84-DE50-4F8E-A657-6C8D5EB42A30}"/>
              </a:ext>
            </a:extLst>
          </p:cNvPr>
          <p:cNvSpPr>
            <a:spLocks noGrp="1"/>
          </p:cNvSpPr>
          <p:nvPr>
            <p:ph idx="1"/>
          </p:nvPr>
        </p:nvSpPr>
        <p:spPr/>
        <p:txBody>
          <a:bodyPr/>
          <a:lstStyle/>
          <a:p>
            <a:r>
              <a:rPr lang="en-US" dirty="0"/>
              <a:t>For two disjoint vertex subsets X and Y of a graph G, we write X ← Y if every vertex in Y has at most one non-</a:t>
            </a:r>
            <a:r>
              <a:rPr lang="en-US" dirty="0" err="1"/>
              <a:t>neighbour</a:t>
            </a:r>
            <a:r>
              <a:rPr lang="en-US" dirty="0"/>
              <a:t> in X. That is, |N(y) ∩ X| ≥ |X| − 1, ∀y ∈ Y.</a:t>
            </a:r>
          </a:p>
          <a:p>
            <a:r>
              <a:rPr lang="en-US" b="1" dirty="0"/>
              <a:t>K-clique star partition: </a:t>
            </a:r>
            <a:r>
              <a:rPr lang="en-US" dirty="0"/>
              <a:t>V (G) = U Qi, </a:t>
            </a:r>
            <a:r>
              <a:rPr lang="en-US" dirty="0" err="1"/>
              <a:t>i</a:t>
            </a:r>
            <a:r>
              <a:rPr lang="en-US" dirty="0"/>
              <a:t>=1 to k ; Qi is a clique in G for all 1 ≤ </a:t>
            </a:r>
            <a:r>
              <a:rPr lang="en-US" dirty="0" err="1"/>
              <a:t>i</a:t>
            </a:r>
            <a:r>
              <a:rPr lang="en-US" dirty="0"/>
              <a:t> ≤ k ; Qi ← </a:t>
            </a:r>
            <a:r>
              <a:rPr lang="en-US" dirty="0" err="1"/>
              <a:t>Qj</a:t>
            </a:r>
            <a:r>
              <a:rPr lang="en-US" dirty="0"/>
              <a:t> for all 1 ≤ </a:t>
            </a:r>
            <a:r>
              <a:rPr lang="en-US" dirty="0" err="1"/>
              <a:t>i</a:t>
            </a:r>
            <a:r>
              <a:rPr lang="en-US" dirty="0"/>
              <a:t> &lt; j ≤ k. </a:t>
            </a:r>
          </a:p>
          <a:p>
            <a:r>
              <a:rPr lang="en-US" b="1" dirty="0"/>
              <a:t>K-independent set star partition:</a:t>
            </a:r>
            <a:r>
              <a:rPr lang="en-US" dirty="0"/>
              <a:t> V (G) = U Si, </a:t>
            </a:r>
            <a:r>
              <a:rPr lang="en-US" dirty="0" err="1"/>
              <a:t>i</a:t>
            </a:r>
            <a:r>
              <a:rPr lang="en-US" dirty="0"/>
              <a:t> = 1 to k; Si is an independent set in G for all 1 ≤ </a:t>
            </a:r>
            <a:r>
              <a:rPr lang="en-US" dirty="0" err="1"/>
              <a:t>i</a:t>
            </a:r>
            <a:r>
              <a:rPr lang="en-US" dirty="0"/>
              <a:t> ≤ k ; every vertex in </a:t>
            </a:r>
            <a:r>
              <a:rPr lang="en-US" dirty="0" err="1"/>
              <a:t>Sj</a:t>
            </a:r>
            <a:r>
              <a:rPr lang="en-US" dirty="0"/>
              <a:t> has at most one </a:t>
            </a:r>
            <a:r>
              <a:rPr lang="en-US" dirty="0" err="1"/>
              <a:t>neighbour</a:t>
            </a:r>
            <a:r>
              <a:rPr lang="en-US" dirty="0"/>
              <a:t> in Si for all 1 ≤ </a:t>
            </a:r>
            <a:r>
              <a:rPr lang="en-US" dirty="0" err="1"/>
              <a:t>i</a:t>
            </a:r>
            <a:r>
              <a:rPr lang="en-US" dirty="0"/>
              <a:t> &lt; j ≤ k.</a:t>
            </a:r>
          </a:p>
          <a:p>
            <a:r>
              <a:rPr lang="en-US" b="1" dirty="0"/>
              <a:t>A graph G admits a k-clique star partition if and only if Gc admits a k-independent set star partition.</a:t>
            </a:r>
          </a:p>
          <a:p>
            <a:endParaRPr lang="en-IN" b="1" dirty="0"/>
          </a:p>
        </p:txBody>
      </p:sp>
      <p:cxnSp>
        <p:nvCxnSpPr>
          <p:cNvPr id="17" name="Straight Connector 16">
            <a:extLst>
              <a:ext uri="{FF2B5EF4-FFF2-40B4-BE49-F238E27FC236}">
                <a16:creationId xmlns:a16="http://schemas.microsoft.com/office/drawing/2014/main" id="{2DEAAEE2-61C9-4D13-A691-FCFCA5E5A272}"/>
              </a:ext>
            </a:extLst>
          </p:cNvPr>
          <p:cNvCxnSpPr/>
          <p:nvPr/>
        </p:nvCxnSpPr>
        <p:spPr>
          <a:xfrm>
            <a:off x="2292454" y="5008923"/>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6EB21-4C9D-48A0-AA29-F1D924A84FCD}"/>
              </a:ext>
            </a:extLst>
          </p:cNvPr>
          <p:cNvCxnSpPr/>
          <p:nvPr/>
        </p:nvCxnSpPr>
        <p:spPr>
          <a:xfrm>
            <a:off x="3022296" y="5000534"/>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71CEF-D46D-43D2-A195-5C8AB930569C}"/>
              </a:ext>
            </a:extLst>
          </p:cNvPr>
          <p:cNvCxnSpPr/>
          <p:nvPr/>
        </p:nvCxnSpPr>
        <p:spPr>
          <a:xfrm>
            <a:off x="2284065" y="5661167"/>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Connector 19">
            <a:extLst>
              <a:ext uri="{FF2B5EF4-FFF2-40B4-BE49-F238E27FC236}">
                <a16:creationId xmlns:a16="http://schemas.microsoft.com/office/drawing/2014/main" id="{556D874F-300E-4B16-B643-7365D48486A7}"/>
              </a:ext>
            </a:extLst>
          </p:cNvPr>
          <p:cNvSpPr/>
          <p:nvPr/>
        </p:nvSpPr>
        <p:spPr>
          <a:xfrm>
            <a:off x="2233737" y="494249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EEA36872-DDE9-495E-A027-75B32EDFFFEF}"/>
              </a:ext>
            </a:extLst>
          </p:cNvPr>
          <p:cNvSpPr/>
          <p:nvPr/>
        </p:nvSpPr>
        <p:spPr>
          <a:xfrm>
            <a:off x="2233737" y="5589860"/>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AEF6D855-8566-419D-8FA2-8E8B036CBDB9}"/>
              </a:ext>
            </a:extLst>
          </p:cNvPr>
          <p:cNvSpPr/>
          <p:nvPr/>
        </p:nvSpPr>
        <p:spPr>
          <a:xfrm>
            <a:off x="2963579" y="4936900"/>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928BA5A8-6B19-428B-9295-7E2F4E33D26D}"/>
              </a:ext>
            </a:extLst>
          </p:cNvPr>
          <p:cNvSpPr/>
          <p:nvPr/>
        </p:nvSpPr>
        <p:spPr>
          <a:xfrm>
            <a:off x="2950997" y="5589860"/>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C1AAD429-C999-4995-A29D-0B83393AB4FB}"/>
              </a:ext>
            </a:extLst>
          </p:cNvPr>
          <p:cNvCxnSpPr>
            <a:cxnSpLocks/>
            <a:stCxn id="20" idx="2"/>
          </p:cNvCxnSpPr>
          <p:nvPr/>
        </p:nvCxnSpPr>
        <p:spPr>
          <a:xfrm flipH="1">
            <a:off x="1931725" y="5013800"/>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E51B582-86F2-45CE-9982-2709E68D259B}"/>
              </a:ext>
            </a:extLst>
          </p:cNvPr>
          <p:cNvCxnSpPr>
            <a:cxnSpLocks/>
            <a:stCxn id="21" idx="1"/>
          </p:cNvCxnSpPr>
          <p:nvPr/>
        </p:nvCxnSpPr>
        <p:spPr>
          <a:xfrm flipH="1" flipV="1">
            <a:off x="1931725" y="5348677"/>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55D55B39-9B6E-4C02-98B8-62666B706036}"/>
              </a:ext>
            </a:extLst>
          </p:cNvPr>
          <p:cNvSpPr/>
          <p:nvPr/>
        </p:nvSpPr>
        <p:spPr>
          <a:xfrm>
            <a:off x="1931724" y="5260593"/>
            <a:ext cx="106261" cy="1593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F3D3A309-EF51-46FB-A269-8B3B7CB3873D}"/>
              </a:ext>
            </a:extLst>
          </p:cNvPr>
          <p:cNvCxnSpPr>
            <a:stCxn id="20" idx="3"/>
            <a:endCxn id="23" idx="1"/>
          </p:cNvCxnSpPr>
          <p:nvPr/>
        </p:nvCxnSpPr>
        <p:spPr>
          <a:xfrm>
            <a:off x="2250935" y="5064221"/>
            <a:ext cx="717260" cy="54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DAB9CA-7404-44D1-A207-795FD2098FD0}"/>
              </a:ext>
            </a:extLst>
          </p:cNvPr>
          <p:cNvCxnSpPr>
            <a:cxnSpLocks/>
            <a:stCxn id="22" idx="5"/>
            <a:endCxn id="26" idx="3"/>
          </p:cNvCxnSpPr>
          <p:nvPr/>
        </p:nvCxnSpPr>
        <p:spPr>
          <a:xfrm flipH="1">
            <a:off x="1947286" y="5058628"/>
            <a:ext cx="1116529" cy="33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F730053-0F67-4D8D-9E6C-CEC4643DCCCB}"/>
              </a:ext>
            </a:extLst>
          </p:cNvPr>
          <p:cNvCxnSpPr>
            <a:stCxn id="22" idx="3"/>
            <a:endCxn id="21" idx="6"/>
          </p:cNvCxnSpPr>
          <p:nvPr/>
        </p:nvCxnSpPr>
        <p:spPr>
          <a:xfrm flipH="1">
            <a:off x="2351171" y="5058628"/>
            <a:ext cx="629606" cy="602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D4084E-B1E1-4E81-9506-EDF021BD5224}"/>
              </a:ext>
            </a:extLst>
          </p:cNvPr>
          <p:cNvCxnSpPr>
            <a:stCxn id="20" idx="3"/>
            <a:endCxn id="21" idx="6"/>
          </p:cNvCxnSpPr>
          <p:nvPr/>
        </p:nvCxnSpPr>
        <p:spPr>
          <a:xfrm>
            <a:off x="2250935" y="5064221"/>
            <a:ext cx="100236" cy="59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3447CA-5D79-4B16-8637-F9ECA337141E}"/>
              </a:ext>
            </a:extLst>
          </p:cNvPr>
          <p:cNvCxnSpPr>
            <a:cxnSpLocks/>
            <a:stCxn id="26" idx="6"/>
            <a:endCxn id="23" idx="1"/>
          </p:cNvCxnSpPr>
          <p:nvPr/>
        </p:nvCxnSpPr>
        <p:spPr>
          <a:xfrm>
            <a:off x="2037985" y="5340289"/>
            <a:ext cx="930210" cy="270456"/>
          </a:xfrm>
          <a:prstGeom prst="line">
            <a:avLst/>
          </a:prstGeom>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030A2D42-610A-4929-8D9D-ABD12A13466F}"/>
              </a:ext>
            </a:extLst>
          </p:cNvPr>
          <p:cNvSpPr/>
          <p:nvPr/>
        </p:nvSpPr>
        <p:spPr>
          <a:xfrm>
            <a:off x="3455734" y="5288590"/>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4216C2BE-74FF-4DFF-95B1-36E54DD363A8}"/>
              </a:ext>
            </a:extLst>
          </p:cNvPr>
          <p:cNvSpPr/>
          <p:nvPr/>
        </p:nvSpPr>
        <p:spPr>
          <a:xfrm>
            <a:off x="2594463" y="5933015"/>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6BA0C176-5634-4A01-BE0C-AC24FCBFAA4A}"/>
              </a:ext>
            </a:extLst>
          </p:cNvPr>
          <p:cNvCxnSpPr>
            <a:cxnSpLocks/>
          </p:cNvCxnSpPr>
          <p:nvPr/>
        </p:nvCxnSpPr>
        <p:spPr>
          <a:xfrm>
            <a:off x="2342801" y="5713500"/>
            <a:ext cx="360726" cy="3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F6D2A2-2C7F-4CB6-8CD3-A6AC83A89AED}"/>
              </a:ext>
            </a:extLst>
          </p:cNvPr>
          <p:cNvCxnSpPr>
            <a:stCxn id="38" idx="6"/>
            <a:endCxn id="23" idx="2"/>
          </p:cNvCxnSpPr>
          <p:nvPr/>
        </p:nvCxnSpPr>
        <p:spPr>
          <a:xfrm flipV="1">
            <a:off x="2711897" y="5661167"/>
            <a:ext cx="239100" cy="3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CB24AF-E6AE-4E29-8404-B3D53D1127EC}"/>
              </a:ext>
            </a:extLst>
          </p:cNvPr>
          <p:cNvCxnSpPr>
            <a:stCxn id="22" idx="2"/>
            <a:endCxn id="36" idx="2"/>
          </p:cNvCxnSpPr>
          <p:nvPr/>
        </p:nvCxnSpPr>
        <p:spPr>
          <a:xfrm>
            <a:off x="2963579" y="5008207"/>
            <a:ext cx="492155" cy="35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8701991-DB2B-42E1-A1DA-85F3D666D299}"/>
              </a:ext>
            </a:extLst>
          </p:cNvPr>
          <p:cNvCxnSpPr>
            <a:stCxn id="23" idx="2"/>
            <a:endCxn id="36" idx="6"/>
          </p:cNvCxnSpPr>
          <p:nvPr/>
        </p:nvCxnSpPr>
        <p:spPr>
          <a:xfrm flipV="1">
            <a:off x="2950997" y="5359897"/>
            <a:ext cx="622171" cy="30127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63724F5-F007-4690-ACA9-C5866137F52E}"/>
              </a:ext>
            </a:extLst>
          </p:cNvPr>
          <p:cNvSpPr txBox="1"/>
          <p:nvPr/>
        </p:nvSpPr>
        <p:spPr>
          <a:xfrm>
            <a:off x="3181145" y="5426079"/>
            <a:ext cx="487110" cy="369332"/>
          </a:xfrm>
          <a:prstGeom prst="rect">
            <a:avLst/>
          </a:prstGeom>
          <a:noFill/>
        </p:spPr>
        <p:txBody>
          <a:bodyPr wrap="square" rtlCol="0">
            <a:spAutoFit/>
          </a:bodyPr>
          <a:lstStyle/>
          <a:p>
            <a:r>
              <a:rPr lang="en-IN" dirty="0"/>
              <a:t>Q1</a:t>
            </a:r>
          </a:p>
        </p:txBody>
      </p:sp>
      <p:sp>
        <p:nvSpPr>
          <p:cNvPr id="58" name="TextBox 57">
            <a:extLst>
              <a:ext uri="{FF2B5EF4-FFF2-40B4-BE49-F238E27FC236}">
                <a16:creationId xmlns:a16="http://schemas.microsoft.com/office/drawing/2014/main" id="{72BC0B63-3382-4C22-B49B-EFD9A61BE748}"/>
              </a:ext>
            </a:extLst>
          </p:cNvPr>
          <p:cNvSpPr txBox="1"/>
          <p:nvPr/>
        </p:nvSpPr>
        <p:spPr>
          <a:xfrm>
            <a:off x="5822927" y="5600744"/>
            <a:ext cx="487110" cy="369332"/>
          </a:xfrm>
          <a:prstGeom prst="rect">
            <a:avLst/>
          </a:prstGeom>
          <a:noFill/>
        </p:spPr>
        <p:txBody>
          <a:bodyPr wrap="square" rtlCol="0">
            <a:spAutoFit/>
          </a:bodyPr>
          <a:lstStyle/>
          <a:p>
            <a:r>
              <a:rPr lang="en-IN" dirty="0"/>
              <a:t>S2</a:t>
            </a:r>
          </a:p>
        </p:txBody>
      </p:sp>
      <p:sp>
        <p:nvSpPr>
          <p:cNvPr id="60" name="TextBox 59">
            <a:extLst>
              <a:ext uri="{FF2B5EF4-FFF2-40B4-BE49-F238E27FC236}">
                <a16:creationId xmlns:a16="http://schemas.microsoft.com/office/drawing/2014/main" id="{14CABBB9-E82A-4509-B7C3-0A3E460E597C}"/>
              </a:ext>
            </a:extLst>
          </p:cNvPr>
          <p:cNvSpPr txBox="1"/>
          <p:nvPr/>
        </p:nvSpPr>
        <p:spPr>
          <a:xfrm>
            <a:off x="1713497" y="4790279"/>
            <a:ext cx="487110" cy="369332"/>
          </a:xfrm>
          <a:prstGeom prst="rect">
            <a:avLst/>
          </a:prstGeom>
          <a:noFill/>
        </p:spPr>
        <p:txBody>
          <a:bodyPr wrap="square" rtlCol="0">
            <a:spAutoFit/>
          </a:bodyPr>
          <a:lstStyle/>
          <a:p>
            <a:r>
              <a:rPr lang="en-IN" dirty="0"/>
              <a:t>Q3</a:t>
            </a:r>
          </a:p>
        </p:txBody>
      </p:sp>
      <p:sp>
        <p:nvSpPr>
          <p:cNvPr id="62" name="TextBox 61">
            <a:extLst>
              <a:ext uri="{FF2B5EF4-FFF2-40B4-BE49-F238E27FC236}">
                <a16:creationId xmlns:a16="http://schemas.microsoft.com/office/drawing/2014/main" id="{FD3D1B74-AD2B-42EB-85E5-F8757D8537E0}"/>
              </a:ext>
            </a:extLst>
          </p:cNvPr>
          <p:cNvSpPr txBox="1"/>
          <p:nvPr/>
        </p:nvSpPr>
        <p:spPr>
          <a:xfrm>
            <a:off x="3668254" y="4687698"/>
            <a:ext cx="937302" cy="1384995"/>
          </a:xfrm>
          <a:prstGeom prst="rect">
            <a:avLst/>
          </a:prstGeom>
          <a:noFill/>
        </p:spPr>
        <p:txBody>
          <a:bodyPr wrap="square" rtlCol="0">
            <a:spAutoFit/>
          </a:bodyPr>
          <a:lstStyle/>
          <a:p>
            <a:r>
              <a:rPr lang="en-IN" sz="1400" dirty="0"/>
              <a:t>Q1,Q2,Q3 are cliques</a:t>
            </a:r>
          </a:p>
          <a:p>
            <a:r>
              <a:rPr lang="en-IN" sz="1400" dirty="0"/>
              <a:t>Q1 &lt;- Q2,</a:t>
            </a:r>
          </a:p>
          <a:p>
            <a:r>
              <a:rPr lang="en-IN" sz="1400" dirty="0"/>
              <a:t>Q2 &lt;- Q3,</a:t>
            </a:r>
          </a:p>
          <a:p>
            <a:r>
              <a:rPr lang="en-IN" sz="1400" dirty="0"/>
              <a:t>Q1 &lt;- Q3</a:t>
            </a:r>
          </a:p>
        </p:txBody>
      </p:sp>
      <p:cxnSp>
        <p:nvCxnSpPr>
          <p:cNvPr id="64" name="Straight Connector 63">
            <a:extLst>
              <a:ext uri="{FF2B5EF4-FFF2-40B4-BE49-F238E27FC236}">
                <a16:creationId xmlns:a16="http://schemas.microsoft.com/office/drawing/2014/main" id="{B413579F-D1DA-4A10-911C-70D291807215}"/>
              </a:ext>
            </a:extLst>
          </p:cNvPr>
          <p:cNvCxnSpPr>
            <a:cxnSpLocks/>
            <a:endCxn id="79" idx="5"/>
          </p:cNvCxnSpPr>
          <p:nvPr/>
        </p:nvCxnSpPr>
        <p:spPr>
          <a:xfrm flipH="1">
            <a:off x="6495204" y="4887671"/>
            <a:ext cx="327598" cy="105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BA69B5-AF05-4CB3-9082-2AB1312E1CAD}"/>
              </a:ext>
            </a:extLst>
          </p:cNvPr>
          <p:cNvCxnSpPr>
            <a:cxnSpLocks/>
            <a:stCxn id="67" idx="6"/>
            <a:endCxn id="78" idx="2"/>
          </p:cNvCxnSpPr>
          <p:nvPr/>
        </p:nvCxnSpPr>
        <p:spPr>
          <a:xfrm flipV="1">
            <a:off x="6250286" y="5247034"/>
            <a:ext cx="1005953" cy="241184"/>
          </a:xfrm>
          <a:prstGeom prst="line">
            <a:avLst/>
          </a:prstGeom>
        </p:spPr>
        <p:style>
          <a:lnRef idx="1">
            <a:schemeClr val="accent1"/>
          </a:lnRef>
          <a:fillRef idx="0">
            <a:schemeClr val="accent1"/>
          </a:fillRef>
          <a:effectRef idx="0">
            <a:schemeClr val="accent1"/>
          </a:effectRef>
          <a:fontRef idx="minor">
            <a:schemeClr val="tx1"/>
          </a:fontRef>
        </p:style>
      </p:cxnSp>
      <p:sp>
        <p:nvSpPr>
          <p:cNvPr id="66" name="Flowchart: Connector 65">
            <a:extLst>
              <a:ext uri="{FF2B5EF4-FFF2-40B4-BE49-F238E27FC236}">
                <a16:creationId xmlns:a16="http://schemas.microsoft.com/office/drawing/2014/main" id="{C109E72B-DF19-41BB-9DED-F69A150EFBF8}"/>
              </a:ext>
            </a:extLst>
          </p:cNvPr>
          <p:cNvSpPr/>
          <p:nvPr/>
        </p:nvSpPr>
        <p:spPr>
          <a:xfrm>
            <a:off x="6034242" y="4829630"/>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A13E31C3-7E44-47A1-B55B-1369E207AE01}"/>
              </a:ext>
            </a:extLst>
          </p:cNvPr>
          <p:cNvSpPr/>
          <p:nvPr/>
        </p:nvSpPr>
        <p:spPr>
          <a:xfrm>
            <a:off x="6132852" y="5416911"/>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8" name="Flowchart: Connector 67">
            <a:extLst>
              <a:ext uri="{FF2B5EF4-FFF2-40B4-BE49-F238E27FC236}">
                <a16:creationId xmlns:a16="http://schemas.microsoft.com/office/drawing/2014/main" id="{AD803810-9748-4414-B72D-B21F77EB21C2}"/>
              </a:ext>
            </a:extLst>
          </p:cNvPr>
          <p:cNvSpPr/>
          <p:nvPr/>
        </p:nvSpPr>
        <p:spPr>
          <a:xfrm>
            <a:off x="6764084" y="4824037"/>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C8DD1FA8-5C6F-4264-8E80-4D2978587E32}"/>
              </a:ext>
            </a:extLst>
          </p:cNvPr>
          <p:cNvSpPr/>
          <p:nvPr/>
        </p:nvSpPr>
        <p:spPr>
          <a:xfrm>
            <a:off x="6751502" y="5476997"/>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FD9AE72B-7B3A-4B9B-AC0D-D2A83E51060C}"/>
              </a:ext>
            </a:extLst>
          </p:cNvPr>
          <p:cNvCxnSpPr>
            <a:cxnSpLocks/>
            <a:stCxn id="66" idx="2"/>
            <a:endCxn id="78" idx="2"/>
          </p:cNvCxnSpPr>
          <p:nvPr/>
        </p:nvCxnSpPr>
        <p:spPr>
          <a:xfrm>
            <a:off x="6034242" y="4900937"/>
            <a:ext cx="1221997" cy="34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E16D42-D51E-446A-AE67-CA283CD876D7}"/>
              </a:ext>
            </a:extLst>
          </p:cNvPr>
          <p:cNvCxnSpPr>
            <a:cxnSpLocks/>
            <a:stCxn id="78" idx="2"/>
          </p:cNvCxnSpPr>
          <p:nvPr/>
        </p:nvCxnSpPr>
        <p:spPr>
          <a:xfrm flipH="1" flipV="1">
            <a:off x="5730377" y="5235814"/>
            <a:ext cx="1525862" cy="11220"/>
          </a:xfrm>
          <a:prstGeom prst="line">
            <a:avLst/>
          </a:prstGeom>
        </p:spPr>
        <p:style>
          <a:lnRef idx="1">
            <a:schemeClr val="accent1"/>
          </a:lnRef>
          <a:fillRef idx="0">
            <a:schemeClr val="accent1"/>
          </a:fillRef>
          <a:effectRef idx="0">
            <a:schemeClr val="accent1"/>
          </a:effectRef>
          <a:fontRef idx="minor">
            <a:schemeClr val="tx1"/>
          </a:fontRef>
        </p:style>
      </p:cxnSp>
      <p:sp>
        <p:nvSpPr>
          <p:cNvPr id="72" name="Flowchart: Connector 71">
            <a:extLst>
              <a:ext uri="{FF2B5EF4-FFF2-40B4-BE49-F238E27FC236}">
                <a16:creationId xmlns:a16="http://schemas.microsoft.com/office/drawing/2014/main" id="{08CD34AA-2610-4024-B74D-2F59BFBB83A2}"/>
              </a:ext>
            </a:extLst>
          </p:cNvPr>
          <p:cNvSpPr/>
          <p:nvPr/>
        </p:nvSpPr>
        <p:spPr>
          <a:xfrm>
            <a:off x="5732229" y="5147730"/>
            <a:ext cx="106261" cy="1593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1B887B0-6F2B-4623-AB48-104D453B95E2}"/>
              </a:ext>
            </a:extLst>
          </p:cNvPr>
          <p:cNvCxnSpPr>
            <a:cxnSpLocks/>
            <a:stCxn id="66" idx="3"/>
            <a:endCxn id="79" idx="5"/>
          </p:cNvCxnSpPr>
          <p:nvPr/>
        </p:nvCxnSpPr>
        <p:spPr>
          <a:xfrm>
            <a:off x="6051440" y="4951358"/>
            <a:ext cx="443764" cy="990522"/>
          </a:xfrm>
          <a:prstGeom prst="line">
            <a:avLst/>
          </a:prstGeom>
        </p:spPr>
        <p:style>
          <a:lnRef idx="1">
            <a:schemeClr val="accent1"/>
          </a:lnRef>
          <a:fillRef idx="0">
            <a:schemeClr val="accent1"/>
          </a:fillRef>
          <a:effectRef idx="0">
            <a:schemeClr val="accent1"/>
          </a:effectRef>
          <a:fontRef idx="minor">
            <a:schemeClr val="tx1"/>
          </a:fontRef>
        </p:style>
      </p:cxnSp>
      <p:sp>
        <p:nvSpPr>
          <p:cNvPr id="78" name="Flowchart: Connector 77">
            <a:extLst>
              <a:ext uri="{FF2B5EF4-FFF2-40B4-BE49-F238E27FC236}">
                <a16:creationId xmlns:a16="http://schemas.microsoft.com/office/drawing/2014/main" id="{2AA17899-C7BD-4579-BFC3-975FB73D1572}"/>
              </a:ext>
            </a:extLst>
          </p:cNvPr>
          <p:cNvSpPr/>
          <p:nvPr/>
        </p:nvSpPr>
        <p:spPr>
          <a:xfrm>
            <a:off x="7256239" y="5175727"/>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9" name="Flowchart: Connector 78">
            <a:extLst>
              <a:ext uri="{FF2B5EF4-FFF2-40B4-BE49-F238E27FC236}">
                <a16:creationId xmlns:a16="http://schemas.microsoft.com/office/drawing/2014/main" id="{16146D35-8AA3-438F-97D9-53DCFFF5A3A6}"/>
              </a:ext>
            </a:extLst>
          </p:cNvPr>
          <p:cNvSpPr/>
          <p:nvPr/>
        </p:nvSpPr>
        <p:spPr>
          <a:xfrm>
            <a:off x="6394968" y="5820152"/>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80" name="Straight Connector 79">
            <a:extLst>
              <a:ext uri="{FF2B5EF4-FFF2-40B4-BE49-F238E27FC236}">
                <a16:creationId xmlns:a16="http://schemas.microsoft.com/office/drawing/2014/main" id="{47A62117-9A58-46AC-A4D6-1208029B16CB}"/>
              </a:ext>
            </a:extLst>
          </p:cNvPr>
          <p:cNvCxnSpPr>
            <a:cxnSpLocks/>
            <a:stCxn id="72" idx="5"/>
          </p:cNvCxnSpPr>
          <p:nvPr/>
        </p:nvCxnSpPr>
        <p:spPr>
          <a:xfrm>
            <a:off x="5822928" y="5283779"/>
            <a:ext cx="681104" cy="660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8CD1F9E-563B-426B-831D-0D84E3064DDE}"/>
              </a:ext>
            </a:extLst>
          </p:cNvPr>
          <p:cNvCxnSpPr>
            <a:cxnSpLocks/>
            <a:stCxn id="79" idx="5"/>
            <a:endCxn id="78" idx="6"/>
          </p:cNvCxnSpPr>
          <p:nvPr/>
        </p:nvCxnSpPr>
        <p:spPr>
          <a:xfrm flipV="1">
            <a:off x="6495204" y="5247034"/>
            <a:ext cx="878469" cy="694846"/>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AB4E80A-5020-40A4-A6C8-90592EE1418F}"/>
              </a:ext>
            </a:extLst>
          </p:cNvPr>
          <p:cNvSpPr txBox="1"/>
          <p:nvPr/>
        </p:nvSpPr>
        <p:spPr>
          <a:xfrm>
            <a:off x="6981650" y="5313216"/>
            <a:ext cx="487110" cy="369332"/>
          </a:xfrm>
          <a:prstGeom prst="rect">
            <a:avLst/>
          </a:prstGeom>
          <a:noFill/>
        </p:spPr>
        <p:txBody>
          <a:bodyPr wrap="square" rtlCol="0">
            <a:spAutoFit/>
          </a:bodyPr>
          <a:lstStyle/>
          <a:p>
            <a:r>
              <a:rPr lang="en-IN" dirty="0"/>
              <a:t>S1</a:t>
            </a:r>
          </a:p>
        </p:txBody>
      </p:sp>
      <p:sp>
        <p:nvSpPr>
          <p:cNvPr id="85" name="TextBox 84">
            <a:extLst>
              <a:ext uri="{FF2B5EF4-FFF2-40B4-BE49-F238E27FC236}">
                <a16:creationId xmlns:a16="http://schemas.microsoft.com/office/drawing/2014/main" id="{4579F925-2528-43ED-994A-9BF588DF8890}"/>
              </a:ext>
            </a:extLst>
          </p:cNvPr>
          <p:cNvSpPr txBox="1"/>
          <p:nvPr/>
        </p:nvSpPr>
        <p:spPr>
          <a:xfrm>
            <a:off x="5514002" y="4677416"/>
            <a:ext cx="487110" cy="369332"/>
          </a:xfrm>
          <a:prstGeom prst="rect">
            <a:avLst/>
          </a:prstGeom>
          <a:noFill/>
        </p:spPr>
        <p:txBody>
          <a:bodyPr wrap="square" rtlCol="0">
            <a:spAutoFit/>
          </a:bodyPr>
          <a:lstStyle/>
          <a:p>
            <a:r>
              <a:rPr lang="en-IN" dirty="0"/>
              <a:t>S3</a:t>
            </a:r>
          </a:p>
        </p:txBody>
      </p:sp>
      <p:sp>
        <p:nvSpPr>
          <p:cNvPr id="86" name="TextBox 85">
            <a:extLst>
              <a:ext uri="{FF2B5EF4-FFF2-40B4-BE49-F238E27FC236}">
                <a16:creationId xmlns:a16="http://schemas.microsoft.com/office/drawing/2014/main" id="{432A8AAC-52C5-4803-9425-843C7406F3AC}"/>
              </a:ext>
            </a:extLst>
          </p:cNvPr>
          <p:cNvSpPr txBox="1"/>
          <p:nvPr/>
        </p:nvSpPr>
        <p:spPr>
          <a:xfrm>
            <a:off x="7468757" y="4574835"/>
            <a:ext cx="2685257" cy="1600438"/>
          </a:xfrm>
          <a:prstGeom prst="rect">
            <a:avLst/>
          </a:prstGeom>
          <a:noFill/>
        </p:spPr>
        <p:txBody>
          <a:bodyPr wrap="square" rtlCol="0">
            <a:spAutoFit/>
          </a:bodyPr>
          <a:lstStyle/>
          <a:p>
            <a:r>
              <a:rPr lang="en-IN" sz="1400" dirty="0"/>
              <a:t>Q1,Q2,Q3 are independent sets</a:t>
            </a:r>
          </a:p>
          <a:p>
            <a:r>
              <a:rPr lang="en-IN" sz="1400" dirty="0"/>
              <a:t>Each vertex in S2 has </a:t>
            </a:r>
            <a:r>
              <a:rPr lang="en-IN" sz="1400" dirty="0" err="1"/>
              <a:t>atmost</a:t>
            </a:r>
            <a:r>
              <a:rPr lang="en-IN" sz="1400" dirty="0"/>
              <a:t> 1 neighbour in S1</a:t>
            </a:r>
          </a:p>
          <a:p>
            <a:r>
              <a:rPr lang="en-IN" sz="1400" dirty="0"/>
              <a:t>Each vertex in S3 has </a:t>
            </a:r>
            <a:r>
              <a:rPr lang="en-IN" sz="1400" dirty="0" err="1"/>
              <a:t>atmost</a:t>
            </a:r>
            <a:r>
              <a:rPr lang="en-IN" sz="1400" dirty="0"/>
              <a:t> 1 neighbour in S2.</a:t>
            </a:r>
          </a:p>
          <a:p>
            <a:r>
              <a:rPr lang="en-IN" sz="1400" dirty="0"/>
              <a:t>Each vertex in S3 has </a:t>
            </a:r>
            <a:r>
              <a:rPr lang="en-IN" sz="1400" dirty="0" err="1"/>
              <a:t>atmost</a:t>
            </a:r>
            <a:r>
              <a:rPr lang="en-IN" sz="1400" dirty="0"/>
              <a:t> 1 neighbour in S1 </a:t>
            </a:r>
          </a:p>
        </p:txBody>
      </p:sp>
      <p:sp>
        <p:nvSpPr>
          <p:cNvPr id="121" name="TextBox 120">
            <a:extLst>
              <a:ext uri="{FF2B5EF4-FFF2-40B4-BE49-F238E27FC236}">
                <a16:creationId xmlns:a16="http://schemas.microsoft.com/office/drawing/2014/main" id="{5EE41856-2303-438E-9E2A-3F5200A4C40F}"/>
              </a:ext>
            </a:extLst>
          </p:cNvPr>
          <p:cNvSpPr txBox="1"/>
          <p:nvPr/>
        </p:nvSpPr>
        <p:spPr>
          <a:xfrm>
            <a:off x="2201299" y="5946672"/>
            <a:ext cx="487110" cy="369332"/>
          </a:xfrm>
          <a:prstGeom prst="rect">
            <a:avLst/>
          </a:prstGeom>
          <a:noFill/>
        </p:spPr>
        <p:txBody>
          <a:bodyPr wrap="square" rtlCol="0">
            <a:spAutoFit/>
          </a:bodyPr>
          <a:lstStyle/>
          <a:p>
            <a:r>
              <a:rPr lang="en-IN" dirty="0"/>
              <a:t>Q2</a:t>
            </a:r>
          </a:p>
        </p:txBody>
      </p:sp>
    </p:spTree>
    <p:extLst>
      <p:ext uri="{BB962C8B-B14F-4D97-AF65-F5344CB8AC3E}">
        <p14:creationId xmlns:p14="http://schemas.microsoft.com/office/powerpoint/2010/main" val="238250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3F29-0D63-40CE-924B-EF525BA58E65}"/>
              </a:ext>
            </a:extLst>
          </p:cNvPr>
          <p:cNvSpPr>
            <a:spLocks noGrp="1"/>
          </p:cNvSpPr>
          <p:nvPr>
            <p:ph type="title"/>
          </p:nvPr>
        </p:nvSpPr>
        <p:spPr/>
        <p:txBody>
          <a:bodyPr/>
          <a:lstStyle/>
          <a:p>
            <a:r>
              <a:rPr lang="en-IN" dirty="0"/>
              <a:t>Star Colouring of graphs with girth </a:t>
            </a:r>
            <a:r>
              <a:rPr lang="en-IN" dirty="0" err="1"/>
              <a:t>atleast</a:t>
            </a:r>
            <a:r>
              <a:rPr lang="en-IN" dirty="0"/>
              <a:t> 5</a:t>
            </a:r>
          </a:p>
        </p:txBody>
      </p:sp>
      <p:sp>
        <p:nvSpPr>
          <p:cNvPr id="3" name="Content Placeholder 2">
            <a:extLst>
              <a:ext uri="{FF2B5EF4-FFF2-40B4-BE49-F238E27FC236}">
                <a16:creationId xmlns:a16="http://schemas.microsoft.com/office/drawing/2014/main" id="{7EFCBC28-26B3-4BA6-954E-A05DCBEDA2C1}"/>
              </a:ext>
            </a:extLst>
          </p:cNvPr>
          <p:cNvSpPr>
            <a:spLocks noGrp="1"/>
          </p:cNvSpPr>
          <p:nvPr>
            <p:ph idx="1"/>
          </p:nvPr>
        </p:nvSpPr>
        <p:spPr/>
        <p:txBody>
          <a:bodyPr/>
          <a:lstStyle/>
          <a:p>
            <a:pPr>
              <a:buFont typeface="Arial" panose="020B0604020202020204" pitchFamily="34" charset="0"/>
              <a:buChar char="•"/>
            </a:pPr>
            <a:r>
              <a:rPr lang="en-IN" dirty="0"/>
              <a:t>Finding an upper bound for the star chromatic no. of graphs with girth </a:t>
            </a:r>
            <a:r>
              <a:rPr lang="en-IN" dirty="0" err="1"/>
              <a:t>atleast</a:t>
            </a:r>
            <a:r>
              <a:rPr lang="en-IN" dirty="0"/>
              <a:t> 5.</a:t>
            </a:r>
          </a:p>
          <a:p>
            <a:pPr>
              <a:buFont typeface="Arial" panose="020B0604020202020204" pitchFamily="34" charset="0"/>
              <a:buChar char="•"/>
            </a:pPr>
            <a:r>
              <a:rPr lang="en-IN" dirty="0"/>
              <a:t>A graph has girth </a:t>
            </a:r>
            <a:r>
              <a:rPr lang="en-IN" dirty="0" err="1"/>
              <a:t>atleast</a:t>
            </a:r>
            <a:r>
              <a:rPr lang="en-IN" dirty="0"/>
              <a:t> 5 if and only if it is it {K3,C4} free. So, we need to find the bound of </a:t>
            </a:r>
            <a:r>
              <a:rPr lang="el-GR" dirty="0"/>
              <a:t>χ(</a:t>
            </a:r>
            <a:r>
              <a:rPr lang="en-IN" dirty="0"/>
              <a:t>G) for a {K3,C4} free graph. Also, if G is {K3,C4} free, G’ is {3K1,2K2} free, and a clique star partition on G’ is an independent set star partition of G.</a:t>
            </a:r>
          </a:p>
          <a:p>
            <a:pPr>
              <a:buFont typeface="Arial" panose="020B0604020202020204" pitchFamily="34" charset="0"/>
              <a:buChar char="•"/>
            </a:pPr>
            <a:r>
              <a:rPr lang="en-IN" dirty="0"/>
              <a:t>We relate the </a:t>
            </a:r>
            <a:r>
              <a:rPr lang="el-GR" dirty="0"/>
              <a:t>χ(</a:t>
            </a:r>
            <a:r>
              <a:rPr lang="en-IN" dirty="0"/>
              <a:t>G) to k, where G admits a k-independent set star partition, and find the k – independent set star partition of G by finding a k-clique star partition for G’ in polynomial time.</a:t>
            </a:r>
          </a:p>
          <a:p>
            <a:pPr>
              <a:buFont typeface="Arial" panose="020B0604020202020204" pitchFamily="34" charset="0"/>
              <a:buChar char="•"/>
            </a:pPr>
            <a:r>
              <a:rPr lang="en-IN" dirty="0"/>
              <a:t>We develop an method to find the clique star partition of a {3K1,2K2,C4} free graph and further generalise it to develop an algorithm for the clique star partition of a {3K1,3K2} free graph.</a:t>
            </a:r>
          </a:p>
        </p:txBody>
      </p:sp>
    </p:spTree>
    <p:extLst>
      <p:ext uri="{BB962C8B-B14F-4D97-AF65-F5344CB8AC3E}">
        <p14:creationId xmlns:p14="http://schemas.microsoft.com/office/powerpoint/2010/main" val="138946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9675-6203-428C-9382-A9F2C169D4A1}"/>
              </a:ext>
            </a:extLst>
          </p:cNvPr>
          <p:cNvSpPr>
            <a:spLocks noGrp="1"/>
          </p:cNvSpPr>
          <p:nvPr>
            <p:ph type="title"/>
          </p:nvPr>
        </p:nvSpPr>
        <p:spPr/>
        <p:txBody>
          <a:bodyPr/>
          <a:lstStyle/>
          <a:p>
            <a:r>
              <a:rPr lang="en-IN" dirty="0"/>
              <a:t>Observations required for the proof</a:t>
            </a:r>
          </a:p>
        </p:txBody>
      </p:sp>
      <p:sp>
        <p:nvSpPr>
          <p:cNvPr id="3" name="Content Placeholder 2">
            <a:extLst>
              <a:ext uri="{FF2B5EF4-FFF2-40B4-BE49-F238E27FC236}">
                <a16:creationId xmlns:a16="http://schemas.microsoft.com/office/drawing/2014/main" id="{4C94F28F-6FDB-4CA9-A22D-B58E5F8EB1C3}"/>
              </a:ext>
            </a:extLst>
          </p:cNvPr>
          <p:cNvSpPr>
            <a:spLocks noGrp="1"/>
          </p:cNvSpPr>
          <p:nvPr>
            <p:ph idx="1"/>
          </p:nvPr>
        </p:nvSpPr>
        <p:spPr/>
        <p:txBody>
          <a:bodyPr/>
          <a:lstStyle/>
          <a:p>
            <a:pPr>
              <a:buFont typeface="Arial" panose="020B0604020202020204" pitchFamily="34" charset="0"/>
              <a:buChar char="•"/>
            </a:pPr>
            <a:r>
              <a:rPr lang="en-US" dirty="0"/>
              <a:t> Let H be an induced subgraph of a graph G and let X and Y be two disjoint subsets of V (H). Then X ← Y in H if and only if X ← Y in G.</a:t>
            </a:r>
          </a:p>
          <a:p>
            <a:pPr>
              <a:buFont typeface="Arial" panose="020B0604020202020204" pitchFamily="34" charset="0"/>
              <a:buChar char="•"/>
            </a:pPr>
            <a:r>
              <a:rPr lang="en-US" dirty="0"/>
              <a:t>If a graph G admits a k-clique star partition, then it also admits a (k + 1)-clique star partition. </a:t>
            </a:r>
            <a:r>
              <a:rPr lang="en-IN" dirty="0"/>
              <a:t>(Taking the k+1 </a:t>
            </a:r>
            <a:r>
              <a:rPr lang="en-IN" dirty="0" err="1"/>
              <a:t>th</a:t>
            </a:r>
            <a:r>
              <a:rPr lang="en-IN" dirty="0"/>
              <a:t> clique as ø)</a:t>
            </a:r>
          </a:p>
          <a:p>
            <a:pPr>
              <a:buFont typeface="Arial" panose="020B0604020202020204" pitchFamily="34" charset="0"/>
              <a:buChar char="•"/>
            </a:pPr>
            <a:r>
              <a:rPr lang="en-US" dirty="0"/>
              <a:t>If a graph G admits a k-clique (respectively independent set) star partition, then every induced subgraph of G also admits a k-clique (respectively independent set) star partition.</a:t>
            </a:r>
            <a:r>
              <a:rPr lang="en-IN" dirty="0"/>
              <a:t> (Take the intersection of H with every clique/independent set)</a:t>
            </a:r>
          </a:p>
          <a:p>
            <a:pPr>
              <a:buFont typeface="Arial" panose="020B0604020202020204" pitchFamily="34" charset="0"/>
              <a:buChar char="•"/>
            </a:pPr>
            <a:endParaRPr lang="en-US" dirty="0"/>
          </a:p>
        </p:txBody>
      </p:sp>
      <p:cxnSp>
        <p:nvCxnSpPr>
          <p:cNvPr id="4" name="Straight Connector 3">
            <a:extLst>
              <a:ext uri="{FF2B5EF4-FFF2-40B4-BE49-F238E27FC236}">
                <a16:creationId xmlns:a16="http://schemas.microsoft.com/office/drawing/2014/main" id="{F29EC269-A20B-4E5D-B257-074023D9D17C}"/>
              </a:ext>
            </a:extLst>
          </p:cNvPr>
          <p:cNvCxnSpPr/>
          <p:nvPr/>
        </p:nvCxnSpPr>
        <p:spPr>
          <a:xfrm>
            <a:off x="3198465" y="4664975"/>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FE87DE9-4995-4801-91C4-15F3D15576F7}"/>
              </a:ext>
            </a:extLst>
          </p:cNvPr>
          <p:cNvCxnSpPr/>
          <p:nvPr/>
        </p:nvCxnSpPr>
        <p:spPr>
          <a:xfrm>
            <a:off x="3928307" y="4656586"/>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EFFFF37-AC3E-4992-99ED-9A73F4C96839}"/>
              </a:ext>
            </a:extLst>
          </p:cNvPr>
          <p:cNvCxnSpPr/>
          <p:nvPr/>
        </p:nvCxnSpPr>
        <p:spPr>
          <a:xfrm>
            <a:off x="3190076" y="5317219"/>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5DF8E778-7144-4D54-9384-8D88251FD51F}"/>
              </a:ext>
            </a:extLst>
          </p:cNvPr>
          <p:cNvSpPr/>
          <p:nvPr/>
        </p:nvSpPr>
        <p:spPr>
          <a:xfrm>
            <a:off x="3139748" y="4598545"/>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60529CF4-F8EB-48B0-BEBE-6A2C3317C095}"/>
              </a:ext>
            </a:extLst>
          </p:cNvPr>
          <p:cNvSpPr/>
          <p:nvPr/>
        </p:nvSpPr>
        <p:spPr>
          <a:xfrm>
            <a:off x="3139748" y="5245912"/>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DD7EF081-FE85-4A30-AAF4-8A5519CED62E}"/>
              </a:ext>
            </a:extLst>
          </p:cNvPr>
          <p:cNvSpPr/>
          <p:nvPr/>
        </p:nvSpPr>
        <p:spPr>
          <a:xfrm>
            <a:off x="3869590" y="4592952"/>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07A518CD-CBD9-46FB-BB3A-165687EF424D}"/>
              </a:ext>
            </a:extLst>
          </p:cNvPr>
          <p:cNvSpPr/>
          <p:nvPr/>
        </p:nvSpPr>
        <p:spPr>
          <a:xfrm>
            <a:off x="3857008" y="5245912"/>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26F355F1-572F-491E-B3C1-C32A5D24CA80}"/>
              </a:ext>
            </a:extLst>
          </p:cNvPr>
          <p:cNvCxnSpPr>
            <a:cxnSpLocks/>
            <a:stCxn id="7" idx="2"/>
          </p:cNvCxnSpPr>
          <p:nvPr/>
        </p:nvCxnSpPr>
        <p:spPr>
          <a:xfrm flipH="1">
            <a:off x="2837736" y="4669852"/>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8CAD00-9973-4315-8547-84BF2F4F636F}"/>
              </a:ext>
            </a:extLst>
          </p:cNvPr>
          <p:cNvCxnSpPr>
            <a:cxnSpLocks/>
            <a:stCxn id="8" idx="1"/>
          </p:cNvCxnSpPr>
          <p:nvPr/>
        </p:nvCxnSpPr>
        <p:spPr>
          <a:xfrm flipH="1" flipV="1">
            <a:off x="2837736" y="5004729"/>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Flowchart: Connector 12">
            <a:extLst>
              <a:ext uri="{FF2B5EF4-FFF2-40B4-BE49-F238E27FC236}">
                <a16:creationId xmlns:a16="http://schemas.microsoft.com/office/drawing/2014/main" id="{88630821-F0EA-46A2-A51F-F4F8881AEAF0}"/>
              </a:ext>
            </a:extLst>
          </p:cNvPr>
          <p:cNvSpPr/>
          <p:nvPr/>
        </p:nvSpPr>
        <p:spPr>
          <a:xfrm>
            <a:off x="2837735" y="4916645"/>
            <a:ext cx="106261" cy="1593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BFC1B6EA-A75C-4D62-AA83-6397B4799567}"/>
              </a:ext>
            </a:extLst>
          </p:cNvPr>
          <p:cNvCxnSpPr>
            <a:stCxn id="7" idx="3"/>
            <a:endCxn id="10" idx="1"/>
          </p:cNvCxnSpPr>
          <p:nvPr/>
        </p:nvCxnSpPr>
        <p:spPr>
          <a:xfrm>
            <a:off x="3156946" y="4720273"/>
            <a:ext cx="717260" cy="54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A45029-6DEF-4AFB-9602-596FFF8DACA4}"/>
              </a:ext>
            </a:extLst>
          </p:cNvPr>
          <p:cNvCxnSpPr>
            <a:cxnSpLocks/>
            <a:stCxn id="9" idx="5"/>
            <a:endCxn id="13" idx="3"/>
          </p:cNvCxnSpPr>
          <p:nvPr/>
        </p:nvCxnSpPr>
        <p:spPr>
          <a:xfrm flipH="1">
            <a:off x="2853297" y="4714680"/>
            <a:ext cx="1116529" cy="33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27FB66-5497-4886-87E7-547C9E2C8E5A}"/>
              </a:ext>
            </a:extLst>
          </p:cNvPr>
          <p:cNvCxnSpPr>
            <a:stCxn id="9" idx="3"/>
            <a:endCxn id="8" idx="6"/>
          </p:cNvCxnSpPr>
          <p:nvPr/>
        </p:nvCxnSpPr>
        <p:spPr>
          <a:xfrm flipH="1">
            <a:off x="3257182" y="4714680"/>
            <a:ext cx="629606" cy="602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18404B-CF52-438B-8A8F-BF600A92C3C0}"/>
              </a:ext>
            </a:extLst>
          </p:cNvPr>
          <p:cNvCxnSpPr>
            <a:stCxn id="7" idx="3"/>
            <a:endCxn id="8" idx="6"/>
          </p:cNvCxnSpPr>
          <p:nvPr/>
        </p:nvCxnSpPr>
        <p:spPr>
          <a:xfrm>
            <a:off x="3156946" y="4720273"/>
            <a:ext cx="100236" cy="59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3EE1020-5F2B-48B0-9B17-DE9251879E70}"/>
              </a:ext>
            </a:extLst>
          </p:cNvPr>
          <p:cNvCxnSpPr>
            <a:cxnSpLocks/>
            <a:stCxn id="13" idx="6"/>
            <a:endCxn id="10" idx="1"/>
          </p:cNvCxnSpPr>
          <p:nvPr/>
        </p:nvCxnSpPr>
        <p:spPr>
          <a:xfrm>
            <a:off x="2943996" y="4996341"/>
            <a:ext cx="930210" cy="270456"/>
          </a:xfrm>
          <a:prstGeom prst="line">
            <a:avLst/>
          </a:prstGeom>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FA2EF93E-65F0-471E-B31B-95435B641AA1}"/>
              </a:ext>
            </a:extLst>
          </p:cNvPr>
          <p:cNvSpPr/>
          <p:nvPr/>
        </p:nvSpPr>
        <p:spPr>
          <a:xfrm>
            <a:off x="4361745" y="4944642"/>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3D38D043-D99A-4B37-A3C8-B28D7F9A1761}"/>
              </a:ext>
            </a:extLst>
          </p:cNvPr>
          <p:cNvSpPr/>
          <p:nvPr/>
        </p:nvSpPr>
        <p:spPr>
          <a:xfrm>
            <a:off x="3500474" y="5589067"/>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E1FC0649-DC1D-43FB-8ADE-C77E75CC8D51}"/>
              </a:ext>
            </a:extLst>
          </p:cNvPr>
          <p:cNvCxnSpPr>
            <a:cxnSpLocks/>
          </p:cNvCxnSpPr>
          <p:nvPr/>
        </p:nvCxnSpPr>
        <p:spPr>
          <a:xfrm>
            <a:off x="3248812" y="5369552"/>
            <a:ext cx="360726" cy="3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1FA21B-4DBB-42CA-97AC-AD8A141B6629}"/>
              </a:ext>
            </a:extLst>
          </p:cNvPr>
          <p:cNvCxnSpPr>
            <a:stCxn id="20" idx="6"/>
            <a:endCxn id="10" idx="2"/>
          </p:cNvCxnSpPr>
          <p:nvPr/>
        </p:nvCxnSpPr>
        <p:spPr>
          <a:xfrm flipV="1">
            <a:off x="3617908" y="5317219"/>
            <a:ext cx="239100" cy="343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1E5BFFA-425A-4B6D-B3FA-99400CAF5BAD}"/>
              </a:ext>
            </a:extLst>
          </p:cNvPr>
          <p:cNvCxnSpPr>
            <a:stCxn id="9" idx="2"/>
            <a:endCxn id="19" idx="2"/>
          </p:cNvCxnSpPr>
          <p:nvPr/>
        </p:nvCxnSpPr>
        <p:spPr>
          <a:xfrm>
            <a:off x="3869590" y="4664259"/>
            <a:ext cx="492155" cy="35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5FAFBE-3967-491E-B172-CBF2A0DECE3C}"/>
              </a:ext>
            </a:extLst>
          </p:cNvPr>
          <p:cNvCxnSpPr>
            <a:stCxn id="10" idx="2"/>
            <a:endCxn id="19" idx="6"/>
          </p:cNvCxnSpPr>
          <p:nvPr/>
        </p:nvCxnSpPr>
        <p:spPr>
          <a:xfrm flipV="1">
            <a:off x="3857008" y="5015949"/>
            <a:ext cx="622171" cy="3012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1AB1BF0-A191-4577-8DFA-7140944D0540}"/>
              </a:ext>
            </a:extLst>
          </p:cNvPr>
          <p:cNvSpPr txBox="1"/>
          <p:nvPr/>
        </p:nvSpPr>
        <p:spPr>
          <a:xfrm>
            <a:off x="3272021" y="5859373"/>
            <a:ext cx="487110" cy="369332"/>
          </a:xfrm>
          <a:prstGeom prst="rect">
            <a:avLst/>
          </a:prstGeom>
          <a:noFill/>
        </p:spPr>
        <p:txBody>
          <a:bodyPr wrap="square" rtlCol="0">
            <a:spAutoFit/>
          </a:bodyPr>
          <a:lstStyle/>
          <a:p>
            <a:r>
              <a:rPr lang="en-IN" dirty="0"/>
              <a:t>G</a:t>
            </a:r>
          </a:p>
        </p:txBody>
      </p:sp>
      <p:cxnSp>
        <p:nvCxnSpPr>
          <p:cNvPr id="27" name="Straight Connector 26">
            <a:extLst>
              <a:ext uri="{FF2B5EF4-FFF2-40B4-BE49-F238E27FC236}">
                <a16:creationId xmlns:a16="http://schemas.microsoft.com/office/drawing/2014/main" id="{3D6493E1-0B78-4D93-9CD0-8FB8AD99BC63}"/>
              </a:ext>
            </a:extLst>
          </p:cNvPr>
          <p:cNvCxnSpPr/>
          <p:nvPr/>
        </p:nvCxnSpPr>
        <p:spPr>
          <a:xfrm>
            <a:off x="5881892" y="4664975"/>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5E65C3-BDC0-45BF-AEC6-3726E29483F3}"/>
              </a:ext>
            </a:extLst>
          </p:cNvPr>
          <p:cNvCxnSpPr/>
          <p:nvPr/>
        </p:nvCxnSpPr>
        <p:spPr>
          <a:xfrm>
            <a:off x="6611734" y="4656586"/>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3D749C-EEEC-4997-B3DC-8C052570BB50}"/>
              </a:ext>
            </a:extLst>
          </p:cNvPr>
          <p:cNvCxnSpPr/>
          <p:nvPr/>
        </p:nvCxnSpPr>
        <p:spPr>
          <a:xfrm>
            <a:off x="5873503" y="5317219"/>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Flowchart: Connector 29">
            <a:extLst>
              <a:ext uri="{FF2B5EF4-FFF2-40B4-BE49-F238E27FC236}">
                <a16:creationId xmlns:a16="http://schemas.microsoft.com/office/drawing/2014/main" id="{53E2F3E1-061A-45E8-9B43-F76E939EA8B8}"/>
              </a:ext>
            </a:extLst>
          </p:cNvPr>
          <p:cNvSpPr/>
          <p:nvPr/>
        </p:nvSpPr>
        <p:spPr>
          <a:xfrm>
            <a:off x="5823175" y="4598545"/>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654E82EF-6497-4F63-942D-2C47C291F0C1}"/>
              </a:ext>
            </a:extLst>
          </p:cNvPr>
          <p:cNvSpPr/>
          <p:nvPr/>
        </p:nvSpPr>
        <p:spPr>
          <a:xfrm>
            <a:off x="5823175" y="5245912"/>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4CBDF749-EBD1-4A1B-B8D4-75B8DFB7CF77}"/>
              </a:ext>
            </a:extLst>
          </p:cNvPr>
          <p:cNvSpPr/>
          <p:nvPr/>
        </p:nvSpPr>
        <p:spPr>
          <a:xfrm>
            <a:off x="6553017" y="4592952"/>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E932A0B6-6D5C-4F36-B91F-2EC742880C07}"/>
              </a:ext>
            </a:extLst>
          </p:cNvPr>
          <p:cNvSpPr/>
          <p:nvPr/>
        </p:nvSpPr>
        <p:spPr>
          <a:xfrm>
            <a:off x="6540435" y="5245912"/>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37" name="Straight Connector 36">
            <a:extLst>
              <a:ext uri="{FF2B5EF4-FFF2-40B4-BE49-F238E27FC236}">
                <a16:creationId xmlns:a16="http://schemas.microsoft.com/office/drawing/2014/main" id="{333CB127-7394-4F30-9038-C62C2CF04C95}"/>
              </a:ext>
            </a:extLst>
          </p:cNvPr>
          <p:cNvCxnSpPr>
            <a:stCxn id="30" idx="3"/>
            <a:endCxn id="33" idx="1"/>
          </p:cNvCxnSpPr>
          <p:nvPr/>
        </p:nvCxnSpPr>
        <p:spPr>
          <a:xfrm>
            <a:off x="5840373" y="4720273"/>
            <a:ext cx="717260" cy="54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0E17139-1AA9-456C-96E9-944E537E24D3}"/>
              </a:ext>
            </a:extLst>
          </p:cNvPr>
          <p:cNvCxnSpPr>
            <a:stCxn id="32" idx="3"/>
            <a:endCxn id="31" idx="6"/>
          </p:cNvCxnSpPr>
          <p:nvPr/>
        </p:nvCxnSpPr>
        <p:spPr>
          <a:xfrm flipH="1">
            <a:off x="5940609" y="4714680"/>
            <a:ext cx="629606" cy="602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E68D92-8ED1-4C7D-8CCB-2D2755CCDBCB}"/>
              </a:ext>
            </a:extLst>
          </p:cNvPr>
          <p:cNvCxnSpPr>
            <a:stCxn id="30" idx="3"/>
            <a:endCxn id="31" idx="6"/>
          </p:cNvCxnSpPr>
          <p:nvPr/>
        </p:nvCxnSpPr>
        <p:spPr>
          <a:xfrm>
            <a:off x="5840373" y="4720273"/>
            <a:ext cx="100236" cy="596946"/>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9BBD63-7D68-4920-AC4D-11462B296BDF}"/>
              </a:ext>
            </a:extLst>
          </p:cNvPr>
          <p:cNvSpPr txBox="1"/>
          <p:nvPr/>
        </p:nvSpPr>
        <p:spPr>
          <a:xfrm>
            <a:off x="6112042" y="5856005"/>
            <a:ext cx="487110" cy="369332"/>
          </a:xfrm>
          <a:prstGeom prst="rect">
            <a:avLst/>
          </a:prstGeom>
          <a:noFill/>
        </p:spPr>
        <p:txBody>
          <a:bodyPr wrap="square" rtlCol="0">
            <a:spAutoFit/>
          </a:bodyPr>
          <a:lstStyle/>
          <a:p>
            <a:r>
              <a:rPr lang="en-IN" dirty="0"/>
              <a:t>H</a:t>
            </a:r>
          </a:p>
        </p:txBody>
      </p:sp>
    </p:spTree>
    <p:extLst>
      <p:ext uri="{BB962C8B-B14F-4D97-AF65-F5344CB8AC3E}">
        <p14:creationId xmlns:p14="http://schemas.microsoft.com/office/powerpoint/2010/main" val="229162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26D2-2054-44A3-A574-E0FC3A82E2C1}"/>
              </a:ext>
            </a:extLst>
          </p:cNvPr>
          <p:cNvSpPr>
            <a:spLocks noGrp="1"/>
          </p:cNvSpPr>
          <p:nvPr>
            <p:ph type="title"/>
          </p:nvPr>
        </p:nvSpPr>
        <p:spPr/>
        <p:txBody>
          <a:bodyPr/>
          <a:lstStyle/>
          <a:p>
            <a:r>
              <a:rPr lang="en-IN" dirty="0"/>
              <a:t>Relation between </a:t>
            </a:r>
            <a:r>
              <a:rPr lang="el-GR" dirty="0"/>
              <a:t>χ(</a:t>
            </a:r>
            <a:r>
              <a:rPr lang="en-IN" dirty="0"/>
              <a:t>G) and k </a:t>
            </a:r>
          </a:p>
        </p:txBody>
      </p:sp>
      <p:sp>
        <p:nvSpPr>
          <p:cNvPr id="3" name="Content Placeholder 2">
            <a:extLst>
              <a:ext uri="{FF2B5EF4-FFF2-40B4-BE49-F238E27FC236}">
                <a16:creationId xmlns:a16="http://schemas.microsoft.com/office/drawing/2014/main" id="{E2B8A824-4A9E-4582-AB63-727E78950792}"/>
              </a:ext>
            </a:extLst>
          </p:cNvPr>
          <p:cNvSpPr>
            <a:spLocks noGrp="1"/>
          </p:cNvSpPr>
          <p:nvPr>
            <p:ph idx="1"/>
          </p:nvPr>
        </p:nvSpPr>
        <p:spPr/>
        <p:txBody>
          <a:bodyPr/>
          <a:lstStyle/>
          <a:p>
            <a:r>
              <a:rPr lang="en-US" b="1" dirty="0"/>
              <a:t>Lemma: If G admits a k-independent set star partition, then </a:t>
            </a:r>
            <a:r>
              <a:rPr lang="en-US" b="1" dirty="0" err="1"/>
              <a:t>χs</a:t>
            </a:r>
            <a:r>
              <a:rPr lang="en-US" b="1" dirty="0"/>
              <a:t>(G) ≤ k.</a:t>
            </a:r>
          </a:p>
          <a:p>
            <a:r>
              <a:rPr lang="en-US" dirty="0"/>
              <a:t>The converse is not true.</a:t>
            </a:r>
          </a:p>
          <a:p>
            <a:r>
              <a:rPr lang="en-US" dirty="0"/>
              <a:t>Observation: If a graph G admits a k-clique star partition, then </a:t>
            </a:r>
            <a:r>
              <a:rPr lang="en-US" dirty="0" err="1"/>
              <a:t>χs</a:t>
            </a:r>
            <a:r>
              <a:rPr lang="en-US" dirty="0"/>
              <a:t>(Gc ) ≤ k.</a:t>
            </a:r>
          </a:p>
          <a:p>
            <a:endParaRPr lang="en-IN" dirty="0"/>
          </a:p>
        </p:txBody>
      </p:sp>
      <p:sp>
        <p:nvSpPr>
          <p:cNvPr id="6" name="Isosceles Triangle 5">
            <a:extLst>
              <a:ext uri="{FF2B5EF4-FFF2-40B4-BE49-F238E27FC236}">
                <a16:creationId xmlns:a16="http://schemas.microsoft.com/office/drawing/2014/main" id="{02602216-E571-44DD-8AE6-75E88E92D32F}"/>
              </a:ext>
            </a:extLst>
          </p:cNvPr>
          <p:cNvSpPr/>
          <p:nvPr/>
        </p:nvSpPr>
        <p:spPr>
          <a:xfrm>
            <a:off x="2648309" y="3303917"/>
            <a:ext cx="1388853" cy="163039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6600CDFC-3BD9-4535-B14C-6DF8E7F25BF2}"/>
              </a:ext>
            </a:extLst>
          </p:cNvPr>
          <p:cNvSpPr/>
          <p:nvPr/>
        </p:nvSpPr>
        <p:spPr>
          <a:xfrm>
            <a:off x="2381959" y="3286664"/>
            <a:ext cx="973716" cy="1647645"/>
          </a:xfrm>
          <a:custGeom>
            <a:avLst/>
            <a:gdLst>
              <a:gd name="connsiteX0" fmla="*/ 973716 w 973716"/>
              <a:gd name="connsiteY0" fmla="*/ 0 h 1647645"/>
              <a:gd name="connsiteX1" fmla="*/ 24811 w 973716"/>
              <a:gd name="connsiteY1" fmla="*/ 534838 h 1647645"/>
              <a:gd name="connsiteX2" fmla="*/ 274977 w 973716"/>
              <a:gd name="connsiteY2" fmla="*/ 1647645 h 1647645"/>
            </a:gdLst>
            <a:ahLst/>
            <a:cxnLst>
              <a:cxn ang="0">
                <a:pos x="connsiteX0" y="connsiteY0"/>
              </a:cxn>
              <a:cxn ang="0">
                <a:pos x="connsiteX1" y="connsiteY1"/>
              </a:cxn>
              <a:cxn ang="0">
                <a:pos x="connsiteX2" y="connsiteY2"/>
              </a:cxn>
            </a:cxnLst>
            <a:rect l="l" t="t" r="r" b="b"/>
            <a:pathLst>
              <a:path w="973716" h="1647645">
                <a:moveTo>
                  <a:pt x="973716" y="0"/>
                </a:moveTo>
                <a:cubicBezTo>
                  <a:pt x="557492" y="130115"/>
                  <a:pt x="141268" y="260230"/>
                  <a:pt x="24811" y="534838"/>
                </a:cubicBezTo>
                <a:cubicBezTo>
                  <a:pt x="-91646" y="809446"/>
                  <a:pt x="237596" y="1457864"/>
                  <a:pt x="274977" y="16476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8656F284-79AB-46EB-B189-F5EA6E09F574}"/>
              </a:ext>
            </a:extLst>
          </p:cNvPr>
          <p:cNvSpPr/>
          <p:nvPr/>
        </p:nvSpPr>
        <p:spPr>
          <a:xfrm>
            <a:off x="3338423" y="3321170"/>
            <a:ext cx="975667" cy="1595887"/>
          </a:xfrm>
          <a:custGeom>
            <a:avLst/>
            <a:gdLst>
              <a:gd name="connsiteX0" fmla="*/ 0 w 975667"/>
              <a:gd name="connsiteY0" fmla="*/ 0 h 1595887"/>
              <a:gd name="connsiteX1" fmla="*/ 948905 w 975667"/>
              <a:gd name="connsiteY1" fmla="*/ 439947 h 1595887"/>
              <a:gd name="connsiteX2" fmla="*/ 715992 w 975667"/>
              <a:gd name="connsiteY2" fmla="*/ 1595887 h 1595887"/>
            </a:gdLst>
            <a:ahLst/>
            <a:cxnLst>
              <a:cxn ang="0">
                <a:pos x="connsiteX0" y="connsiteY0"/>
              </a:cxn>
              <a:cxn ang="0">
                <a:pos x="connsiteX1" y="connsiteY1"/>
              </a:cxn>
              <a:cxn ang="0">
                <a:pos x="connsiteX2" y="connsiteY2"/>
              </a:cxn>
            </a:cxnLst>
            <a:rect l="l" t="t" r="r" b="b"/>
            <a:pathLst>
              <a:path w="975667" h="1595887">
                <a:moveTo>
                  <a:pt x="0" y="0"/>
                </a:moveTo>
                <a:cubicBezTo>
                  <a:pt x="414786" y="86983"/>
                  <a:pt x="829573" y="173966"/>
                  <a:pt x="948905" y="439947"/>
                </a:cubicBezTo>
                <a:cubicBezTo>
                  <a:pt x="1068237" y="705928"/>
                  <a:pt x="751935" y="1398917"/>
                  <a:pt x="715992" y="15958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99913375-D288-4DC9-9A38-0D76A385198F}"/>
              </a:ext>
            </a:extLst>
          </p:cNvPr>
          <p:cNvSpPr/>
          <p:nvPr/>
        </p:nvSpPr>
        <p:spPr>
          <a:xfrm>
            <a:off x="2665562" y="4925683"/>
            <a:ext cx="1371600" cy="569348"/>
          </a:xfrm>
          <a:custGeom>
            <a:avLst/>
            <a:gdLst>
              <a:gd name="connsiteX0" fmla="*/ 0 w 1371600"/>
              <a:gd name="connsiteY0" fmla="*/ 8626 h 569348"/>
              <a:gd name="connsiteX1" fmla="*/ 655608 w 1371600"/>
              <a:gd name="connsiteY1" fmla="*/ 569343 h 569348"/>
              <a:gd name="connsiteX2" fmla="*/ 1371600 w 1371600"/>
              <a:gd name="connsiteY2" fmla="*/ 0 h 569348"/>
            </a:gdLst>
            <a:ahLst/>
            <a:cxnLst>
              <a:cxn ang="0">
                <a:pos x="connsiteX0" y="connsiteY0"/>
              </a:cxn>
              <a:cxn ang="0">
                <a:pos x="connsiteX1" y="connsiteY1"/>
              </a:cxn>
              <a:cxn ang="0">
                <a:pos x="connsiteX2" y="connsiteY2"/>
              </a:cxn>
            </a:cxnLst>
            <a:rect l="l" t="t" r="r" b="b"/>
            <a:pathLst>
              <a:path w="1371600" h="569348">
                <a:moveTo>
                  <a:pt x="0" y="8626"/>
                </a:moveTo>
                <a:cubicBezTo>
                  <a:pt x="213504" y="289703"/>
                  <a:pt x="427008" y="570781"/>
                  <a:pt x="655608" y="569343"/>
                </a:cubicBezTo>
                <a:cubicBezTo>
                  <a:pt x="884208" y="567905"/>
                  <a:pt x="1127904" y="283952"/>
                  <a:pt x="13716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DEB6B2B-8C7C-47B0-943E-1F4015627460}"/>
              </a:ext>
            </a:extLst>
          </p:cNvPr>
          <p:cNvSpPr/>
          <p:nvPr/>
        </p:nvSpPr>
        <p:spPr>
          <a:xfrm>
            <a:off x="3260785" y="3236201"/>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882C97BF-5332-4FE7-B0E5-D7E6145D02B9}"/>
              </a:ext>
            </a:extLst>
          </p:cNvPr>
          <p:cNvSpPr/>
          <p:nvPr/>
        </p:nvSpPr>
        <p:spPr>
          <a:xfrm>
            <a:off x="2915729" y="3959525"/>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A0CEF9F3-F991-4AFE-89F9-37F6DB8F1D7B}"/>
              </a:ext>
            </a:extLst>
          </p:cNvPr>
          <p:cNvSpPr/>
          <p:nvPr/>
        </p:nvSpPr>
        <p:spPr>
          <a:xfrm>
            <a:off x="2570671" y="4837263"/>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0FEF49-8E9B-4915-8CF1-ABA58B18B0CB}"/>
              </a:ext>
            </a:extLst>
          </p:cNvPr>
          <p:cNvSpPr/>
          <p:nvPr/>
        </p:nvSpPr>
        <p:spPr>
          <a:xfrm>
            <a:off x="3541143" y="3934293"/>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6A634E7-214F-44EB-B16B-7D3843FF1520}"/>
              </a:ext>
            </a:extLst>
          </p:cNvPr>
          <p:cNvSpPr/>
          <p:nvPr/>
        </p:nvSpPr>
        <p:spPr>
          <a:xfrm>
            <a:off x="3976777" y="4837263"/>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8E81727-E71A-4FDD-AFF4-F89CA0541BA9}"/>
              </a:ext>
            </a:extLst>
          </p:cNvPr>
          <p:cNvSpPr/>
          <p:nvPr/>
        </p:nvSpPr>
        <p:spPr>
          <a:xfrm>
            <a:off x="4225874" y="3697826"/>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B886AFB-7DB6-4583-A522-0A3BD7AB8ECC}"/>
              </a:ext>
            </a:extLst>
          </p:cNvPr>
          <p:cNvSpPr/>
          <p:nvPr/>
        </p:nvSpPr>
        <p:spPr>
          <a:xfrm>
            <a:off x="2359324" y="3707100"/>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7913DF41-F33D-4084-9B09-620FC321B882}"/>
              </a:ext>
            </a:extLst>
          </p:cNvPr>
          <p:cNvSpPr/>
          <p:nvPr/>
        </p:nvSpPr>
        <p:spPr>
          <a:xfrm>
            <a:off x="3260784" y="5415237"/>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F2C7F95E-33A0-45F7-97F7-520716E6ABF6}"/>
              </a:ext>
            </a:extLst>
          </p:cNvPr>
          <p:cNvSpPr/>
          <p:nvPr/>
        </p:nvSpPr>
        <p:spPr>
          <a:xfrm>
            <a:off x="3295291" y="4837263"/>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id="{F449AE34-7834-4C15-9595-C3716630D291}"/>
              </a:ext>
            </a:extLst>
          </p:cNvPr>
          <p:cNvSpPr/>
          <p:nvPr/>
        </p:nvSpPr>
        <p:spPr>
          <a:xfrm>
            <a:off x="5071130" y="3278685"/>
            <a:ext cx="1388853" cy="163039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Shape 31">
            <a:extLst>
              <a:ext uri="{FF2B5EF4-FFF2-40B4-BE49-F238E27FC236}">
                <a16:creationId xmlns:a16="http://schemas.microsoft.com/office/drawing/2014/main" id="{1AE16DBE-EB97-4F25-A4AF-6813495A5D5A}"/>
              </a:ext>
            </a:extLst>
          </p:cNvPr>
          <p:cNvSpPr/>
          <p:nvPr/>
        </p:nvSpPr>
        <p:spPr>
          <a:xfrm>
            <a:off x="4804780" y="3261432"/>
            <a:ext cx="973716" cy="1647645"/>
          </a:xfrm>
          <a:custGeom>
            <a:avLst/>
            <a:gdLst>
              <a:gd name="connsiteX0" fmla="*/ 973716 w 973716"/>
              <a:gd name="connsiteY0" fmla="*/ 0 h 1647645"/>
              <a:gd name="connsiteX1" fmla="*/ 24811 w 973716"/>
              <a:gd name="connsiteY1" fmla="*/ 534838 h 1647645"/>
              <a:gd name="connsiteX2" fmla="*/ 274977 w 973716"/>
              <a:gd name="connsiteY2" fmla="*/ 1647645 h 1647645"/>
            </a:gdLst>
            <a:ahLst/>
            <a:cxnLst>
              <a:cxn ang="0">
                <a:pos x="connsiteX0" y="connsiteY0"/>
              </a:cxn>
              <a:cxn ang="0">
                <a:pos x="connsiteX1" y="connsiteY1"/>
              </a:cxn>
              <a:cxn ang="0">
                <a:pos x="connsiteX2" y="connsiteY2"/>
              </a:cxn>
            </a:cxnLst>
            <a:rect l="l" t="t" r="r" b="b"/>
            <a:pathLst>
              <a:path w="973716" h="1647645">
                <a:moveTo>
                  <a:pt x="973716" y="0"/>
                </a:moveTo>
                <a:cubicBezTo>
                  <a:pt x="557492" y="130115"/>
                  <a:pt x="141268" y="260230"/>
                  <a:pt x="24811" y="534838"/>
                </a:cubicBezTo>
                <a:cubicBezTo>
                  <a:pt x="-91646" y="809446"/>
                  <a:pt x="237596" y="1457864"/>
                  <a:pt x="274977" y="16476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reeform: Shape 33">
            <a:extLst>
              <a:ext uri="{FF2B5EF4-FFF2-40B4-BE49-F238E27FC236}">
                <a16:creationId xmlns:a16="http://schemas.microsoft.com/office/drawing/2014/main" id="{4EF61414-9C72-4AA5-B15F-C7BD8C35CDBD}"/>
              </a:ext>
            </a:extLst>
          </p:cNvPr>
          <p:cNvSpPr/>
          <p:nvPr/>
        </p:nvSpPr>
        <p:spPr>
          <a:xfrm>
            <a:off x="5761244" y="3295938"/>
            <a:ext cx="975667" cy="1595887"/>
          </a:xfrm>
          <a:custGeom>
            <a:avLst/>
            <a:gdLst>
              <a:gd name="connsiteX0" fmla="*/ 0 w 975667"/>
              <a:gd name="connsiteY0" fmla="*/ 0 h 1595887"/>
              <a:gd name="connsiteX1" fmla="*/ 948905 w 975667"/>
              <a:gd name="connsiteY1" fmla="*/ 439947 h 1595887"/>
              <a:gd name="connsiteX2" fmla="*/ 715992 w 975667"/>
              <a:gd name="connsiteY2" fmla="*/ 1595887 h 1595887"/>
            </a:gdLst>
            <a:ahLst/>
            <a:cxnLst>
              <a:cxn ang="0">
                <a:pos x="connsiteX0" y="connsiteY0"/>
              </a:cxn>
              <a:cxn ang="0">
                <a:pos x="connsiteX1" y="connsiteY1"/>
              </a:cxn>
              <a:cxn ang="0">
                <a:pos x="connsiteX2" y="connsiteY2"/>
              </a:cxn>
            </a:cxnLst>
            <a:rect l="l" t="t" r="r" b="b"/>
            <a:pathLst>
              <a:path w="975667" h="1595887">
                <a:moveTo>
                  <a:pt x="0" y="0"/>
                </a:moveTo>
                <a:cubicBezTo>
                  <a:pt x="414786" y="86983"/>
                  <a:pt x="829573" y="173966"/>
                  <a:pt x="948905" y="439947"/>
                </a:cubicBezTo>
                <a:cubicBezTo>
                  <a:pt x="1068237" y="705928"/>
                  <a:pt x="751935" y="1398917"/>
                  <a:pt x="715992" y="15958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531CA438-B594-46FE-8FC3-38DD51F16EA3}"/>
              </a:ext>
            </a:extLst>
          </p:cNvPr>
          <p:cNvSpPr/>
          <p:nvPr/>
        </p:nvSpPr>
        <p:spPr>
          <a:xfrm>
            <a:off x="5088383" y="4900451"/>
            <a:ext cx="1371600" cy="569348"/>
          </a:xfrm>
          <a:custGeom>
            <a:avLst/>
            <a:gdLst>
              <a:gd name="connsiteX0" fmla="*/ 0 w 1371600"/>
              <a:gd name="connsiteY0" fmla="*/ 8626 h 569348"/>
              <a:gd name="connsiteX1" fmla="*/ 655608 w 1371600"/>
              <a:gd name="connsiteY1" fmla="*/ 569343 h 569348"/>
              <a:gd name="connsiteX2" fmla="*/ 1371600 w 1371600"/>
              <a:gd name="connsiteY2" fmla="*/ 0 h 569348"/>
            </a:gdLst>
            <a:ahLst/>
            <a:cxnLst>
              <a:cxn ang="0">
                <a:pos x="connsiteX0" y="connsiteY0"/>
              </a:cxn>
              <a:cxn ang="0">
                <a:pos x="connsiteX1" y="connsiteY1"/>
              </a:cxn>
              <a:cxn ang="0">
                <a:pos x="connsiteX2" y="connsiteY2"/>
              </a:cxn>
            </a:cxnLst>
            <a:rect l="l" t="t" r="r" b="b"/>
            <a:pathLst>
              <a:path w="1371600" h="569348">
                <a:moveTo>
                  <a:pt x="0" y="8626"/>
                </a:moveTo>
                <a:cubicBezTo>
                  <a:pt x="213504" y="289703"/>
                  <a:pt x="427008" y="570781"/>
                  <a:pt x="655608" y="569343"/>
                </a:cubicBezTo>
                <a:cubicBezTo>
                  <a:pt x="884208" y="567905"/>
                  <a:pt x="1127904" y="283952"/>
                  <a:pt x="13716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289DE21C-13A4-46D7-8CCD-84EA4F8B0682}"/>
              </a:ext>
            </a:extLst>
          </p:cNvPr>
          <p:cNvSpPr/>
          <p:nvPr/>
        </p:nvSpPr>
        <p:spPr>
          <a:xfrm>
            <a:off x="5683606" y="3210969"/>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3BF86EB9-20B0-4FCD-90A0-531553C17F9E}"/>
              </a:ext>
            </a:extLst>
          </p:cNvPr>
          <p:cNvSpPr/>
          <p:nvPr/>
        </p:nvSpPr>
        <p:spPr>
          <a:xfrm>
            <a:off x="5338550" y="3934293"/>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00E852F0-14DE-4AFF-8418-6A15256BB486}"/>
              </a:ext>
            </a:extLst>
          </p:cNvPr>
          <p:cNvSpPr/>
          <p:nvPr/>
        </p:nvSpPr>
        <p:spPr>
          <a:xfrm>
            <a:off x="4993492" y="4812031"/>
            <a:ext cx="155275" cy="1595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4CFE1605-6763-4F60-8529-3BD82DA47681}"/>
              </a:ext>
            </a:extLst>
          </p:cNvPr>
          <p:cNvSpPr/>
          <p:nvPr/>
        </p:nvSpPr>
        <p:spPr>
          <a:xfrm>
            <a:off x="5963964" y="390906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44321B09-A701-4B56-B4CC-091229FA7CAD}"/>
              </a:ext>
            </a:extLst>
          </p:cNvPr>
          <p:cNvSpPr/>
          <p:nvPr/>
        </p:nvSpPr>
        <p:spPr>
          <a:xfrm>
            <a:off x="6399598" y="4812031"/>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00FF20B-3721-43D6-AC96-0F65FE997F01}"/>
              </a:ext>
            </a:extLst>
          </p:cNvPr>
          <p:cNvSpPr/>
          <p:nvPr/>
        </p:nvSpPr>
        <p:spPr>
          <a:xfrm>
            <a:off x="6648695" y="3672594"/>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2E82B247-45F8-49A0-8299-3C87934BD5E5}"/>
              </a:ext>
            </a:extLst>
          </p:cNvPr>
          <p:cNvSpPr/>
          <p:nvPr/>
        </p:nvSpPr>
        <p:spPr>
          <a:xfrm>
            <a:off x="4782145" y="3681868"/>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22777F52-97B6-4010-B637-F5A8A1DF4529}"/>
              </a:ext>
            </a:extLst>
          </p:cNvPr>
          <p:cNvSpPr/>
          <p:nvPr/>
        </p:nvSpPr>
        <p:spPr>
          <a:xfrm>
            <a:off x="5683605" y="5390005"/>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5B1C95DB-64E0-4E8F-BB0B-FE75D20EE8DB}"/>
              </a:ext>
            </a:extLst>
          </p:cNvPr>
          <p:cNvSpPr/>
          <p:nvPr/>
        </p:nvSpPr>
        <p:spPr>
          <a:xfrm>
            <a:off x="5718112" y="481203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03E1C22F-B80B-4091-BD8A-E8712851F999}"/>
              </a:ext>
            </a:extLst>
          </p:cNvPr>
          <p:cNvSpPr txBox="1"/>
          <p:nvPr/>
        </p:nvSpPr>
        <p:spPr>
          <a:xfrm>
            <a:off x="7388865" y="3841456"/>
            <a:ext cx="4051487" cy="1477328"/>
          </a:xfrm>
          <a:prstGeom prst="rect">
            <a:avLst/>
          </a:prstGeom>
          <a:noFill/>
        </p:spPr>
        <p:txBody>
          <a:bodyPr wrap="square" rtlCol="0">
            <a:spAutoFit/>
          </a:bodyPr>
          <a:lstStyle/>
          <a:p>
            <a:r>
              <a:rPr lang="en-US" dirty="0" err="1"/>
              <a:t>Note:testing</a:t>
            </a:r>
            <a:r>
              <a:rPr lang="en-US" dirty="0"/>
              <a:t> whether a graph G admits a 2-independent set star partition can be done in O(</a:t>
            </a:r>
            <a:r>
              <a:rPr lang="en-US" dirty="0" err="1"/>
              <a:t>n+m</a:t>
            </a:r>
            <a:r>
              <a:rPr lang="en-US" dirty="0"/>
              <a:t>) time, where n and m denote the numbers of vertices and edges of G, respectively. </a:t>
            </a:r>
            <a:endParaRPr lang="en-IN" dirty="0"/>
          </a:p>
        </p:txBody>
      </p:sp>
      <p:sp>
        <p:nvSpPr>
          <p:cNvPr id="58" name="TextBox 57">
            <a:extLst>
              <a:ext uri="{FF2B5EF4-FFF2-40B4-BE49-F238E27FC236}">
                <a16:creationId xmlns:a16="http://schemas.microsoft.com/office/drawing/2014/main" id="{BB23414F-CE2C-4CF1-A0D3-E7A532E9D9A0}"/>
              </a:ext>
            </a:extLst>
          </p:cNvPr>
          <p:cNvSpPr txBox="1"/>
          <p:nvPr/>
        </p:nvSpPr>
        <p:spPr>
          <a:xfrm>
            <a:off x="2930869" y="5792802"/>
            <a:ext cx="1106293" cy="369332"/>
          </a:xfrm>
          <a:prstGeom prst="rect">
            <a:avLst/>
          </a:prstGeom>
          <a:noFill/>
        </p:spPr>
        <p:txBody>
          <a:bodyPr wrap="square" rtlCol="0">
            <a:spAutoFit/>
          </a:bodyPr>
          <a:lstStyle/>
          <a:p>
            <a:r>
              <a:rPr lang="en-US" b="1" dirty="0" err="1"/>
              <a:t>χs</a:t>
            </a:r>
            <a:r>
              <a:rPr lang="en-US" b="1" dirty="0"/>
              <a:t>(G) = 3</a:t>
            </a:r>
          </a:p>
        </p:txBody>
      </p:sp>
      <p:sp>
        <p:nvSpPr>
          <p:cNvPr id="59" name="TextBox 58">
            <a:extLst>
              <a:ext uri="{FF2B5EF4-FFF2-40B4-BE49-F238E27FC236}">
                <a16:creationId xmlns:a16="http://schemas.microsoft.com/office/drawing/2014/main" id="{B6F64856-2675-449B-BBDD-65CBCE26C429}"/>
              </a:ext>
            </a:extLst>
          </p:cNvPr>
          <p:cNvSpPr txBox="1"/>
          <p:nvPr/>
        </p:nvSpPr>
        <p:spPr>
          <a:xfrm>
            <a:off x="4324274" y="5772848"/>
            <a:ext cx="3516000" cy="369332"/>
          </a:xfrm>
          <a:prstGeom prst="rect">
            <a:avLst/>
          </a:prstGeom>
          <a:noFill/>
        </p:spPr>
        <p:txBody>
          <a:bodyPr wrap="square" rtlCol="0">
            <a:spAutoFit/>
          </a:bodyPr>
          <a:lstStyle/>
          <a:p>
            <a:r>
              <a:rPr lang="en-US" b="1" dirty="0"/>
              <a:t>4-independent set star partition</a:t>
            </a:r>
            <a:endParaRPr lang="en-IN" dirty="0"/>
          </a:p>
        </p:txBody>
      </p:sp>
    </p:spTree>
    <p:extLst>
      <p:ext uri="{BB962C8B-B14F-4D97-AF65-F5344CB8AC3E}">
        <p14:creationId xmlns:p14="http://schemas.microsoft.com/office/powerpoint/2010/main" val="41026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F765-D012-4E7F-9891-F4DDB98E9ABA}"/>
              </a:ext>
            </a:extLst>
          </p:cNvPr>
          <p:cNvSpPr>
            <a:spLocks noGrp="1"/>
          </p:cNvSpPr>
          <p:nvPr>
            <p:ph type="title"/>
          </p:nvPr>
        </p:nvSpPr>
        <p:spPr/>
        <p:txBody>
          <a:bodyPr/>
          <a:lstStyle/>
          <a:p>
            <a:r>
              <a:rPr lang="en-US" dirty="0"/>
              <a:t>Clique star partition of {3K1, 2K2, C4}-free graphs</a:t>
            </a:r>
            <a:endParaRPr lang="en-IN" dirty="0"/>
          </a:p>
        </p:txBody>
      </p:sp>
      <p:sp>
        <p:nvSpPr>
          <p:cNvPr id="3" name="Content Placeholder 2">
            <a:extLst>
              <a:ext uri="{FF2B5EF4-FFF2-40B4-BE49-F238E27FC236}">
                <a16:creationId xmlns:a16="http://schemas.microsoft.com/office/drawing/2014/main" id="{45A9A06F-9BF5-4232-B13C-C5059324A750}"/>
              </a:ext>
            </a:extLst>
          </p:cNvPr>
          <p:cNvSpPr>
            <a:spLocks noGrp="1"/>
          </p:cNvSpPr>
          <p:nvPr>
            <p:ph idx="1"/>
          </p:nvPr>
        </p:nvSpPr>
        <p:spPr/>
        <p:txBody>
          <a:bodyPr/>
          <a:lstStyle/>
          <a:p>
            <a:r>
              <a:rPr lang="en-IN" dirty="0"/>
              <a:t>Theorem: If G is a {3K1, 2K2, C4}-free graph, then G is isomorphic to either </a:t>
            </a:r>
            <a:r>
              <a:rPr lang="en-IN" dirty="0" err="1"/>
              <a:t>Kp</a:t>
            </a:r>
            <a:r>
              <a:rPr lang="en-IN" dirty="0"/>
              <a:t> + C5 (p ≥ 0), or an induced subgraph of R, where V (R) = {x, y} ∪ F1 ∪ F2 ∪ F3 such that F1∪F2∪F3 is a clique, {x}⊕(F1∪F2), {y}⊕(F2∪F3), {x} F3, {y} F1, and </a:t>
            </a:r>
            <a:r>
              <a:rPr lang="en-IN" dirty="0" err="1"/>
              <a:t>xy</a:t>
            </a:r>
            <a:r>
              <a:rPr lang="en-IN" dirty="0"/>
              <a:t> /∈ E(G) .</a:t>
            </a:r>
          </a:p>
          <a:p>
            <a:r>
              <a:rPr lang="en-IN" dirty="0"/>
              <a:t>Proof:</a:t>
            </a:r>
          </a:p>
          <a:p>
            <a:r>
              <a:rPr lang="en-IN" dirty="0"/>
              <a:t>Step 1:</a:t>
            </a:r>
            <a:r>
              <a:rPr lang="en-US" dirty="0"/>
              <a:t>Suppose G induces a C5 with vertex set V (C5),then every vertex x in V (G)\V (C5) is adjacent to every vertex in V (C5) and is a clique.</a:t>
            </a:r>
          </a:p>
          <a:p>
            <a:r>
              <a:rPr lang="en-US" dirty="0"/>
              <a:t>Step 2: If it doesn’t induce C5, it is a split graph.</a:t>
            </a:r>
          </a:p>
          <a:p>
            <a:r>
              <a:rPr lang="en-US" dirty="0"/>
              <a:t>Independent set has size </a:t>
            </a:r>
            <a:r>
              <a:rPr lang="en-US" dirty="0" err="1"/>
              <a:t>atmost</a:t>
            </a:r>
            <a:r>
              <a:rPr lang="en-US" dirty="0"/>
              <a:t> 2. So, it is isomorphic to R.</a:t>
            </a:r>
          </a:p>
          <a:p>
            <a:r>
              <a:rPr lang="en-US" b="1" dirty="0"/>
              <a:t>Every {3K1, 2K2, C4}-free graph admits a 4-clique star partition</a:t>
            </a:r>
          </a:p>
          <a:p>
            <a:r>
              <a:rPr lang="en-US" dirty="0"/>
              <a:t>Check if G is Bipartite in 0(</a:t>
            </a:r>
            <a:r>
              <a:rPr lang="en-US" dirty="0" err="1"/>
              <a:t>n+m</a:t>
            </a:r>
            <a:r>
              <a:rPr lang="en-US" dirty="0"/>
              <a:t>), and find the partition in 0(n^2) </a:t>
            </a:r>
            <a:endParaRPr lang="en-IN" b="1" dirty="0"/>
          </a:p>
          <a:p>
            <a:endParaRPr lang="en-IN" dirty="0"/>
          </a:p>
        </p:txBody>
      </p:sp>
      <p:pic>
        <p:nvPicPr>
          <p:cNvPr id="5" name="Picture 4">
            <a:extLst>
              <a:ext uri="{FF2B5EF4-FFF2-40B4-BE49-F238E27FC236}">
                <a16:creationId xmlns:a16="http://schemas.microsoft.com/office/drawing/2014/main" id="{41866964-B1BF-4BD3-8F8D-635597F6CD55}"/>
              </a:ext>
            </a:extLst>
          </p:cNvPr>
          <p:cNvPicPr>
            <a:picLocks noChangeAspect="1"/>
          </p:cNvPicPr>
          <p:nvPr/>
        </p:nvPicPr>
        <p:blipFill rotWithShape="1">
          <a:blip r:embed="rId2"/>
          <a:srcRect l="13389" t="34978" r="63588" b="45574"/>
          <a:stretch/>
        </p:blipFill>
        <p:spPr>
          <a:xfrm>
            <a:off x="7729326" y="3794441"/>
            <a:ext cx="4366059" cy="2074653"/>
          </a:xfrm>
          <a:prstGeom prst="rect">
            <a:avLst/>
          </a:prstGeom>
        </p:spPr>
      </p:pic>
    </p:spTree>
    <p:extLst>
      <p:ext uri="{BB962C8B-B14F-4D97-AF65-F5344CB8AC3E}">
        <p14:creationId xmlns:p14="http://schemas.microsoft.com/office/powerpoint/2010/main" val="384756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1148-CB45-4D27-9D4D-32ADB622F825}"/>
              </a:ext>
            </a:extLst>
          </p:cNvPr>
          <p:cNvSpPr>
            <a:spLocks noGrp="1"/>
          </p:cNvSpPr>
          <p:nvPr>
            <p:ph type="title"/>
          </p:nvPr>
        </p:nvSpPr>
        <p:spPr/>
        <p:txBody>
          <a:bodyPr/>
          <a:lstStyle/>
          <a:p>
            <a:r>
              <a:rPr lang="en-IN" dirty="0"/>
              <a:t>Clique Star Partition Lemma</a:t>
            </a:r>
          </a:p>
        </p:txBody>
      </p:sp>
      <p:sp>
        <p:nvSpPr>
          <p:cNvPr id="3" name="Content Placeholder 2">
            <a:extLst>
              <a:ext uri="{FF2B5EF4-FFF2-40B4-BE49-F238E27FC236}">
                <a16:creationId xmlns:a16="http://schemas.microsoft.com/office/drawing/2014/main" id="{D8DED753-26FC-4948-9C7D-CE6404871810}"/>
              </a:ext>
            </a:extLst>
          </p:cNvPr>
          <p:cNvSpPr>
            <a:spLocks noGrp="1"/>
          </p:cNvSpPr>
          <p:nvPr>
            <p:ph idx="1"/>
          </p:nvPr>
        </p:nvSpPr>
        <p:spPr/>
        <p:txBody>
          <a:bodyPr>
            <a:normAutofit fontScale="92500" lnSpcReduction="20000"/>
          </a:bodyPr>
          <a:lstStyle/>
          <a:p>
            <a:r>
              <a:rPr lang="en-IN" b="1" dirty="0"/>
              <a:t>Lemma: </a:t>
            </a:r>
            <a:r>
              <a:rPr lang="en-IN" dirty="0"/>
              <a:t>If G is a graph with a vertex partition V (G) = V1 ∪ R1 such that </a:t>
            </a:r>
          </a:p>
          <a:p>
            <a:r>
              <a:rPr lang="en-IN" dirty="0"/>
              <a:t>1. Q1, Q2, . . . , </a:t>
            </a:r>
            <a:r>
              <a:rPr lang="en-IN" dirty="0" err="1"/>
              <a:t>Ql</a:t>
            </a:r>
            <a:r>
              <a:rPr lang="en-IN" dirty="0"/>
              <a:t> forms an l-clique star partition of G[V1], </a:t>
            </a:r>
          </a:p>
          <a:p>
            <a:r>
              <a:rPr lang="en-IN" dirty="0"/>
              <a:t>2. G[R1] admits a p-clique star partition, and </a:t>
            </a:r>
          </a:p>
          <a:p>
            <a:r>
              <a:rPr lang="en-IN" dirty="0"/>
              <a:t>3. Qi ← R1 in G for all 1 ≤ </a:t>
            </a:r>
            <a:r>
              <a:rPr lang="en-IN" dirty="0" err="1"/>
              <a:t>i</a:t>
            </a:r>
            <a:r>
              <a:rPr lang="en-IN" dirty="0"/>
              <a:t> ≤ l, </a:t>
            </a:r>
          </a:p>
          <a:p>
            <a:r>
              <a:rPr lang="en-IN" dirty="0"/>
              <a:t>then G admits an (l + p)-clique star partition.</a:t>
            </a:r>
          </a:p>
          <a:p>
            <a:r>
              <a:rPr lang="en-IN" dirty="0"/>
              <a:t>This can be extended recursively: </a:t>
            </a:r>
          </a:p>
          <a:p>
            <a:r>
              <a:rPr lang="en-IN" b="1" dirty="0"/>
              <a:t>Theorem</a:t>
            </a:r>
            <a:r>
              <a:rPr lang="en-IN" dirty="0"/>
              <a:t>: Let G be a graph with a vertex partition V (G) = V1 ∪ V2 ∪ . . . ∪ </a:t>
            </a:r>
            <a:r>
              <a:rPr lang="en-IN" dirty="0" err="1"/>
              <a:t>Vk</a:t>
            </a:r>
            <a:r>
              <a:rPr lang="en-IN" dirty="0"/>
              <a:t> and let Ri = Vi+1 ∪ Vi+2 ∪ . . . ∪ </a:t>
            </a:r>
            <a:r>
              <a:rPr lang="en-IN" dirty="0" err="1"/>
              <a:t>Vk</a:t>
            </a:r>
            <a:r>
              <a:rPr lang="en-IN" dirty="0"/>
              <a:t> for all 1 ≤ </a:t>
            </a:r>
            <a:r>
              <a:rPr lang="en-IN" dirty="0" err="1"/>
              <a:t>i</a:t>
            </a:r>
            <a:r>
              <a:rPr lang="en-IN" dirty="0"/>
              <a:t> ≤ k − 1. Suppose that </a:t>
            </a:r>
          </a:p>
          <a:p>
            <a:r>
              <a:rPr lang="en-IN" dirty="0"/>
              <a:t>1. Qi 1 , Qi 2 , . . . , Qi li forms an li-clique star partition of G[Vi ] for all 1 ≤ </a:t>
            </a:r>
            <a:r>
              <a:rPr lang="en-IN" dirty="0" err="1"/>
              <a:t>i</a:t>
            </a:r>
            <a:r>
              <a:rPr lang="en-IN" dirty="0"/>
              <a:t> ≤ k,</a:t>
            </a:r>
          </a:p>
          <a:p>
            <a:r>
              <a:rPr lang="en-IN" dirty="0"/>
              <a:t> 2. Qi j ← Ri in G for all 1 ≤ j ≤ li and 1 ≤ </a:t>
            </a:r>
            <a:r>
              <a:rPr lang="en-IN" dirty="0" err="1"/>
              <a:t>i</a:t>
            </a:r>
            <a:r>
              <a:rPr lang="en-IN" dirty="0"/>
              <a:t> ≤ k − 1 , </a:t>
            </a:r>
          </a:p>
          <a:p>
            <a:r>
              <a:rPr lang="en-IN" dirty="0"/>
              <a:t>Then G admits an (l1 + l2 + . . . + </a:t>
            </a:r>
            <a:r>
              <a:rPr lang="en-IN" dirty="0" err="1"/>
              <a:t>lk</a:t>
            </a:r>
            <a:r>
              <a:rPr lang="en-IN" dirty="0"/>
              <a:t>)-clique star partition.</a:t>
            </a:r>
          </a:p>
        </p:txBody>
      </p:sp>
      <p:pic>
        <p:nvPicPr>
          <p:cNvPr id="7" name="Picture 6">
            <a:extLst>
              <a:ext uri="{FF2B5EF4-FFF2-40B4-BE49-F238E27FC236}">
                <a16:creationId xmlns:a16="http://schemas.microsoft.com/office/drawing/2014/main" id="{2C9D29B9-2C60-4F07-A2C0-4BADD38A63F8}"/>
              </a:ext>
            </a:extLst>
          </p:cNvPr>
          <p:cNvPicPr>
            <a:picLocks noChangeAspect="1"/>
          </p:cNvPicPr>
          <p:nvPr/>
        </p:nvPicPr>
        <p:blipFill rotWithShape="1">
          <a:blip r:embed="rId2"/>
          <a:srcRect l="14229" t="23431" r="65624" b="58480"/>
          <a:stretch/>
        </p:blipFill>
        <p:spPr>
          <a:xfrm>
            <a:off x="7290032" y="2179616"/>
            <a:ext cx="3322041" cy="1677798"/>
          </a:xfrm>
          <a:prstGeom prst="rect">
            <a:avLst/>
          </a:prstGeom>
        </p:spPr>
      </p:pic>
    </p:spTree>
    <p:extLst>
      <p:ext uri="{BB962C8B-B14F-4D97-AF65-F5344CB8AC3E}">
        <p14:creationId xmlns:p14="http://schemas.microsoft.com/office/powerpoint/2010/main" val="38612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22A6-6206-487A-B178-035CCE8CE890}"/>
              </a:ext>
            </a:extLst>
          </p:cNvPr>
          <p:cNvSpPr>
            <a:spLocks noGrp="1"/>
          </p:cNvSpPr>
          <p:nvPr>
            <p:ph type="title"/>
          </p:nvPr>
        </p:nvSpPr>
        <p:spPr/>
        <p:txBody>
          <a:bodyPr/>
          <a:lstStyle/>
          <a:p>
            <a:r>
              <a:rPr lang="en-US" dirty="0"/>
              <a:t>Clique star partition of a {3K1, 2K2}-free graph </a:t>
            </a:r>
            <a:endParaRPr lang="en-IN" dirty="0"/>
          </a:p>
        </p:txBody>
      </p:sp>
      <p:sp>
        <p:nvSpPr>
          <p:cNvPr id="3" name="Content Placeholder 2">
            <a:extLst>
              <a:ext uri="{FF2B5EF4-FFF2-40B4-BE49-F238E27FC236}">
                <a16:creationId xmlns:a16="http://schemas.microsoft.com/office/drawing/2014/main" id="{B1983847-4B20-4145-83FD-CE79347FCEE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IN" dirty="0"/>
              <a:t> First, check if G is C4 free. If it is, we can find a 4-clique star partition in O(n^2) time.</a:t>
            </a:r>
          </a:p>
          <a:p>
            <a:pPr>
              <a:buFont typeface="Arial" panose="020B0604020202020204" pitchFamily="34" charset="0"/>
              <a:buChar char="•"/>
            </a:pPr>
            <a:r>
              <a:rPr lang="en-IN" dirty="0"/>
              <a:t>If it is not C4 free, if G induces a C4, then find a vertex partition V (G) = V1 ∪ R1 as in the previous lemma. We can then find an 8-clique star partition for V(G), take R as the new G and use the same algorithm for R.</a:t>
            </a:r>
          </a:p>
          <a:p>
            <a:pPr>
              <a:buFont typeface="Arial" panose="020B0604020202020204" pitchFamily="34" charset="0"/>
              <a:buChar char="•"/>
            </a:pPr>
            <a:r>
              <a:rPr lang="en-US" b="1" dirty="0"/>
              <a:t>Lemma</a:t>
            </a:r>
            <a:r>
              <a:rPr lang="en-US" dirty="0"/>
              <a:t>: Let G be a {3K1, 2K2}-free graph and let A ⊆ V (G) in which G[A] ∼= C4. Then V (G) can be partitioned as V (G) = V1 ∪ R1 such that </a:t>
            </a:r>
          </a:p>
          <a:p>
            <a:pPr marL="514350" indent="-514350">
              <a:buAutoNum type="romanLcParenBoth"/>
            </a:pPr>
            <a:r>
              <a:rPr lang="en-US" dirty="0"/>
              <a:t>A ⊆ V1 and A ⊕ R1 in G, </a:t>
            </a:r>
          </a:p>
          <a:p>
            <a:pPr marL="514350" indent="-514350">
              <a:buAutoNum type="romanLcParenBoth"/>
            </a:pPr>
            <a:r>
              <a:rPr lang="en-US" dirty="0"/>
              <a:t>G[V1] admits an 8-clique star partition Q1, Q2 . . . , Q8, and</a:t>
            </a:r>
          </a:p>
          <a:p>
            <a:pPr marL="514350" indent="-514350">
              <a:buAutoNum type="romanLcParenBoth"/>
            </a:pPr>
            <a:r>
              <a:rPr lang="en-US" dirty="0"/>
              <a:t>Qi ← R1 in G for all 1 ≤ </a:t>
            </a:r>
            <a:r>
              <a:rPr lang="en-US" dirty="0" err="1"/>
              <a:t>i</a:t>
            </a:r>
            <a:r>
              <a:rPr lang="en-US" dirty="0"/>
              <a:t> ≤ 8.</a:t>
            </a:r>
          </a:p>
          <a:p>
            <a:pPr marL="0" indent="0">
              <a:buNone/>
            </a:pPr>
            <a:endParaRPr lang="en-US" dirty="0"/>
          </a:p>
          <a:p>
            <a:pPr marL="0" indent="0">
              <a:buNone/>
            </a:pPr>
            <a:r>
              <a:rPr lang="en-US" dirty="0"/>
              <a:t>V (G)\A can be partitioned as V (G)\A = D2 ∪ D3 ∪ D4 such that every vertex in </a:t>
            </a:r>
            <a:r>
              <a:rPr lang="en-US" dirty="0" err="1"/>
              <a:t>Dj</a:t>
            </a:r>
            <a:r>
              <a:rPr lang="en-US" dirty="0"/>
              <a:t> is adjacent to exactly j vertices in A in G. So V (G) = A ∪ D2 ∪ D3 ∪ D4.</a:t>
            </a:r>
          </a:p>
          <a:p>
            <a:pPr marL="0" indent="0">
              <a:buNone/>
            </a:pPr>
            <a:r>
              <a:rPr lang="en-US" dirty="0"/>
              <a:t> Let V1 = A ∪ D2 ∪ D3 and R1 = D4</a:t>
            </a:r>
            <a:endParaRPr lang="en-IN" dirty="0"/>
          </a:p>
        </p:txBody>
      </p:sp>
      <p:pic>
        <p:nvPicPr>
          <p:cNvPr id="7" name="Picture 6">
            <a:extLst>
              <a:ext uri="{FF2B5EF4-FFF2-40B4-BE49-F238E27FC236}">
                <a16:creationId xmlns:a16="http://schemas.microsoft.com/office/drawing/2014/main" id="{946BA22E-C33A-4766-AB4F-A69F3A88D214}"/>
              </a:ext>
            </a:extLst>
          </p:cNvPr>
          <p:cNvPicPr>
            <a:picLocks noChangeAspect="1"/>
          </p:cNvPicPr>
          <p:nvPr/>
        </p:nvPicPr>
        <p:blipFill rotWithShape="1">
          <a:blip r:embed="rId2"/>
          <a:srcRect l="15894" t="42691" r="65803" b="42263"/>
          <a:stretch/>
        </p:blipFill>
        <p:spPr>
          <a:xfrm>
            <a:off x="7441036" y="3174558"/>
            <a:ext cx="3530088" cy="1632334"/>
          </a:xfrm>
          <a:prstGeom prst="rect">
            <a:avLst/>
          </a:prstGeom>
        </p:spPr>
      </p:pic>
    </p:spTree>
    <p:extLst>
      <p:ext uri="{BB962C8B-B14F-4D97-AF65-F5344CB8AC3E}">
        <p14:creationId xmlns:p14="http://schemas.microsoft.com/office/powerpoint/2010/main" val="39507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22A6-6206-487A-B178-035CCE8CE890}"/>
              </a:ext>
            </a:extLst>
          </p:cNvPr>
          <p:cNvSpPr>
            <a:spLocks noGrp="1"/>
          </p:cNvSpPr>
          <p:nvPr>
            <p:ph type="title"/>
          </p:nvPr>
        </p:nvSpPr>
        <p:spPr/>
        <p:txBody>
          <a:bodyPr/>
          <a:lstStyle/>
          <a:p>
            <a:r>
              <a:rPr lang="en-US" dirty="0"/>
              <a:t>Clique-star algorithm</a:t>
            </a:r>
            <a:endParaRPr lang="en-IN" dirty="0"/>
          </a:p>
        </p:txBody>
      </p:sp>
      <p:pic>
        <p:nvPicPr>
          <p:cNvPr id="5" name="Content Placeholder 4">
            <a:extLst>
              <a:ext uri="{FF2B5EF4-FFF2-40B4-BE49-F238E27FC236}">
                <a16:creationId xmlns:a16="http://schemas.microsoft.com/office/drawing/2014/main" id="{AB8E0646-16C8-402D-80A1-19000403AACF}"/>
              </a:ext>
            </a:extLst>
          </p:cNvPr>
          <p:cNvPicPr>
            <a:picLocks noGrp="1" noChangeAspect="1"/>
          </p:cNvPicPr>
          <p:nvPr>
            <p:ph idx="1"/>
          </p:nvPr>
        </p:nvPicPr>
        <p:blipFill rotWithShape="1">
          <a:blip r:embed="rId2"/>
          <a:srcRect l="9383" t="24170" r="59063" b="30994"/>
          <a:stretch/>
        </p:blipFill>
        <p:spPr>
          <a:xfrm>
            <a:off x="5976317" y="1895911"/>
            <a:ext cx="5415936" cy="4328719"/>
          </a:xfrm>
        </p:spPr>
      </p:pic>
      <p:sp>
        <p:nvSpPr>
          <p:cNvPr id="6" name="TextBox 5">
            <a:extLst>
              <a:ext uri="{FF2B5EF4-FFF2-40B4-BE49-F238E27FC236}">
                <a16:creationId xmlns:a16="http://schemas.microsoft.com/office/drawing/2014/main" id="{6347ED8F-62FD-4FD6-A594-CD35EED3C32B}"/>
              </a:ext>
            </a:extLst>
          </p:cNvPr>
          <p:cNvSpPr txBox="1"/>
          <p:nvPr/>
        </p:nvSpPr>
        <p:spPr>
          <a:xfrm>
            <a:off x="595618" y="1854807"/>
            <a:ext cx="5415936" cy="4524315"/>
          </a:xfrm>
          <a:prstGeom prst="rect">
            <a:avLst/>
          </a:prstGeom>
          <a:noFill/>
        </p:spPr>
        <p:txBody>
          <a:bodyPr wrap="square" rtlCol="0">
            <a:spAutoFit/>
          </a:bodyPr>
          <a:lstStyle/>
          <a:p>
            <a:pPr marL="285750" indent="-285750">
              <a:buFont typeface="Arial" panose="020B0604020202020204" pitchFamily="34" charset="0"/>
              <a:buChar char="•"/>
            </a:pPr>
            <a:r>
              <a:rPr lang="en-IN" dirty="0"/>
              <a:t>Using the C four algorithm, we can find an 8 clique star partition of G.</a:t>
            </a:r>
          </a:p>
          <a:p>
            <a:pPr marL="285750" indent="-285750">
              <a:buFont typeface="Arial" panose="020B0604020202020204" pitchFamily="34" charset="0"/>
              <a:buChar char="•"/>
            </a:pPr>
            <a:r>
              <a:rPr lang="en-IN" dirty="0"/>
              <a:t>Let V (G) = V1 ∪ V2 ∪ . . . ∪ </a:t>
            </a:r>
            <a:r>
              <a:rPr lang="en-IN" dirty="0" err="1"/>
              <a:t>Vk</a:t>
            </a:r>
            <a:r>
              <a:rPr lang="en-IN" dirty="0"/>
              <a:t> ∪ V0</a:t>
            </a:r>
          </a:p>
          <a:p>
            <a:pPr marL="285750" indent="-285750">
              <a:buFont typeface="Arial" panose="020B0604020202020204" pitchFamily="34" charset="0"/>
              <a:buChar char="•"/>
            </a:pPr>
            <a:r>
              <a:rPr lang="en-IN" dirty="0"/>
              <a:t>For each Vi that induces a C4 graph, we can find an 8 – clique star partition and the new graph G induced by </a:t>
            </a:r>
          </a:p>
          <a:p>
            <a:r>
              <a:rPr lang="en-IN" dirty="0"/>
              <a:t>      V (G) = G/(V1 ∪ V2 .. ∪ Vi) = Ri again goes through      the same algorithm till we reach V0 which is C4 free.</a:t>
            </a:r>
          </a:p>
          <a:p>
            <a:endParaRPr lang="en-IN" dirty="0"/>
          </a:p>
          <a:p>
            <a:pPr marL="285750" indent="-285750">
              <a:buFont typeface="Arial" panose="020B0604020202020204" pitchFamily="34" charset="0"/>
              <a:buChar char="•"/>
            </a:pPr>
            <a:r>
              <a:rPr lang="en-IN" dirty="0"/>
              <a:t>Detecting whether C4 is induced takes 0(n^4) time and finding the 8-clique star partition takes O(</a:t>
            </a:r>
            <a:r>
              <a:rPr lang="en-IN" dirty="0" err="1"/>
              <a:t>n+m</a:t>
            </a:r>
            <a:r>
              <a:rPr lang="en-IN" dirty="0"/>
              <a:t>) time. This is done for each of the k iterations. Hence the algorithm takes O(n(N^4+n+m)) = O(n^5) time.</a:t>
            </a:r>
          </a:p>
          <a:p>
            <a:endParaRPr lang="en-IN" dirty="0"/>
          </a:p>
          <a:p>
            <a:pPr marL="285750" indent="-285750">
              <a:buFont typeface="Arial" panose="020B0604020202020204" pitchFamily="34" charset="0"/>
              <a:buChar char="•"/>
            </a:pPr>
            <a:r>
              <a:rPr lang="en-US" dirty="0"/>
              <a:t>G admits an 8k-clique star partition if V0 = ∅ and (ii) G admits an (8k + 4)-clique star partition if V0 != ∅.</a:t>
            </a:r>
            <a:endParaRPr lang="en-IN" dirty="0"/>
          </a:p>
        </p:txBody>
      </p:sp>
    </p:spTree>
    <p:extLst>
      <p:ext uri="{BB962C8B-B14F-4D97-AF65-F5344CB8AC3E}">
        <p14:creationId xmlns:p14="http://schemas.microsoft.com/office/powerpoint/2010/main" val="18403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39E5-0F36-4E57-ADBB-770DA8112F45}"/>
              </a:ext>
            </a:extLst>
          </p:cNvPr>
          <p:cNvSpPr>
            <a:spLocks noGrp="1"/>
          </p:cNvSpPr>
          <p:nvPr>
            <p:ph type="title"/>
          </p:nvPr>
        </p:nvSpPr>
        <p:spPr/>
        <p:txBody>
          <a:bodyPr/>
          <a:lstStyle/>
          <a:p>
            <a:r>
              <a:rPr lang="en-IN" dirty="0"/>
              <a:t>OVERVIEW OF THE THESIS</a:t>
            </a:r>
          </a:p>
        </p:txBody>
      </p:sp>
      <p:sp>
        <p:nvSpPr>
          <p:cNvPr id="3" name="Content Placeholder 2">
            <a:extLst>
              <a:ext uri="{FF2B5EF4-FFF2-40B4-BE49-F238E27FC236}">
                <a16:creationId xmlns:a16="http://schemas.microsoft.com/office/drawing/2014/main" id="{6E9B28E5-0B77-4EBC-9275-842294AFF3C5}"/>
              </a:ext>
            </a:extLst>
          </p:cNvPr>
          <p:cNvSpPr>
            <a:spLocks noGrp="1"/>
          </p:cNvSpPr>
          <p:nvPr>
            <p:ph idx="1"/>
          </p:nvPr>
        </p:nvSpPr>
        <p:spPr/>
        <p:txBody>
          <a:bodyPr>
            <a:normAutofit/>
          </a:bodyPr>
          <a:lstStyle/>
          <a:p>
            <a:r>
              <a:rPr lang="en-IN" sz="2800" dirty="0"/>
              <a:t>In this thesis, graph colouring and it’s variants: Star colouring, CD-Colouring, </a:t>
            </a:r>
            <a:r>
              <a:rPr lang="en-IN" sz="2800" dirty="0" err="1"/>
              <a:t>Subcolouring</a:t>
            </a:r>
            <a:r>
              <a:rPr lang="en-IN" sz="2800" dirty="0"/>
              <a:t> and Strong </a:t>
            </a:r>
            <a:r>
              <a:rPr lang="en-IN" sz="2800" dirty="0" err="1"/>
              <a:t>subcolouring</a:t>
            </a:r>
            <a:r>
              <a:rPr lang="en-IN" sz="2800" dirty="0"/>
              <a:t> are studied.</a:t>
            </a:r>
          </a:p>
          <a:p>
            <a:r>
              <a:rPr lang="en-IN" sz="2800" dirty="0"/>
              <a:t>The structural as well as algorithmic aspects of these graph colouring problems are explained, and the complexity is studied, classifying them into P, NP and NP complete problems and finding bounds for the complexity.</a:t>
            </a:r>
          </a:p>
          <a:p>
            <a:r>
              <a:rPr lang="en-IN" sz="2800" dirty="0"/>
              <a:t>An exponential </a:t>
            </a:r>
            <a:r>
              <a:rPr lang="el-GR" sz="2800" dirty="0"/>
              <a:t>χ-</a:t>
            </a:r>
            <a:r>
              <a:rPr lang="en-IN" sz="2800" dirty="0"/>
              <a:t>binding function is derived for the class of odd-hole free graphs.</a:t>
            </a:r>
          </a:p>
        </p:txBody>
      </p:sp>
    </p:spTree>
    <p:extLst>
      <p:ext uri="{BB962C8B-B14F-4D97-AF65-F5344CB8AC3E}">
        <p14:creationId xmlns:p14="http://schemas.microsoft.com/office/powerpoint/2010/main" val="2866132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1CEC-1FEC-4EA9-8A34-7383A5185510}"/>
              </a:ext>
            </a:extLst>
          </p:cNvPr>
          <p:cNvSpPr>
            <a:spLocks noGrp="1"/>
          </p:cNvSpPr>
          <p:nvPr>
            <p:ph type="title"/>
          </p:nvPr>
        </p:nvSpPr>
        <p:spPr/>
        <p:txBody>
          <a:bodyPr/>
          <a:lstStyle/>
          <a:p>
            <a:r>
              <a:rPr lang="en-IN" dirty="0"/>
              <a:t>Bound for number of iterations k</a:t>
            </a:r>
          </a:p>
        </p:txBody>
      </p:sp>
      <p:sp>
        <p:nvSpPr>
          <p:cNvPr id="3" name="Content Placeholder 2">
            <a:extLst>
              <a:ext uri="{FF2B5EF4-FFF2-40B4-BE49-F238E27FC236}">
                <a16:creationId xmlns:a16="http://schemas.microsoft.com/office/drawing/2014/main" id="{97A09DA4-7639-4BA9-AAFE-A6EF15E63D96}"/>
              </a:ext>
            </a:extLst>
          </p:cNvPr>
          <p:cNvSpPr>
            <a:spLocks noGrp="1"/>
          </p:cNvSpPr>
          <p:nvPr>
            <p:ph idx="1"/>
          </p:nvPr>
        </p:nvSpPr>
        <p:spPr/>
        <p:txBody>
          <a:bodyPr/>
          <a:lstStyle/>
          <a:p>
            <a:r>
              <a:rPr lang="en-IN" b="1" dirty="0"/>
              <a:t>Lemma: </a:t>
            </a:r>
            <a:r>
              <a:rPr lang="en-IN" dirty="0"/>
              <a:t>If the Clique-star algorithm partitions the vertex set of a {3K1, 2K2}- free graph G as V (G) = V1 ∪ V2 ∪ . . . ∪ </a:t>
            </a:r>
            <a:r>
              <a:rPr lang="en-IN" dirty="0" err="1"/>
              <a:t>Vk</a:t>
            </a:r>
            <a:r>
              <a:rPr lang="en-IN" dirty="0"/>
              <a:t> ∪ V0, then (</a:t>
            </a:r>
            <a:r>
              <a:rPr lang="en-IN" dirty="0" err="1"/>
              <a:t>i</a:t>
            </a:r>
            <a:r>
              <a:rPr lang="en-IN" b="1" dirty="0"/>
              <a:t>) 2k ≤ </a:t>
            </a:r>
            <a:r>
              <a:rPr lang="el-GR" b="1" dirty="0"/>
              <a:t>ω(</a:t>
            </a:r>
            <a:r>
              <a:rPr lang="en-IN" b="1" dirty="0"/>
              <a:t>G) if V0 = ∅</a:t>
            </a:r>
            <a:r>
              <a:rPr lang="en-IN" dirty="0"/>
              <a:t>, and (ii) </a:t>
            </a:r>
            <a:r>
              <a:rPr lang="en-IN" b="1" dirty="0"/>
              <a:t>2k + 1 ≤ </a:t>
            </a:r>
            <a:r>
              <a:rPr lang="el-GR" b="1" dirty="0"/>
              <a:t>ω(</a:t>
            </a:r>
            <a:r>
              <a:rPr lang="en-IN" b="1" dirty="0"/>
              <a:t>G) if V != ∅.</a:t>
            </a:r>
          </a:p>
          <a:p>
            <a:r>
              <a:rPr lang="en-IN" b="1" dirty="0"/>
              <a:t>Proof:</a:t>
            </a:r>
          </a:p>
          <a:p>
            <a:pPr>
              <a:buFont typeface="Arial" panose="020B0604020202020204" pitchFamily="34" charset="0"/>
              <a:buChar char="•"/>
            </a:pPr>
            <a:r>
              <a:rPr lang="en-IN" dirty="0"/>
              <a:t> Ai ⊕ </a:t>
            </a:r>
            <a:r>
              <a:rPr lang="en-IN" dirty="0" err="1"/>
              <a:t>Aj</a:t>
            </a:r>
            <a:r>
              <a:rPr lang="en-IN" dirty="0"/>
              <a:t> in G for all 1 ≤ </a:t>
            </a:r>
            <a:r>
              <a:rPr lang="en-IN" dirty="0" err="1"/>
              <a:t>i</a:t>
            </a:r>
            <a:r>
              <a:rPr lang="en-IN" dirty="0"/>
              <a:t> &lt; j ≤ k and Ai ⊕ V0 in G for all 1 ≤ </a:t>
            </a:r>
            <a:r>
              <a:rPr lang="en-IN" dirty="0" err="1"/>
              <a:t>i</a:t>
            </a:r>
            <a:r>
              <a:rPr lang="en-IN" dirty="0"/>
              <a:t> ≤ k.</a:t>
            </a:r>
          </a:p>
          <a:p>
            <a:pPr>
              <a:buFont typeface="Arial" panose="020B0604020202020204" pitchFamily="34" charset="0"/>
              <a:buChar char="•"/>
            </a:pPr>
            <a:r>
              <a:rPr lang="en-IN" dirty="0"/>
              <a:t>Consider the graph H = G[A1∪A2∪. . . Ak∪V0]. G[Ai ] ∼= C4 and </a:t>
            </a:r>
            <a:r>
              <a:rPr lang="el-GR" dirty="0"/>
              <a:t>ω(</a:t>
            </a:r>
            <a:r>
              <a:rPr lang="en-IN" dirty="0"/>
              <a:t>G[Ai ]) = 2</a:t>
            </a:r>
          </a:p>
          <a:p>
            <a:pPr>
              <a:buFont typeface="Arial" panose="020B0604020202020204" pitchFamily="34" charset="0"/>
              <a:buChar char="•"/>
            </a:pPr>
            <a:r>
              <a:rPr lang="en-IN" dirty="0"/>
              <a:t>Hence </a:t>
            </a:r>
            <a:r>
              <a:rPr lang="el-GR" dirty="0"/>
              <a:t>ω(</a:t>
            </a:r>
            <a:r>
              <a:rPr lang="en-IN" dirty="0"/>
              <a:t>H) = </a:t>
            </a:r>
            <a:r>
              <a:rPr lang="el-GR" dirty="0"/>
              <a:t>ω(</a:t>
            </a:r>
            <a:r>
              <a:rPr lang="en-IN" dirty="0"/>
              <a:t>G[A1])+</a:t>
            </a:r>
            <a:r>
              <a:rPr lang="el-GR" dirty="0"/>
              <a:t>ω(</a:t>
            </a:r>
            <a:r>
              <a:rPr lang="en-IN" dirty="0"/>
              <a:t>G[A2])+. . .+</a:t>
            </a:r>
            <a:r>
              <a:rPr lang="el-GR" dirty="0"/>
              <a:t>ω(</a:t>
            </a:r>
            <a:r>
              <a:rPr lang="en-IN" dirty="0"/>
              <a:t>G[Ak])+</a:t>
            </a:r>
            <a:r>
              <a:rPr lang="el-GR" dirty="0"/>
              <a:t>ω(</a:t>
            </a:r>
            <a:r>
              <a:rPr lang="en-IN" dirty="0"/>
              <a:t>G[V0]) = 2k +</a:t>
            </a:r>
            <a:r>
              <a:rPr lang="el-GR" dirty="0"/>
              <a:t>ω(</a:t>
            </a:r>
            <a:r>
              <a:rPr lang="en-IN" dirty="0"/>
              <a:t>G[V0]). </a:t>
            </a:r>
          </a:p>
          <a:p>
            <a:pPr>
              <a:buFont typeface="Arial" panose="020B0604020202020204" pitchFamily="34" charset="0"/>
              <a:buChar char="•"/>
            </a:pPr>
            <a:r>
              <a:rPr lang="en-IN" dirty="0"/>
              <a:t>If V0 = ∅, 2k = </a:t>
            </a:r>
            <a:r>
              <a:rPr lang="el-GR" dirty="0"/>
              <a:t>ω(</a:t>
            </a:r>
            <a:r>
              <a:rPr lang="en-IN" dirty="0"/>
              <a:t>H) ≤ </a:t>
            </a:r>
            <a:r>
              <a:rPr lang="el-GR" dirty="0"/>
              <a:t>ω(</a:t>
            </a:r>
            <a:r>
              <a:rPr lang="en-IN" dirty="0"/>
              <a:t>G). If V0 != ∅, and 2k + 1 ≤ 2k + </a:t>
            </a:r>
            <a:r>
              <a:rPr lang="el-GR" dirty="0"/>
              <a:t>ω(</a:t>
            </a:r>
            <a:r>
              <a:rPr lang="en-IN" dirty="0"/>
              <a:t>G[V0]) = </a:t>
            </a:r>
            <a:r>
              <a:rPr lang="el-GR" dirty="0"/>
              <a:t>ω(</a:t>
            </a:r>
            <a:r>
              <a:rPr lang="en-IN" dirty="0"/>
              <a:t>H) ≤ </a:t>
            </a:r>
            <a:r>
              <a:rPr lang="el-GR" dirty="0"/>
              <a:t>ω(</a:t>
            </a:r>
            <a:r>
              <a:rPr lang="en-IN" dirty="0"/>
              <a:t>G).</a:t>
            </a:r>
          </a:p>
        </p:txBody>
      </p:sp>
    </p:spTree>
    <p:extLst>
      <p:ext uri="{BB962C8B-B14F-4D97-AF65-F5344CB8AC3E}">
        <p14:creationId xmlns:p14="http://schemas.microsoft.com/office/powerpoint/2010/main" val="3002893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0F73-A23F-471D-B559-D2633575C112}"/>
              </a:ext>
            </a:extLst>
          </p:cNvPr>
          <p:cNvSpPr>
            <a:spLocks noGrp="1"/>
          </p:cNvSpPr>
          <p:nvPr>
            <p:ph type="title"/>
          </p:nvPr>
        </p:nvSpPr>
        <p:spPr/>
        <p:txBody>
          <a:bodyPr/>
          <a:lstStyle/>
          <a:p>
            <a:r>
              <a:rPr lang="fr-FR" dirty="0"/>
              <a:t>4ω(G)-clique star partition.</a:t>
            </a:r>
            <a:endParaRPr lang="en-IN" dirty="0"/>
          </a:p>
        </p:txBody>
      </p:sp>
      <p:sp>
        <p:nvSpPr>
          <p:cNvPr id="3" name="Content Placeholder 2">
            <a:extLst>
              <a:ext uri="{FF2B5EF4-FFF2-40B4-BE49-F238E27FC236}">
                <a16:creationId xmlns:a16="http://schemas.microsoft.com/office/drawing/2014/main" id="{FE02275F-90A7-404A-8901-50FA122EFDCB}"/>
              </a:ext>
            </a:extLst>
          </p:cNvPr>
          <p:cNvSpPr>
            <a:spLocks noGrp="1"/>
          </p:cNvSpPr>
          <p:nvPr>
            <p:ph idx="1"/>
          </p:nvPr>
        </p:nvSpPr>
        <p:spPr>
          <a:xfrm>
            <a:off x="1097279" y="1845733"/>
            <a:ext cx="10496305" cy="4362119"/>
          </a:xfrm>
        </p:spPr>
        <p:txBody>
          <a:bodyPr>
            <a:normAutofit lnSpcReduction="10000"/>
          </a:bodyPr>
          <a:lstStyle/>
          <a:p>
            <a:r>
              <a:rPr lang="en-US" b="1" dirty="0"/>
              <a:t>Theorem</a:t>
            </a:r>
            <a:r>
              <a:rPr lang="en-US" dirty="0"/>
              <a:t> : If G is a {3K1, 2K2}-free graph, then G admits a 4ω(G)-clique star partition.</a:t>
            </a:r>
          </a:p>
          <a:p>
            <a:r>
              <a:rPr lang="en-IN" dirty="0"/>
              <a:t>Case 1: V0 = ∅:  2k ≤ </a:t>
            </a:r>
            <a:r>
              <a:rPr lang="el-GR" dirty="0"/>
              <a:t>ω(</a:t>
            </a:r>
            <a:r>
              <a:rPr lang="en-IN" dirty="0"/>
              <a:t>G) , so 8k ≤ 4</a:t>
            </a:r>
            <a:r>
              <a:rPr lang="el-GR" dirty="0"/>
              <a:t>ω(</a:t>
            </a:r>
            <a:r>
              <a:rPr lang="en-IN" dirty="0"/>
              <a:t>G)</a:t>
            </a:r>
          </a:p>
          <a:p>
            <a:r>
              <a:rPr lang="en-IN" dirty="0"/>
              <a:t> Case 2: V0 != ∅. 2k + 1 ≤ </a:t>
            </a:r>
            <a:r>
              <a:rPr lang="el-GR" dirty="0"/>
              <a:t>ω(</a:t>
            </a:r>
            <a:r>
              <a:rPr lang="en-IN" dirty="0"/>
              <a:t>G), so 8k + 4 = 4(2k + 1) ≤ 4</a:t>
            </a:r>
            <a:r>
              <a:rPr lang="el-GR" dirty="0"/>
              <a:t>ω(</a:t>
            </a:r>
            <a:r>
              <a:rPr lang="en-IN" dirty="0"/>
              <a:t>G)</a:t>
            </a:r>
          </a:p>
          <a:p>
            <a:r>
              <a:rPr lang="en-IN" dirty="0"/>
              <a:t>Since G is {3K1, 2K2} free, G’ is {K3,C4} free. Also, </a:t>
            </a:r>
            <a:r>
              <a:rPr lang="el-GR" dirty="0"/>
              <a:t>ω(</a:t>
            </a:r>
            <a:r>
              <a:rPr lang="en-IN" dirty="0"/>
              <a:t>G) = </a:t>
            </a:r>
            <a:r>
              <a:rPr lang="el-GR" dirty="0"/>
              <a:t>α(</a:t>
            </a:r>
            <a:r>
              <a:rPr lang="en-IN" dirty="0"/>
              <a:t>G’).</a:t>
            </a:r>
          </a:p>
          <a:p>
            <a:r>
              <a:rPr lang="en-US" b="1" dirty="0"/>
              <a:t>If G is a {K3, C4}-free graph, then G admits a 4α(G)-independent set star partition and </a:t>
            </a:r>
            <a:r>
              <a:rPr lang="en-US" b="1" dirty="0" err="1"/>
              <a:t>χs</a:t>
            </a:r>
            <a:r>
              <a:rPr lang="en-US" b="1" dirty="0"/>
              <a:t>(G) ≤ 4α(G).</a:t>
            </a:r>
          </a:p>
          <a:p>
            <a:r>
              <a:rPr lang="en-US" dirty="0"/>
              <a:t>Further, G is a graph with girth at least five if and only if G is {K3, C4}-free.</a:t>
            </a:r>
          </a:p>
          <a:p>
            <a:r>
              <a:rPr lang="en-US" b="1" dirty="0"/>
              <a:t>Theorem: Let G be a graph with girth at least five. Then (1) </a:t>
            </a:r>
            <a:r>
              <a:rPr lang="en-US" b="1" dirty="0" err="1"/>
              <a:t>χs</a:t>
            </a:r>
            <a:r>
              <a:rPr lang="en-US" b="1" dirty="0"/>
              <a:t>(G) ≤ 4α(G) and (2) there is an O(n^ 5 ) time algorithm to find a 4α(G)-star coloring of G, where n is the number of vertices in G.</a:t>
            </a:r>
          </a:p>
          <a:p>
            <a:r>
              <a:rPr lang="en-US" dirty="0"/>
              <a:t>Since the graph C5 is {K3, C4}-free and </a:t>
            </a:r>
            <a:r>
              <a:rPr lang="en-US" dirty="0" err="1"/>
              <a:t>χs</a:t>
            </a:r>
            <a:r>
              <a:rPr lang="en-US" dirty="0"/>
              <a:t>(C5) = 4 = 2α(C5)</a:t>
            </a:r>
          </a:p>
          <a:p>
            <a:r>
              <a:rPr lang="en-US" b="1" dirty="0"/>
              <a:t>Conjecture : If G is a graph with girth at least four, then </a:t>
            </a:r>
            <a:r>
              <a:rPr lang="en-US" b="1" dirty="0" err="1"/>
              <a:t>χs</a:t>
            </a:r>
            <a:r>
              <a:rPr lang="en-US" b="1" dirty="0"/>
              <a:t>(G) ≤ cα(G), for some constant c.</a:t>
            </a:r>
            <a:endParaRPr lang="en-IN" b="1" dirty="0"/>
          </a:p>
        </p:txBody>
      </p:sp>
    </p:spTree>
    <p:extLst>
      <p:ext uri="{BB962C8B-B14F-4D97-AF65-F5344CB8AC3E}">
        <p14:creationId xmlns:p14="http://schemas.microsoft.com/office/powerpoint/2010/main" val="484391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8B3-BC9F-459D-9A44-B7A7FAC4388C}"/>
              </a:ext>
            </a:extLst>
          </p:cNvPr>
          <p:cNvSpPr>
            <a:spLocks noGrp="1"/>
          </p:cNvSpPr>
          <p:nvPr>
            <p:ph type="title"/>
          </p:nvPr>
        </p:nvSpPr>
        <p:spPr/>
        <p:txBody>
          <a:bodyPr/>
          <a:lstStyle/>
          <a:p>
            <a:r>
              <a:rPr lang="en-IN" dirty="0"/>
              <a:t>Complexity of CD Colouring of Graphs</a:t>
            </a:r>
          </a:p>
        </p:txBody>
      </p:sp>
      <p:sp>
        <p:nvSpPr>
          <p:cNvPr id="3" name="Content Placeholder 2">
            <a:extLst>
              <a:ext uri="{FF2B5EF4-FFF2-40B4-BE49-F238E27FC236}">
                <a16:creationId xmlns:a16="http://schemas.microsoft.com/office/drawing/2014/main" id="{E9DAA06E-AE50-4243-A8D2-4E45F2EBD801}"/>
              </a:ext>
            </a:extLst>
          </p:cNvPr>
          <p:cNvSpPr>
            <a:spLocks noGrp="1"/>
          </p:cNvSpPr>
          <p:nvPr>
            <p:ph idx="1"/>
          </p:nvPr>
        </p:nvSpPr>
        <p:spPr>
          <a:xfrm>
            <a:off x="1097280" y="1861580"/>
            <a:ext cx="10058400" cy="4023360"/>
          </a:xfrm>
        </p:spPr>
        <p:txBody>
          <a:bodyPr>
            <a:normAutofit/>
          </a:bodyPr>
          <a:lstStyle/>
          <a:p>
            <a:r>
              <a:rPr lang="en-IN" b="1" dirty="0"/>
              <a:t>A) Split graphs and Chordal Graphs</a:t>
            </a:r>
          </a:p>
          <a:p>
            <a:r>
              <a:rPr lang="en-US" b="1" dirty="0" err="1"/>
              <a:t>Thm</a:t>
            </a:r>
            <a:r>
              <a:rPr lang="en-US" b="1" dirty="0"/>
              <a:t>:</a:t>
            </a:r>
            <a:r>
              <a:rPr lang="en-US" dirty="0"/>
              <a:t> If G is a connected split graph, then an optimal CD-coloring of G can be found in O(n^2 ) time, where n denotes the number of vertices of G and </a:t>
            </a:r>
            <a:r>
              <a:rPr lang="en-US" dirty="0" err="1"/>
              <a:t>χcd</a:t>
            </a:r>
            <a:r>
              <a:rPr lang="en-US" dirty="0"/>
              <a:t>(G) = ω(G). </a:t>
            </a:r>
          </a:p>
          <a:p>
            <a:r>
              <a:rPr lang="en-US" dirty="0"/>
              <a:t>Proof:</a:t>
            </a:r>
          </a:p>
          <a:p>
            <a:r>
              <a:rPr lang="en-US" dirty="0"/>
              <a:t>A split graph consists of a complete graph </a:t>
            </a:r>
            <a:r>
              <a:rPr lang="en-US" dirty="0" err="1"/>
              <a:t>Kp</a:t>
            </a:r>
            <a:r>
              <a:rPr lang="en-US" dirty="0"/>
              <a:t>(maximal clique) and an independent set I.</a:t>
            </a:r>
          </a:p>
          <a:p>
            <a:r>
              <a:rPr lang="en-US" dirty="0"/>
              <a:t>For each y of I, find the min </a:t>
            </a:r>
            <a:r>
              <a:rPr lang="en-US" dirty="0" err="1"/>
              <a:t>i</a:t>
            </a:r>
            <a:r>
              <a:rPr lang="en-US" dirty="0"/>
              <a:t>(mod p) </a:t>
            </a:r>
            <a:r>
              <a:rPr lang="en-US" dirty="0" err="1"/>
              <a:t>s.t.</a:t>
            </a:r>
            <a:r>
              <a:rPr lang="en-US" dirty="0"/>
              <a:t> </a:t>
            </a:r>
            <a:r>
              <a:rPr lang="en-IN" dirty="0"/>
              <a:t>yxi−1 ∈/ E(G) and </a:t>
            </a:r>
            <a:r>
              <a:rPr lang="en-IN" dirty="0" err="1"/>
              <a:t>yxi</a:t>
            </a:r>
            <a:r>
              <a:rPr lang="en-IN" dirty="0"/>
              <a:t> ∈ E(G).</a:t>
            </a:r>
          </a:p>
          <a:p>
            <a:r>
              <a:rPr lang="en-IN" dirty="0"/>
              <a:t>Let </a:t>
            </a:r>
            <a:r>
              <a:rPr lang="en-IN" dirty="0" err="1"/>
              <a:t>Ii</a:t>
            </a:r>
            <a:r>
              <a:rPr lang="en-IN" dirty="0"/>
              <a:t> be the set of all y where I is the min such integer. Then the partition Vi = {xi-1}U </a:t>
            </a:r>
            <a:r>
              <a:rPr lang="en-IN" dirty="0" err="1"/>
              <a:t>Ii</a:t>
            </a:r>
            <a:r>
              <a:rPr lang="en-IN" dirty="0"/>
              <a:t> is a CD colouring of G and xi dominates Vi. It can be found in O(n^2) time. Since</a:t>
            </a:r>
            <a:r>
              <a:rPr lang="en-US" dirty="0"/>
              <a:t> ω(G) = p, </a:t>
            </a:r>
            <a:r>
              <a:rPr lang="en-US" dirty="0" err="1"/>
              <a:t>χcd</a:t>
            </a:r>
            <a:r>
              <a:rPr lang="en-US" dirty="0"/>
              <a:t>(G) &lt;= p = ω(G). Also , </a:t>
            </a:r>
            <a:r>
              <a:rPr lang="en-US" dirty="0" err="1"/>
              <a:t>wkt</a:t>
            </a:r>
            <a:r>
              <a:rPr lang="en-US" dirty="0"/>
              <a:t> </a:t>
            </a:r>
            <a:r>
              <a:rPr lang="en-US" dirty="0" err="1"/>
              <a:t>χcd</a:t>
            </a:r>
            <a:r>
              <a:rPr lang="en-US" dirty="0"/>
              <a:t>(G)&gt;= ω(G). So, </a:t>
            </a:r>
            <a:r>
              <a:rPr lang="en-US" dirty="0" err="1"/>
              <a:t>χcd</a:t>
            </a:r>
            <a:r>
              <a:rPr lang="en-US" dirty="0"/>
              <a:t>(G) = ω(G). And this is an optimal </a:t>
            </a:r>
            <a:r>
              <a:rPr lang="en-US" dirty="0" err="1"/>
              <a:t>colouring</a:t>
            </a:r>
            <a:r>
              <a:rPr lang="en-US" dirty="0"/>
              <a:t>.</a:t>
            </a:r>
          </a:p>
          <a:p>
            <a:endParaRPr lang="en-IN" dirty="0"/>
          </a:p>
        </p:txBody>
      </p:sp>
      <p:cxnSp>
        <p:nvCxnSpPr>
          <p:cNvPr id="5" name="Straight Connector 4">
            <a:extLst>
              <a:ext uri="{FF2B5EF4-FFF2-40B4-BE49-F238E27FC236}">
                <a16:creationId xmlns:a16="http://schemas.microsoft.com/office/drawing/2014/main" id="{677B4C1D-4121-4BB7-8405-C78A82267AE4}"/>
              </a:ext>
            </a:extLst>
          </p:cNvPr>
          <p:cNvCxnSpPr>
            <a:cxnSpLocks/>
          </p:cNvCxnSpPr>
          <p:nvPr/>
        </p:nvCxnSpPr>
        <p:spPr>
          <a:xfrm flipH="1">
            <a:off x="10265433" y="3312543"/>
            <a:ext cx="405442" cy="560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3FA009-DF19-46D6-B6DC-C84C8A5BA5A1}"/>
              </a:ext>
            </a:extLst>
          </p:cNvPr>
          <p:cNvCxnSpPr>
            <a:cxnSpLocks/>
          </p:cNvCxnSpPr>
          <p:nvPr/>
        </p:nvCxnSpPr>
        <p:spPr>
          <a:xfrm>
            <a:off x="10679501" y="3321170"/>
            <a:ext cx="552091" cy="552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30C4E6-893E-48E1-8009-201798DD086C}"/>
              </a:ext>
            </a:extLst>
          </p:cNvPr>
          <p:cNvCxnSpPr>
            <a:cxnSpLocks/>
          </p:cNvCxnSpPr>
          <p:nvPr/>
        </p:nvCxnSpPr>
        <p:spPr>
          <a:xfrm>
            <a:off x="10265433" y="3873260"/>
            <a:ext cx="202721" cy="50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171445-F920-41E8-94DB-2BFED7E15BDC}"/>
              </a:ext>
            </a:extLst>
          </p:cNvPr>
          <p:cNvCxnSpPr>
            <a:cxnSpLocks/>
          </p:cNvCxnSpPr>
          <p:nvPr/>
        </p:nvCxnSpPr>
        <p:spPr>
          <a:xfrm flipH="1">
            <a:off x="11041812" y="3873260"/>
            <a:ext cx="189780" cy="500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6A001C-D0B3-414F-BA21-83C8E6C865B4}"/>
              </a:ext>
            </a:extLst>
          </p:cNvPr>
          <p:cNvCxnSpPr>
            <a:cxnSpLocks/>
          </p:cNvCxnSpPr>
          <p:nvPr/>
        </p:nvCxnSpPr>
        <p:spPr>
          <a:xfrm flipH="1">
            <a:off x="10468155" y="4373592"/>
            <a:ext cx="573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397D26-4AC3-4700-B807-9F78022F639E}"/>
              </a:ext>
            </a:extLst>
          </p:cNvPr>
          <p:cNvCxnSpPr>
            <a:cxnSpLocks/>
          </p:cNvCxnSpPr>
          <p:nvPr/>
        </p:nvCxnSpPr>
        <p:spPr>
          <a:xfrm>
            <a:off x="10650171" y="3316856"/>
            <a:ext cx="383014" cy="1036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2B357D-7D43-4175-9875-3C61218BD415}"/>
              </a:ext>
            </a:extLst>
          </p:cNvPr>
          <p:cNvCxnSpPr>
            <a:cxnSpLocks/>
          </p:cNvCxnSpPr>
          <p:nvPr/>
        </p:nvCxnSpPr>
        <p:spPr>
          <a:xfrm flipH="1">
            <a:off x="10460391" y="3312543"/>
            <a:ext cx="236363" cy="1065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0F61161-A2AA-492C-AA48-9B8D0D04606F}"/>
              </a:ext>
            </a:extLst>
          </p:cNvPr>
          <p:cNvCxnSpPr>
            <a:cxnSpLocks/>
          </p:cNvCxnSpPr>
          <p:nvPr/>
        </p:nvCxnSpPr>
        <p:spPr>
          <a:xfrm flipH="1">
            <a:off x="10475917" y="3881887"/>
            <a:ext cx="716568" cy="50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15AD71-AD98-4531-BB74-A541AA278FDD}"/>
              </a:ext>
            </a:extLst>
          </p:cNvPr>
          <p:cNvCxnSpPr>
            <a:cxnSpLocks/>
          </p:cNvCxnSpPr>
          <p:nvPr/>
        </p:nvCxnSpPr>
        <p:spPr>
          <a:xfrm flipH="1">
            <a:off x="10264142" y="3861183"/>
            <a:ext cx="904406" cy="1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FFB7EC-5C2F-41C9-B909-0869A9E1BC85}"/>
              </a:ext>
            </a:extLst>
          </p:cNvPr>
          <p:cNvCxnSpPr>
            <a:cxnSpLocks/>
          </p:cNvCxnSpPr>
          <p:nvPr/>
        </p:nvCxnSpPr>
        <p:spPr>
          <a:xfrm flipH="1" flipV="1">
            <a:off x="10309717" y="3881888"/>
            <a:ext cx="723468" cy="47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89D279B-496C-46DE-9ABE-9F20C30A89EA}"/>
              </a:ext>
            </a:extLst>
          </p:cNvPr>
          <p:cNvCxnSpPr>
            <a:cxnSpLocks/>
          </p:cNvCxnSpPr>
          <p:nvPr/>
        </p:nvCxnSpPr>
        <p:spPr>
          <a:xfrm flipH="1">
            <a:off x="10277512" y="3300466"/>
            <a:ext cx="1325016" cy="581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EC0969-6B5B-4902-983A-278413A144ED}"/>
              </a:ext>
            </a:extLst>
          </p:cNvPr>
          <p:cNvCxnSpPr>
            <a:cxnSpLocks/>
          </p:cNvCxnSpPr>
          <p:nvPr/>
        </p:nvCxnSpPr>
        <p:spPr>
          <a:xfrm flipH="1">
            <a:off x="10460392" y="3315132"/>
            <a:ext cx="1119708" cy="1070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D915E3-2E56-44F5-AE9B-972ADC4812BB}"/>
              </a:ext>
            </a:extLst>
          </p:cNvPr>
          <p:cNvCxnSpPr>
            <a:cxnSpLocks/>
          </p:cNvCxnSpPr>
          <p:nvPr/>
        </p:nvCxnSpPr>
        <p:spPr>
          <a:xfrm flipH="1">
            <a:off x="11031748" y="3309523"/>
            <a:ext cx="548352" cy="1051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77A2743-0843-4A9A-8315-D72DD2817D8E}"/>
              </a:ext>
            </a:extLst>
          </p:cNvPr>
          <p:cNvCxnSpPr>
            <a:cxnSpLocks/>
          </p:cNvCxnSpPr>
          <p:nvPr/>
        </p:nvCxnSpPr>
        <p:spPr>
          <a:xfrm flipH="1">
            <a:off x="10264142" y="3740989"/>
            <a:ext cx="1338386" cy="13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3FE7D7-EEA5-44EF-B30C-3A4C3F25B6DB}"/>
              </a:ext>
            </a:extLst>
          </p:cNvPr>
          <p:cNvCxnSpPr>
            <a:cxnSpLocks/>
          </p:cNvCxnSpPr>
          <p:nvPr/>
        </p:nvCxnSpPr>
        <p:spPr>
          <a:xfrm flipH="1">
            <a:off x="11031676" y="3740989"/>
            <a:ext cx="547706" cy="620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A4D9AF-47C0-4093-89EB-C34F612C73C5}"/>
              </a:ext>
            </a:extLst>
          </p:cNvPr>
          <p:cNvCxnSpPr>
            <a:cxnSpLocks/>
          </p:cNvCxnSpPr>
          <p:nvPr/>
        </p:nvCxnSpPr>
        <p:spPr>
          <a:xfrm flipH="1" flipV="1">
            <a:off x="11231592" y="3881887"/>
            <a:ext cx="383014"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55D4031-CF6D-4335-AE82-9E35C41BAAF8}"/>
              </a:ext>
            </a:extLst>
          </p:cNvPr>
          <p:cNvCxnSpPr>
            <a:cxnSpLocks/>
          </p:cNvCxnSpPr>
          <p:nvPr/>
        </p:nvCxnSpPr>
        <p:spPr>
          <a:xfrm flipH="1" flipV="1">
            <a:off x="11048712" y="4352889"/>
            <a:ext cx="513058" cy="17254"/>
          </a:xfrm>
          <a:prstGeom prst="line">
            <a:avLst/>
          </a:prstGeom>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17D01C9-68D3-4369-9B4A-C80C2760192F}"/>
              </a:ext>
            </a:extLst>
          </p:cNvPr>
          <p:cNvSpPr/>
          <p:nvPr/>
        </p:nvSpPr>
        <p:spPr>
          <a:xfrm>
            <a:off x="10609628" y="3255035"/>
            <a:ext cx="193806" cy="164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F74E694A-C85D-40E5-8CAD-21F10FDFDA0B}"/>
              </a:ext>
            </a:extLst>
          </p:cNvPr>
          <p:cNvSpPr/>
          <p:nvPr/>
        </p:nvSpPr>
        <p:spPr>
          <a:xfrm>
            <a:off x="10166735" y="3786277"/>
            <a:ext cx="193806" cy="164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4DF050C6-5071-40AD-8D63-1C2E1007FA68}"/>
              </a:ext>
            </a:extLst>
          </p:cNvPr>
          <p:cNvSpPr/>
          <p:nvPr/>
        </p:nvSpPr>
        <p:spPr>
          <a:xfrm>
            <a:off x="11134043" y="3785412"/>
            <a:ext cx="193806" cy="16447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A86B5C71-3832-45C3-9349-0950D99AFD36}"/>
              </a:ext>
            </a:extLst>
          </p:cNvPr>
          <p:cNvSpPr/>
          <p:nvPr/>
        </p:nvSpPr>
        <p:spPr>
          <a:xfrm>
            <a:off x="10979665" y="4270649"/>
            <a:ext cx="193806" cy="164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424737AE-C76F-44F4-BE49-D14AB08D9F86}"/>
              </a:ext>
            </a:extLst>
          </p:cNvPr>
          <p:cNvSpPr/>
          <p:nvPr/>
        </p:nvSpPr>
        <p:spPr>
          <a:xfrm>
            <a:off x="10386777" y="4279276"/>
            <a:ext cx="193806" cy="1644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76244C60-D795-474B-A9E0-6C7564916386}"/>
              </a:ext>
            </a:extLst>
          </p:cNvPr>
          <p:cNvSpPr/>
          <p:nvPr/>
        </p:nvSpPr>
        <p:spPr>
          <a:xfrm>
            <a:off x="11500450" y="3242381"/>
            <a:ext cx="193806" cy="164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5DAE27C7-E5A8-4E26-8BDF-F598B01AA0C4}"/>
              </a:ext>
            </a:extLst>
          </p:cNvPr>
          <p:cNvSpPr/>
          <p:nvPr/>
        </p:nvSpPr>
        <p:spPr>
          <a:xfrm>
            <a:off x="11546888" y="3691531"/>
            <a:ext cx="193806" cy="164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9AE27DAF-EF48-4D2A-903D-01DB9B52D131}"/>
              </a:ext>
            </a:extLst>
          </p:cNvPr>
          <p:cNvSpPr/>
          <p:nvPr/>
        </p:nvSpPr>
        <p:spPr>
          <a:xfrm>
            <a:off x="11570936" y="3986841"/>
            <a:ext cx="193806" cy="164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6" name="Oval 65">
            <a:extLst>
              <a:ext uri="{FF2B5EF4-FFF2-40B4-BE49-F238E27FC236}">
                <a16:creationId xmlns:a16="http://schemas.microsoft.com/office/drawing/2014/main" id="{5C07E8FC-1E49-4D5A-99BC-D7F4EECFB45E}"/>
              </a:ext>
            </a:extLst>
          </p:cNvPr>
          <p:cNvSpPr/>
          <p:nvPr/>
        </p:nvSpPr>
        <p:spPr>
          <a:xfrm>
            <a:off x="11530067" y="4311483"/>
            <a:ext cx="193806" cy="1644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3708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8B3-BC9F-459D-9A44-B7A7FAC4388C}"/>
              </a:ext>
            </a:extLst>
          </p:cNvPr>
          <p:cNvSpPr>
            <a:spLocks noGrp="1"/>
          </p:cNvSpPr>
          <p:nvPr>
            <p:ph type="title"/>
          </p:nvPr>
        </p:nvSpPr>
        <p:spPr/>
        <p:txBody>
          <a:bodyPr/>
          <a:lstStyle/>
          <a:p>
            <a:r>
              <a:rPr lang="en-IN" dirty="0"/>
              <a:t>Complexity of CD Colouring of Graphs</a:t>
            </a:r>
          </a:p>
        </p:txBody>
      </p:sp>
      <p:sp>
        <p:nvSpPr>
          <p:cNvPr id="3" name="Content Placeholder 2">
            <a:extLst>
              <a:ext uri="{FF2B5EF4-FFF2-40B4-BE49-F238E27FC236}">
                <a16:creationId xmlns:a16="http://schemas.microsoft.com/office/drawing/2014/main" id="{E9DAA06E-AE50-4243-A8D2-4E45F2EBD801}"/>
              </a:ext>
            </a:extLst>
          </p:cNvPr>
          <p:cNvSpPr>
            <a:spLocks noGrp="1"/>
          </p:cNvSpPr>
          <p:nvPr>
            <p:ph idx="1"/>
          </p:nvPr>
        </p:nvSpPr>
        <p:spPr>
          <a:xfrm>
            <a:off x="1097280" y="1861580"/>
            <a:ext cx="10058400" cy="4023360"/>
          </a:xfrm>
        </p:spPr>
        <p:txBody>
          <a:bodyPr>
            <a:normAutofit/>
          </a:bodyPr>
          <a:lstStyle/>
          <a:p>
            <a:r>
              <a:rPr lang="en-IN" b="1" dirty="0"/>
              <a:t>A) Split graphs and Chordal Graphs</a:t>
            </a:r>
          </a:p>
          <a:p>
            <a:r>
              <a:rPr lang="en-IN" b="1" dirty="0" err="1"/>
              <a:t>Thm</a:t>
            </a:r>
            <a:r>
              <a:rPr lang="en-IN" b="1" dirty="0"/>
              <a:t>: </a:t>
            </a:r>
            <a:r>
              <a:rPr lang="en-IN" dirty="0"/>
              <a:t>CD colouring is NP complete for chordal graphs</a:t>
            </a:r>
            <a:endParaRPr lang="en-IN" b="1" dirty="0"/>
          </a:p>
        </p:txBody>
      </p:sp>
      <p:pic>
        <p:nvPicPr>
          <p:cNvPr id="6" name="Picture 5">
            <a:extLst>
              <a:ext uri="{FF2B5EF4-FFF2-40B4-BE49-F238E27FC236}">
                <a16:creationId xmlns:a16="http://schemas.microsoft.com/office/drawing/2014/main" id="{42C55FB1-86C4-4E3A-8C6C-1167305265EE}"/>
              </a:ext>
            </a:extLst>
          </p:cNvPr>
          <p:cNvPicPr>
            <a:picLocks noChangeAspect="1"/>
          </p:cNvPicPr>
          <p:nvPr/>
        </p:nvPicPr>
        <p:blipFill rotWithShape="1">
          <a:blip r:embed="rId2"/>
          <a:srcRect l="34671" t="58491" r="31509" b="14188"/>
          <a:stretch/>
        </p:blipFill>
        <p:spPr>
          <a:xfrm>
            <a:off x="7634377" y="3062377"/>
            <a:ext cx="4123428" cy="1873658"/>
          </a:xfrm>
          <a:prstGeom prst="rect">
            <a:avLst/>
          </a:prstGeom>
        </p:spPr>
      </p:pic>
      <p:sp>
        <p:nvSpPr>
          <p:cNvPr id="9" name="TextBox 8">
            <a:extLst>
              <a:ext uri="{FF2B5EF4-FFF2-40B4-BE49-F238E27FC236}">
                <a16:creationId xmlns:a16="http://schemas.microsoft.com/office/drawing/2014/main" id="{5ECE7362-48D9-492C-91E8-B92E04E5DD48}"/>
              </a:ext>
            </a:extLst>
          </p:cNvPr>
          <p:cNvSpPr txBox="1"/>
          <p:nvPr/>
        </p:nvSpPr>
        <p:spPr>
          <a:xfrm>
            <a:off x="1097280" y="2838091"/>
            <a:ext cx="6450833" cy="3139321"/>
          </a:xfrm>
          <a:prstGeom prst="rect">
            <a:avLst/>
          </a:prstGeom>
          <a:noFill/>
        </p:spPr>
        <p:txBody>
          <a:bodyPr wrap="square" rtlCol="0">
            <a:spAutoFit/>
          </a:bodyPr>
          <a:lstStyle/>
          <a:p>
            <a:r>
              <a:rPr lang="en-IN" dirty="0"/>
              <a:t>Proof: We find a polynomial time reduction from a set cover problem to a CD colouring of a chordal graph.</a:t>
            </a:r>
          </a:p>
          <a:p>
            <a:r>
              <a:rPr lang="en-IN" dirty="0"/>
              <a:t>Let ((X, {S1, S2, . . . , </a:t>
            </a:r>
            <a:r>
              <a:rPr lang="en-IN" dirty="0" err="1"/>
              <a:t>Sm</a:t>
            </a:r>
            <a:r>
              <a:rPr lang="en-IN" dirty="0"/>
              <a:t>}), k) be an instance of SET COVER. It is transformed into a CD-COLORING instance (G, k’ ) as follows. The graph G = (V, E) we construct has V = X ∪ {s1, s2, . . . , </a:t>
            </a:r>
            <a:r>
              <a:rPr lang="en-IN" dirty="0" err="1"/>
              <a:t>sm</a:t>
            </a:r>
            <a:r>
              <a:rPr lang="en-IN" dirty="0"/>
              <a:t>, sm+1, sm+2, . . . , </a:t>
            </a:r>
            <a:r>
              <a:rPr lang="en-IN" dirty="0" err="1"/>
              <a:t>sm+k</a:t>
            </a:r>
            <a:r>
              <a:rPr lang="en-IN" dirty="0"/>
              <a:t>} ∪ {t1, t2, . . . , tm} and E = {{</a:t>
            </a:r>
            <a:r>
              <a:rPr lang="en-IN" dirty="0" err="1"/>
              <a:t>si</a:t>
            </a:r>
            <a:r>
              <a:rPr lang="en-IN" dirty="0"/>
              <a:t> , </a:t>
            </a:r>
            <a:r>
              <a:rPr lang="en-IN" dirty="0" err="1"/>
              <a:t>sj</a:t>
            </a:r>
            <a:r>
              <a:rPr lang="en-IN" dirty="0"/>
              <a:t>} | </a:t>
            </a:r>
            <a:r>
              <a:rPr lang="en-IN" dirty="0" err="1"/>
              <a:t>i</a:t>
            </a:r>
            <a:r>
              <a:rPr lang="en-IN" dirty="0"/>
              <a:t>, j = 1, 2, . . . , m + k and </a:t>
            </a:r>
            <a:r>
              <a:rPr lang="en-IN" dirty="0" err="1"/>
              <a:t>i</a:t>
            </a:r>
            <a:r>
              <a:rPr lang="en-IN" dirty="0"/>
              <a:t> 6= j} ∪ {{</a:t>
            </a:r>
            <a:r>
              <a:rPr lang="en-IN" dirty="0" err="1"/>
              <a:t>si</a:t>
            </a:r>
            <a:r>
              <a:rPr lang="en-IN" dirty="0"/>
              <a:t> , x} | x ∈ X, 1 ≤ </a:t>
            </a:r>
            <a:r>
              <a:rPr lang="en-IN" dirty="0" err="1"/>
              <a:t>i</a:t>
            </a:r>
            <a:r>
              <a:rPr lang="en-IN" dirty="0"/>
              <a:t> ≤ m, and x ∈ Si} ∪ {</a:t>
            </a:r>
            <a:r>
              <a:rPr lang="en-IN" dirty="0" err="1"/>
              <a:t>sm+k</a:t>
            </a:r>
            <a:r>
              <a:rPr lang="en-IN" dirty="0"/>
              <a:t>, </a:t>
            </a:r>
            <a:r>
              <a:rPr lang="en-IN" dirty="0" err="1"/>
              <a:t>ti</a:t>
            </a:r>
            <a:r>
              <a:rPr lang="en-IN" dirty="0"/>
              <a:t>} | </a:t>
            </a:r>
            <a:r>
              <a:rPr lang="en-IN" dirty="0" err="1"/>
              <a:t>i</a:t>
            </a:r>
            <a:r>
              <a:rPr lang="en-IN" dirty="0"/>
              <a:t> = 1, 2, . . . , m} ∪ {{</a:t>
            </a:r>
            <a:r>
              <a:rPr lang="en-IN" dirty="0" err="1"/>
              <a:t>ti</a:t>
            </a:r>
            <a:r>
              <a:rPr lang="en-IN" dirty="0"/>
              <a:t> , </a:t>
            </a:r>
            <a:r>
              <a:rPr lang="en-IN" dirty="0" err="1"/>
              <a:t>tj</a:t>
            </a:r>
            <a:r>
              <a:rPr lang="en-IN" dirty="0"/>
              <a:t>} | </a:t>
            </a:r>
            <a:r>
              <a:rPr lang="en-IN" dirty="0" err="1"/>
              <a:t>i</a:t>
            </a:r>
            <a:r>
              <a:rPr lang="en-IN" dirty="0"/>
              <a:t>, j = 1, 2, . . . , m and </a:t>
            </a:r>
            <a:r>
              <a:rPr lang="en-IN" dirty="0" err="1"/>
              <a:t>i</a:t>
            </a:r>
            <a:r>
              <a:rPr lang="en-IN" dirty="0"/>
              <a:t> 6= j}. </a:t>
            </a:r>
            <a:r>
              <a:rPr lang="en-US" dirty="0"/>
              <a:t>The parameter k’ is set to m + k. </a:t>
            </a:r>
          </a:p>
          <a:p>
            <a:r>
              <a:rPr lang="en-US" dirty="0"/>
              <a:t>((X, {S1, S2, . . . , </a:t>
            </a:r>
            <a:r>
              <a:rPr lang="en-US" dirty="0" err="1"/>
              <a:t>Sm</a:t>
            </a:r>
            <a:r>
              <a:rPr lang="en-US" dirty="0"/>
              <a:t>}), k) is a YES instance of SETCOVER if and only if (G, m + k) is a YES instance of CD-COLORING. </a:t>
            </a:r>
            <a:endParaRPr lang="en-IN" dirty="0"/>
          </a:p>
        </p:txBody>
      </p:sp>
    </p:spTree>
    <p:extLst>
      <p:ext uri="{BB962C8B-B14F-4D97-AF65-F5344CB8AC3E}">
        <p14:creationId xmlns:p14="http://schemas.microsoft.com/office/powerpoint/2010/main" val="119271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8B3-BC9F-459D-9A44-B7A7FAC4388C}"/>
              </a:ext>
            </a:extLst>
          </p:cNvPr>
          <p:cNvSpPr>
            <a:spLocks noGrp="1"/>
          </p:cNvSpPr>
          <p:nvPr>
            <p:ph type="title"/>
          </p:nvPr>
        </p:nvSpPr>
        <p:spPr/>
        <p:txBody>
          <a:bodyPr/>
          <a:lstStyle/>
          <a:p>
            <a:r>
              <a:rPr lang="en-IN" dirty="0"/>
              <a:t>Complexity of CD Colouring of Graphs</a:t>
            </a:r>
          </a:p>
        </p:txBody>
      </p:sp>
      <p:sp>
        <p:nvSpPr>
          <p:cNvPr id="3" name="Content Placeholder 2">
            <a:extLst>
              <a:ext uri="{FF2B5EF4-FFF2-40B4-BE49-F238E27FC236}">
                <a16:creationId xmlns:a16="http://schemas.microsoft.com/office/drawing/2014/main" id="{E9DAA06E-AE50-4243-A8D2-4E45F2EBD801}"/>
              </a:ext>
            </a:extLst>
          </p:cNvPr>
          <p:cNvSpPr>
            <a:spLocks noGrp="1"/>
          </p:cNvSpPr>
          <p:nvPr>
            <p:ph idx="1"/>
          </p:nvPr>
        </p:nvSpPr>
        <p:spPr>
          <a:xfrm>
            <a:off x="1097280" y="1861580"/>
            <a:ext cx="10058400" cy="4023360"/>
          </a:xfrm>
        </p:spPr>
        <p:txBody>
          <a:bodyPr>
            <a:normAutofit/>
          </a:bodyPr>
          <a:lstStyle/>
          <a:p>
            <a:r>
              <a:rPr lang="en-IN" b="1" dirty="0"/>
              <a:t>B) Claw-free graphs</a:t>
            </a:r>
          </a:p>
          <a:p>
            <a:r>
              <a:rPr lang="en-IN" dirty="0"/>
              <a:t>For a claw free graph, finding the optimal colouring is NP complete but finding the optimal CD colouring is in P with time O(n^3)</a:t>
            </a:r>
          </a:p>
          <a:p>
            <a:r>
              <a:rPr lang="en-US" dirty="0"/>
              <a:t>Construct graph G∗ such that V (G∗ ) = V (G) and E(G∗ ) = {</a:t>
            </a:r>
            <a:r>
              <a:rPr lang="en-US" dirty="0" err="1"/>
              <a:t>xy</a:t>
            </a:r>
            <a:r>
              <a:rPr lang="en-US" dirty="0"/>
              <a:t> : d(x, y) = 2 in G}.</a:t>
            </a:r>
          </a:p>
          <a:p>
            <a:r>
              <a:rPr lang="en-US" dirty="0"/>
              <a:t>k-CD </a:t>
            </a:r>
            <a:r>
              <a:rPr lang="en-US" dirty="0" err="1"/>
              <a:t>Colouring</a:t>
            </a:r>
            <a:r>
              <a:rPr lang="en-US" dirty="0"/>
              <a:t> of G &lt;-&gt; Matching of size n-k in G*. So, find the maximum matching of G* (in   </a:t>
            </a:r>
            <a:r>
              <a:rPr lang="en-IN" dirty="0"/>
              <a:t>O(√nm </a:t>
            </a:r>
            <a:r>
              <a:rPr lang="en-US" dirty="0"/>
              <a:t>time).G can be converted to G* in O(n^3) time .</a:t>
            </a:r>
          </a:p>
          <a:p>
            <a:r>
              <a:rPr lang="en-US" b="1" dirty="0" err="1"/>
              <a:t>Thm:</a:t>
            </a:r>
            <a:r>
              <a:rPr lang="en-US" dirty="0" err="1"/>
              <a:t>If</a:t>
            </a:r>
            <a:r>
              <a:rPr lang="en-US" dirty="0"/>
              <a:t> COLORING for H-free graphs is NP-complete, then CD-COLORING for (K1 + H)-free graphs is also NP-complete.</a:t>
            </a:r>
          </a:p>
          <a:p>
            <a:r>
              <a:rPr lang="en-US" b="1" dirty="0" err="1"/>
              <a:t>Thm</a:t>
            </a:r>
            <a:r>
              <a:rPr lang="en-US" b="1" dirty="0"/>
              <a:t>:</a:t>
            </a:r>
            <a:r>
              <a:rPr lang="en-US" dirty="0"/>
              <a:t> CD-COLORING for K1,p-free graphs is in P for p ≤ 3 and </a:t>
            </a:r>
            <a:r>
              <a:rPr lang="en-US" dirty="0" err="1"/>
              <a:t>NPcomplete</a:t>
            </a:r>
            <a:r>
              <a:rPr lang="en-US" dirty="0"/>
              <a:t> for p &gt; 3. </a:t>
            </a:r>
          </a:p>
          <a:p>
            <a:r>
              <a:rPr lang="en-US" b="1" dirty="0" err="1"/>
              <a:t>Thm:</a:t>
            </a:r>
            <a:r>
              <a:rPr lang="en-US" dirty="0" err="1"/>
              <a:t>CD-COLORING</a:t>
            </a:r>
            <a:r>
              <a:rPr lang="en-US" dirty="0"/>
              <a:t> for graphs G is in P if α(G) ≤ 2 and NP-complete if α(G) ≥ 3.</a:t>
            </a:r>
            <a:endParaRPr lang="en-IN" b="1" dirty="0"/>
          </a:p>
        </p:txBody>
      </p:sp>
    </p:spTree>
    <p:extLst>
      <p:ext uri="{BB962C8B-B14F-4D97-AF65-F5344CB8AC3E}">
        <p14:creationId xmlns:p14="http://schemas.microsoft.com/office/powerpoint/2010/main" val="514797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8B3-BC9F-459D-9A44-B7A7FAC4388C}"/>
              </a:ext>
            </a:extLst>
          </p:cNvPr>
          <p:cNvSpPr>
            <a:spLocks noGrp="1"/>
          </p:cNvSpPr>
          <p:nvPr>
            <p:ph type="title"/>
          </p:nvPr>
        </p:nvSpPr>
        <p:spPr/>
        <p:txBody>
          <a:bodyPr/>
          <a:lstStyle/>
          <a:p>
            <a:r>
              <a:rPr lang="en-IN" dirty="0"/>
              <a:t>Complexity of CD Colouring of Graphs</a:t>
            </a:r>
          </a:p>
        </p:txBody>
      </p:sp>
      <p:sp>
        <p:nvSpPr>
          <p:cNvPr id="3" name="Content Placeholder 2">
            <a:extLst>
              <a:ext uri="{FF2B5EF4-FFF2-40B4-BE49-F238E27FC236}">
                <a16:creationId xmlns:a16="http://schemas.microsoft.com/office/drawing/2014/main" id="{E9DAA06E-AE50-4243-A8D2-4E45F2EBD801}"/>
              </a:ext>
            </a:extLst>
          </p:cNvPr>
          <p:cNvSpPr>
            <a:spLocks noGrp="1"/>
          </p:cNvSpPr>
          <p:nvPr>
            <p:ph idx="1"/>
          </p:nvPr>
        </p:nvSpPr>
        <p:spPr>
          <a:xfrm>
            <a:off x="1097280" y="1861580"/>
            <a:ext cx="10058400" cy="4023360"/>
          </a:xfrm>
        </p:spPr>
        <p:txBody>
          <a:bodyPr>
            <a:normAutofit fontScale="92500" lnSpcReduction="20000"/>
          </a:bodyPr>
          <a:lstStyle/>
          <a:p>
            <a:r>
              <a:rPr lang="en-IN" b="1" dirty="0"/>
              <a:t>C) Triangle-free graphs and bipartite graphs</a:t>
            </a:r>
          </a:p>
          <a:p>
            <a:r>
              <a:rPr lang="en-US" sz="1600" dirty="0"/>
              <a:t>The total domination number of a graph </a:t>
            </a:r>
            <a:r>
              <a:rPr lang="en-US" sz="1600" dirty="0" err="1"/>
              <a:t>G,γt</a:t>
            </a:r>
            <a:r>
              <a:rPr lang="en-US" sz="1600" dirty="0"/>
              <a:t>(G) = The minimum cardinality of a set S such that every vertex in V has a </a:t>
            </a:r>
            <a:r>
              <a:rPr lang="en-US" sz="1600" dirty="0" err="1"/>
              <a:t>neihgbour</a:t>
            </a:r>
            <a:r>
              <a:rPr lang="en-US" sz="1600" dirty="0"/>
              <a:t> in S.</a:t>
            </a:r>
          </a:p>
          <a:p>
            <a:r>
              <a:rPr lang="en-US" sz="1600" b="1" dirty="0"/>
              <a:t>Theorem</a:t>
            </a:r>
            <a:r>
              <a:rPr lang="en-US" sz="1600" dirty="0"/>
              <a:t>: For a triangle-free graph G without isolated vertices, </a:t>
            </a:r>
            <a:r>
              <a:rPr lang="en-US" sz="1600" dirty="0" err="1"/>
              <a:t>χcd</a:t>
            </a:r>
            <a:r>
              <a:rPr lang="en-US" sz="1600" dirty="0"/>
              <a:t>(G) = </a:t>
            </a:r>
            <a:r>
              <a:rPr lang="en-US" sz="1600" dirty="0" err="1"/>
              <a:t>γt</a:t>
            </a:r>
            <a:r>
              <a:rPr lang="en-US" sz="1600" dirty="0"/>
              <a:t>(G).</a:t>
            </a:r>
          </a:p>
          <a:p>
            <a:r>
              <a:rPr lang="en-US" sz="1600" dirty="0"/>
              <a:t>Proof: A TD set can be obtained from a CD </a:t>
            </a:r>
            <a:r>
              <a:rPr lang="en-US" sz="1600" dirty="0" err="1"/>
              <a:t>colouring</a:t>
            </a:r>
            <a:r>
              <a:rPr lang="en-US" sz="1600" dirty="0"/>
              <a:t> by taking all dominating vertices and taking the </a:t>
            </a:r>
            <a:r>
              <a:rPr lang="en-US" sz="1600" dirty="0" err="1"/>
              <a:t>neighbour</a:t>
            </a:r>
            <a:r>
              <a:rPr lang="en-US" sz="1600" dirty="0"/>
              <a:t> of the dominating vertex if a singleton </a:t>
            </a:r>
            <a:r>
              <a:rPr lang="en-US" sz="1600" dirty="0" err="1"/>
              <a:t>colour</a:t>
            </a:r>
            <a:r>
              <a:rPr lang="en-US" sz="1600" dirty="0"/>
              <a:t> set dominates itself. Hence, </a:t>
            </a:r>
            <a:r>
              <a:rPr lang="en-US" sz="1600" b="1" dirty="0" err="1"/>
              <a:t>Thm</a:t>
            </a:r>
            <a:r>
              <a:rPr lang="en-US" sz="1600" b="1" dirty="0"/>
              <a:t>: </a:t>
            </a:r>
            <a:r>
              <a:rPr lang="en-US" sz="1600" dirty="0"/>
              <a:t>For a triangle-free graph G without isolated vertices, </a:t>
            </a:r>
            <a:r>
              <a:rPr lang="en-US" sz="1600" dirty="0" err="1"/>
              <a:t>χcd</a:t>
            </a:r>
            <a:r>
              <a:rPr lang="en-US" sz="1600" dirty="0"/>
              <a:t>(G) &lt;= </a:t>
            </a:r>
            <a:r>
              <a:rPr lang="en-US" sz="1600" dirty="0" err="1"/>
              <a:t>γt</a:t>
            </a:r>
            <a:r>
              <a:rPr lang="en-US" sz="1600" dirty="0"/>
              <a:t>(G). For a triangle free graph, given a TD set S  {v1,v2..vk}, for each vi in S, N[vi] is an independent set, and hence can be used to construct the </a:t>
            </a:r>
            <a:r>
              <a:rPr lang="en-US" sz="1600" dirty="0" err="1"/>
              <a:t>colour</a:t>
            </a:r>
            <a:r>
              <a:rPr lang="en-US" sz="1600" dirty="0"/>
              <a:t> classes. Hence,</a:t>
            </a:r>
            <a:r>
              <a:rPr lang="en-US" sz="1800" dirty="0"/>
              <a:t> </a:t>
            </a:r>
            <a:r>
              <a:rPr lang="en-US" sz="1600" dirty="0" err="1"/>
              <a:t>χcd</a:t>
            </a:r>
            <a:r>
              <a:rPr lang="en-US" sz="1600" dirty="0"/>
              <a:t>(G) &gt;= </a:t>
            </a:r>
            <a:r>
              <a:rPr lang="en-US" sz="1600" dirty="0" err="1"/>
              <a:t>γt</a:t>
            </a:r>
            <a:r>
              <a:rPr lang="en-US" sz="1600" dirty="0"/>
              <a:t>(G).</a:t>
            </a:r>
          </a:p>
          <a:p>
            <a:r>
              <a:rPr lang="en-US" sz="1600" dirty="0"/>
              <a:t>Bipartite graphs, trees are triangle free. Hence, Total Domination is NP complete for bipartite graphs, hence is CD </a:t>
            </a:r>
            <a:r>
              <a:rPr lang="en-US" sz="1600" dirty="0" err="1"/>
              <a:t>colouring</a:t>
            </a:r>
            <a:r>
              <a:rPr lang="en-US" sz="1600" dirty="0"/>
              <a:t> is also NP complete. Total Domination is linear time solvable for trees, CD </a:t>
            </a:r>
            <a:r>
              <a:rPr lang="en-US" sz="1600" dirty="0" err="1"/>
              <a:t>colouring</a:t>
            </a:r>
            <a:r>
              <a:rPr lang="en-US" sz="1600" dirty="0"/>
              <a:t> is linear time solvable.</a:t>
            </a:r>
          </a:p>
          <a:p>
            <a:r>
              <a:rPr lang="en-IN" sz="1600" b="1" dirty="0"/>
              <a:t>B) P4 free graphs and H free graphs</a:t>
            </a:r>
          </a:p>
          <a:p>
            <a:r>
              <a:rPr lang="en-US" sz="1600" dirty="0"/>
              <a:t>If G and H are two vertex disjoint graphs with at least one vertex each, then </a:t>
            </a:r>
            <a:r>
              <a:rPr lang="en-US" sz="1600" dirty="0" err="1"/>
              <a:t>χcd</a:t>
            </a:r>
            <a:r>
              <a:rPr lang="en-US" sz="1600" dirty="0"/>
              <a:t>(G + H) = χ(G) + χ(H) = χ(G + H). Connected P4 free graphs can be written as a join of 2 P4 free graphs, so </a:t>
            </a:r>
            <a:r>
              <a:rPr lang="en-US" sz="1600" dirty="0" err="1"/>
              <a:t>χcd</a:t>
            </a:r>
            <a:r>
              <a:rPr lang="en-US" sz="1600" dirty="0"/>
              <a:t>(G) = χ(G) and can be found in O(</a:t>
            </a:r>
            <a:r>
              <a:rPr lang="en-US" sz="1600" dirty="0" err="1"/>
              <a:t>n+m</a:t>
            </a:r>
            <a:r>
              <a:rPr lang="en-US" sz="1600" dirty="0"/>
              <a:t>) time. </a:t>
            </a:r>
            <a:r>
              <a:rPr lang="el-GR" sz="1600" dirty="0"/>
              <a:t>χ</a:t>
            </a:r>
            <a:r>
              <a:rPr lang="en-IN" sz="1600" dirty="0"/>
              <a:t>cd(G) = summation   ( </a:t>
            </a:r>
            <a:r>
              <a:rPr lang="el-GR" sz="1600" dirty="0"/>
              <a:t>χ(</a:t>
            </a:r>
            <a:r>
              <a:rPr lang="en-IN" sz="1600" dirty="0"/>
              <a:t>Gi) )= summation(</a:t>
            </a:r>
            <a:r>
              <a:rPr lang="el-GR" sz="1600" dirty="0"/>
              <a:t>ω(</a:t>
            </a:r>
            <a:r>
              <a:rPr lang="en-IN" sz="1600" dirty="0"/>
              <a:t>Gi)) where Gi are components of G.</a:t>
            </a:r>
            <a:r>
              <a:rPr lang="en-US" sz="1600" dirty="0"/>
              <a:t> </a:t>
            </a:r>
          </a:p>
          <a:p>
            <a:r>
              <a:rPr lang="en-US" sz="1600" b="1" dirty="0"/>
              <a:t>Theorem</a:t>
            </a:r>
            <a:r>
              <a:rPr lang="en-US" sz="1600" dirty="0"/>
              <a:t>: For a graph H, CD-COLORING for the class of H-free graphs is polynomial time solvable if H is an induced subgraph of P4 or P3 ∪ K1 or K1,3, and NP-complete for any other H.</a:t>
            </a:r>
            <a:endParaRPr lang="en-IN" sz="1600" dirty="0"/>
          </a:p>
          <a:p>
            <a:endParaRPr lang="en-IN" sz="1600" dirty="0"/>
          </a:p>
        </p:txBody>
      </p:sp>
    </p:spTree>
    <p:extLst>
      <p:ext uri="{BB962C8B-B14F-4D97-AF65-F5344CB8AC3E}">
        <p14:creationId xmlns:p14="http://schemas.microsoft.com/office/powerpoint/2010/main" val="289278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F8B3-BC9F-459D-9A44-B7A7FAC4388C}"/>
              </a:ext>
            </a:extLst>
          </p:cNvPr>
          <p:cNvSpPr>
            <a:spLocks noGrp="1"/>
          </p:cNvSpPr>
          <p:nvPr>
            <p:ph type="title"/>
          </p:nvPr>
        </p:nvSpPr>
        <p:spPr/>
        <p:txBody>
          <a:bodyPr/>
          <a:lstStyle/>
          <a:p>
            <a:r>
              <a:rPr lang="en-IN" dirty="0"/>
              <a:t>Complexity of CD Colouring of Graphs</a:t>
            </a:r>
          </a:p>
        </p:txBody>
      </p:sp>
      <p:sp>
        <p:nvSpPr>
          <p:cNvPr id="3" name="Content Placeholder 2">
            <a:extLst>
              <a:ext uri="{FF2B5EF4-FFF2-40B4-BE49-F238E27FC236}">
                <a16:creationId xmlns:a16="http://schemas.microsoft.com/office/drawing/2014/main" id="{E9DAA06E-AE50-4243-A8D2-4E45F2EBD801}"/>
              </a:ext>
            </a:extLst>
          </p:cNvPr>
          <p:cNvSpPr>
            <a:spLocks noGrp="1"/>
          </p:cNvSpPr>
          <p:nvPr>
            <p:ph idx="1"/>
          </p:nvPr>
        </p:nvSpPr>
        <p:spPr>
          <a:xfrm>
            <a:off x="1097280" y="1861580"/>
            <a:ext cx="10058400" cy="4023360"/>
          </a:xfrm>
        </p:spPr>
        <p:txBody>
          <a:bodyPr>
            <a:normAutofit/>
          </a:bodyPr>
          <a:lstStyle/>
          <a:p>
            <a:r>
              <a:rPr lang="en-IN" b="1" dirty="0"/>
              <a:t>E) Double Split graphs</a:t>
            </a:r>
          </a:p>
          <a:p>
            <a:r>
              <a:rPr lang="en-US" dirty="0"/>
              <a:t>A graph G = (V, E) is double-split if its vertex set can be partitioned into two sets A and B such that the following hold:	(</a:t>
            </a:r>
            <a:r>
              <a:rPr lang="en-US" dirty="0" err="1"/>
              <a:t>i</a:t>
            </a:r>
            <a:r>
              <a:rPr lang="en-US" dirty="0"/>
              <a:t>) G[A] is a disjoint union of edges		 (ii) G[B] is the complement of a disjoint union of edges,		 (iii) for all x ∈ B and all adjacent u, v ∈ A, x is adjacent to exactly one of u and v, and 	 (iv) for all u ∈ A and all non-adjacent x, y ∈ B, u is adjacent to exactly one of x and y. </a:t>
            </a:r>
          </a:p>
          <a:p>
            <a:r>
              <a:rPr lang="en-US" dirty="0"/>
              <a:t>Two vertices u, v ∈ B are called twins of A ⊆ V (G) if N(u) ∩ A = N(v) ∩ A . A double-split graph G admits a twin of A if and only if </a:t>
            </a:r>
            <a:r>
              <a:rPr lang="en-US" dirty="0" err="1"/>
              <a:t>χcd</a:t>
            </a:r>
            <a:r>
              <a:rPr lang="en-US" dirty="0"/>
              <a:t>(G) = m+1. </a:t>
            </a:r>
          </a:p>
          <a:p>
            <a:r>
              <a:rPr lang="en-IN" dirty="0"/>
              <a:t>For a double-split graph G with |A| ≥ 4 and |B| ≥ 4, m + 1 ≤ </a:t>
            </a:r>
            <a:r>
              <a:rPr lang="el-GR" dirty="0"/>
              <a:t>χ</a:t>
            </a:r>
            <a:r>
              <a:rPr lang="en-IN" dirty="0"/>
              <a:t>cd(G) ≤ m + 2.</a:t>
            </a:r>
            <a:endParaRPr lang="en-US" dirty="0"/>
          </a:p>
          <a:p>
            <a:r>
              <a:rPr lang="en-US"/>
              <a:t>CD-COLORING for a double-split graph G can be solved in O(n 3 ) time, where n denotes the number of vertices of G. </a:t>
            </a:r>
            <a:endParaRPr lang="en-IN" b="1" dirty="0"/>
          </a:p>
        </p:txBody>
      </p:sp>
    </p:spTree>
    <p:extLst>
      <p:ext uri="{BB962C8B-B14F-4D97-AF65-F5344CB8AC3E}">
        <p14:creationId xmlns:p14="http://schemas.microsoft.com/office/powerpoint/2010/main" val="282693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CBD540E-837B-4560-B7EB-A4AFF4B681D3}"/>
              </a:ext>
            </a:extLst>
          </p:cNvPr>
          <p:cNvSpPr/>
          <p:nvPr/>
        </p:nvSpPr>
        <p:spPr>
          <a:xfrm>
            <a:off x="5676815" y="2546087"/>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168F46E-06B2-44DB-92B1-806421295A66}"/>
              </a:ext>
            </a:extLst>
          </p:cNvPr>
          <p:cNvSpPr/>
          <p:nvPr/>
        </p:nvSpPr>
        <p:spPr>
          <a:xfrm>
            <a:off x="5388366" y="326941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45119A84-6441-454D-B81B-5B79222657B4}"/>
              </a:ext>
            </a:extLst>
          </p:cNvPr>
          <p:cNvSpPr/>
          <p:nvPr/>
        </p:nvSpPr>
        <p:spPr>
          <a:xfrm>
            <a:off x="5791053" y="3857414"/>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A8CE024-E2FD-4E7D-8F13-03911A9390AF}"/>
              </a:ext>
            </a:extLst>
          </p:cNvPr>
          <p:cNvSpPr/>
          <p:nvPr/>
        </p:nvSpPr>
        <p:spPr>
          <a:xfrm>
            <a:off x="6018362" y="326941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8D1C883-91CD-4C2F-AF51-128688ED0E27}"/>
              </a:ext>
            </a:extLst>
          </p:cNvPr>
          <p:cNvSpPr/>
          <p:nvPr/>
        </p:nvSpPr>
        <p:spPr>
          <a:xfrm>
            <a:off x="6716061" y="326941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0BA4FB9-745A-4D30-A8A3-4B67B9A167EC}"/>
              </a:ext>
            </a:extLst>
          </p:cNvPr>
          <p:cNvSpPr/>
          <p:nvPr/>
        </p:nvSpPr>
        <p:spPr>
          <a:xfrm>
            <a:off x="7191184" y="3857414"/>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87891936-AB63-4E5A-9ED0-71EDE6839A81}"/>
              </a:ext>
            </a:extLst>
          </p:cNvPr>
          <p:cNvSpPr/>
          <p:nvPr/>
        </p:nvSpPr>
        <p:spPr>
          <a:xfrm>
            <a:off x="4831426" y="3269411"/>
            <a:ext cx="155275" cy="15958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9C508A6-800E-4140-B6A2-45A4A95F4ABA}"/>
              </a:ext>
            </a:extLst>
          </p:cNvPr>
          <p:cNvSpPr/>
          <p:nvPr/>
        </p:nvSpPr>
        <p:spPr>
          <a:xfrm>
            <a:off x="5521540" y="4360655"/>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492C341-C93B-4E65-A25B-CD683B1CB8BF}"/>
              </a:ext>
            </a:extLst>
          </p:cNvPr>
          <p:cNvSpPr/>
          <p:nvPr/>
        </p:nvSpPr>
        <p:spPr>
          <a:xfrm>
            <a:off x="6265022" y="3857414"/>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3DA1287E-F8CB-46B3-A570-E3A6DFFFE579}"/>
              </a:ext>
            </a:extLst>
          </p:cNvPr>
          <p:cNvSpPr/>
          <p:nvPr/>
        </p:nvSpPr>
        <p:spPr>
          <a:xfrm>
            <a:off x="6048842" y="4360655"/>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a:extLst>
              <a:ext uri="{FF2B5EF4-FFF2-40B4-BE49-F238E27FC236}">
                <a16:creationId xmlns:a16="http://schemas.microsoft.com/office/drawing/2014/main" id="{35C93FC0-2593-471F-8CED-2FC8DE917FBF}"/>
              </a:ext>
            </a:extLst>
          </p:cNvPr>
          <p:cNvCxnSpPr>
            <a:cxnSpLocks/>
            <a:stCxn id="8" idx="3"/>
            <a:endCxn id="14" idx="7"/>
          </p:cNvCxnSpPr>
          <p:nvPr/>
        </p:nvCxnSpPr>
        <p:spPr>
          <a:xfrm flipH="1">
            <a:off x="4963962" y="2682304"/>
            <a:ext cx="735592" cy="610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8519E7-0E5E-4FB5-BAF1-6A5C27D95D6E}"/>
              </a:ext>
            </a:extLst>
          </p:cNvPr>
          <p:cNvCxnSpPr/>
          <p:nvPr/>
        </p:nvCxnSpPr>
        <p:spPr>
          <a:xfrm flipH="1" flipV="1">
            <a:off x="4882393" y="2323750"/>
            <a:ext cx="26670" cy="3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3B62BE-561C-4100-9112-DA99750AA9E4}"/>
              </a:ext>
            </a:extLst>
          </p:cNvPr>
          <p:cNvCxnSpPr>
            <a:cxnSpLocks/>
            <a:stCxn id="8" idx="4"/>
            <a:endCxn id="9" idx="0"/>
          </p:cNvCxnSpPr>
          <p:nvPr/>
        </p:nvCxnSpPr>
        <p:spPr>
          <a:xfrm flipH="1">
            <a:off x="5466004" y="2705675"/>
            <a:ext cx="288449" cy="563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D327B5-3C67-461D-9AF7-57D0CD93C4EE}"/>
              </a:ext>
            </a:extLst>
          </p:cNvPr>
          <p:cNvCxnSpPr>
            <a:cxnSpLocks/>
            <a:endCxn id="11" idx="0"/>
          </p:cNvCxnSpPr>
          <p:nvPr/>
        </p:nvCxnSpPr>
        <p:spPr>
          <a:xfrm>
            <a:off x="5754452" y="2720277"/>
            <a:ext cx="341548" cy="549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0E3AEE8-B5F9-44CF-A373-1C4A4BCF04F4}"/>
              </a:ext>
            </a:extLst>
          </p:cNvPr>
          <p:cNvCxnSpPr>
            <a:cxnSpLocks/>
            <a:stCxn id="8" idx="5"/>
            <a:endCxn id="12" idx="0"/>
          </p:cNvCxnSpPr>
          <p:nvPr/>
        </p:nvCxnSpPr>
        <p:spPr>
          <a:xfrm>
            <a:off x="5809351" y="2682304"/>
            <a:ext cx="984348" cy="5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FDC1B3-E2E7-4A25-AA40-B456CC6736AA}"/>
              </a:ext>
            </a:extLst>
          </p:cNvPr>
          <p:cNvCxnSpPr>
            <a:cxnSpLocks/>
            <a:stCxn id="11" idx="4"/>
            <a:endCxn id="10" idx="0"/>
          </p:cNvCxnSpPr>
          <p:nvPr/>
        </p:nvCxnSpPr>
        <p:spPr>
          <a:xfrm flipH="1">
            <a:off x="5868691" y="3428999"/>
            <a:ext cx="227309" cy="42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6BDB0B-92C0-4B4E-B2F8-C763ADB3D7B3}"/>
              </a:ext>
            </a:extLst>
          </p:cNvPr>
          <p:cNvCxnSpPr>
            <a:cxnSpLocks/>
            <a:stCxn id="11" idx="4"/>
            <a:endCxn id="16" idx="0"/>
          </p:cNvCxnSpPr>
          <p:nvPr/>
        </p:nvCxnSpPr>
        <p:spPr>
          <a:xfrm>
            <a:off x="6096000" y="3428999"/>
            <a:ext cx="246660" cy="428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FC20D-A478-4C1E-9462-9FA89D64C603}"/>
              </a:ext>
            </a:extLst>
          </p:cNvPr>
          <p:cNvCxnSpPr>
            <a:cxnSpLocks/>
            <a:stCxn id="12" idx="5"/>
            <a:endCxn id="13" idx="1"/>
          </p:cNvCxnSpPr>
          <p:nvPr/>
        </p:nvCxnSpPr>
        <p:spPr>
          <a:xfrm>
            <a:off x="6848597" y="3405628"/>
            <a:ext cx="365326" cy="475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6B0A639-9DB0-4C56-968C-E9CD4646BFC8}"/>
              </a:ext>
            </a:extLst>
          </p:cNvPr>
          <p:cNvCxnSpPr>
            <a:cxnSpLocks/>
            <a:stCxn id="10" idx="3"/>
            <a:endCxn id="15" idx="0"/>
          </p:cNvCxnSpPr>
          <p:nvPr/>
        </p:nvCxnSpPr>
        <p:spPr>
          <a:xfrm flipH="1">
            <a:off x="5599178" y="3993631"/>
            <a:ext cx="214614" cy="367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6AC2DC-46B3-454E-AFBD-85C6B590B554}"/>
              </a:ext>
            </a:extLst>
          </p:cNvPr>
          <p:cNvCxnSpPr>
            <a:cxnSpLocks/>
            <a:stCxn id="10" idx="5"/>
            <a:endCxn id="17" idx="0"/>
          </p:cNvCxnSpPr>
          <p:nvPr/>
        </p:nvCxnSpPr>
        <p:spPr>
          <a:xfrm>
            <a:off x="5923589" y="3993631"/>
            <a:ext cx="202891" cy="36702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1CEB6C1-C59E-4F4E-8C2A-47C1B67DE434}"/>
              </a:ext>
            </a:extLst>
          </p:cNvPr>
          <p:cNvSpPr txBox="1"/>
          <p:nvPr/>
        </p:nvSpPr>
        <p:spPr>
          <a:xfrm>
            <a:off x="5754452" y="2455069"/>
            <a:ext cx="190434" cy="246221"/>
          </a:xfrm>
          <a:prstGeom prst="rect">
            <a:avLst/>
          </a:prstGeom>
          <a:noFill/>
        </p:spPr>
        <p:txBody>
          <a:bodyPr wrap="square" rtlCol="0">
            <a:spAutoFit/>
          </a:bodyPr>
          <a:lstStyle/>
          <a:p>
            <a:r>
              <a:rPr lang="en-US" sz="1000" dirty="0"/>
              <a:t>1</a:t>
            </a:r>
            <a:endParaRPr lang="en-IN" sz="1000" dirty="0"/>
          </a:p>
        </p:txBody>
      </p:sp>
      <p:sp>
        <p:nvSpPr>
          <p:cNvPr id="53" name="TextBox 52">
            <a:extLst>
              <a:ext uri="{FF2B5EF4-FFF2-40B4-BE49-F238E27FC236}">
                <a16:creationId xmlns:a16="http://schemas.microsoft.com/office/drawing/2014/main" id="{F443A6CF-BBBE-47B4-B18D-D2B4CD8E07F5}"/>
              </a:ext>
            </a:extLst>
          </p:cNvPr>
          <p:cNvSpPr txBox="1"/>
          <p:nvPr/>
        </p:nvSpPr>
        <p:spPr>
          <a:xfrm>
            <a:off x="5323678" y="4360655"/>
            <a:ext cx="190434" cy="246221"/>
          </a:xfrm>
          <a:prstGeom prst="rect">
            <a:avLst/>
          </a:prstGeom>
          <a:noFill/>
        </p:spPr>
        <p:txBody>
          <a:bodyPr wrap="square" rtlCol="0">
            <a:spAutoFit/>
          </a:bodyPr>
          <a:lstStyle/>
          <a:p>
            <a:r>
              <a:rPr lang="en-US" sz="1000" dirty="0"/>
              <a:t>1</a:t>
            </a:r>
            <a:endParaRPr lang="en-IN" sz="1000" dirty="0"/>
          </a:p>
        </p:txBody>
      </p:sp>
      <p:sp>
        <p:nvSpPr>
          <p:cNvPr id="54" name="TextBox 53">
            <a:extLst>
              <a:ext uri="{FF2B5EF4-FFF2-40B4-BE49-F238E27FC236}">
                <a16:creationId xmlns:a16="http://schemas.microsoft.com/office/drawing/2014/main" id="{80419A60-3EDF-44CD-B327-7964AE6B5FCF}"/>
              </a:ext>
            </a:extLst>
          </p:cNvPr>
          <p:cNvSpPr txBox="1"/>
          <p:nvPr/>
        </p:nvSpPr>
        <p:spPr>
          <a:xfrm>
            <a:off x="6169805" y="4360655"/>
            <a:ext cx="190434" cy="246221"/>
          </a:xfrm>
          <a:prstGeom prst="rect">
            <a:avLst/>
          </a:prstGeom>
          <a:noFill/>
        </p:spPr>
        <p:txBody>
          <a:bodyPr wrap="square" rtlCol="0">
            <a:spAutoFit/>
          </a:bodyPr>
          <a:lstStyle/>
          <a:p>
            <a:r>
              <a:rPr lang="en-US" sz="1000" dirty="0"/>
              <a:t>1</a:t>
            </a:r>
            <a:endParaRPr lang="en-IN" sz="1000" dirty="0"/>
          </a:p>
        </p:txBody>
      </p:sp>
      <p:sp>
        <p:nvSpPr>
          <p:cNvPr id="55" name="TextBox 54">
            <a:extLst>
              <a:ext uri="{FF2B5EF4-FFF2-40B4-BE49-F238E27FC236}">
                <a16:creationId xmlns:a16="http://schemas.microsoft.com/office/drawing/2014/main" id="{0BC15DDF-177B-4477-BEDA-03685C13CF7D}"/>
              </a:ext>
            </a:extLst>
          </p:cNvPr>
          <p:cNvSpPr txBox="1"/>
          <p:nvPr/>
        </p:nvSpPr>
        <p:spPr>
          <a:xfrm>
            <a:off x="4629094" y="3226094"/>
            <a:ext cx="190434" cy="246221"/>
          </a:xfrm>
          <a:prstGeom prst="rect">
            <a:avLst/>
          </a:prstGeom>
          <a:noFill/>
        </p:spPr>
        <p:txBody>
          <a:bodyPr wrap="square" rtlCol="0">
            <a:spAutoFit/>
          </a:bodyPr>
          <a:lstStyle/>
          <a:p>
            <a:r>
              <a:rPr lang="en-US" sz="1000" dirty="0"/>
              <a:t>2</a:t>
            </a:r>
            <a:endParaRPr lang="en-IN" sz="1000" dirty="0"/>
          </a:p>
        </p:txBody>
      </p:sp>
      <p:sp>
        <p:nvSpPr>
          <p:cNvPr id="56" name="TextBox 55">
            <a:extLst>
              <a:ext uri="{FF2B5EF4-FFF2-40B4-BE49-F238E27FC236}">
                <a16:creationId xmlns:a16="http://schemas.microsoft.com/office/drawing/2014/main" id="{688109F9-F2B4-48B8-98DF-112C7F26D32A}"/>
              </a:ext>
            </a:extLst>
          </p:cNvPr>
          <p:cNvSpPr txBox="1"/>
          <p:nvPr/>
        </p:nvSpPr>
        <p:spPr>
          <a:xfrm>
            <a:off x="5217776" y="3237763"/>
            <a:ext cx="190434" cy="246221"/>
          </a:xfrm>
          <a:prstGeom prst="rect">
            <a:avLst/>
          </a:prstGeom>
          <a:noFill/>
        </p:spPr>
        <p:txBody>
          <a:bodyPr wrap="square" rtlCol="0">
            <a:spAutoFit/>
          </a:bodyPr>
          <a:lstStyle/>
          <a:p>
            <a:r>
              <a:rPr lang="en-US" sz="1000" dirty="0"/>
              <a:t>2</a:t>
            </a:r>
            <a:endParaRPr lang="en-IN" sz="1000" dirty="0"/>
          </a:p>
        </p:txBody>
      </p:sp>
      <p:sp>
        <p:nvSpPr>
          <p:cNvPr id="57" name="TextBox 56">
            <a:extLst>
              <a:ext uri="{FF2B5EF4-FFF2-40B4-BE49-F238E27FC236}">
                <a16:creationId xmlns:a16="http://schemas.microsoft.com/office/drawing/2014/main" id="{9337EA7D-3663-477C-963B-99A763769934}"/>
              </a:ext>
            </a:extLst>
          </p:cNvPr>
          <p:cNvSpPr txBox="1"/>
          <p:nvPr/>
        </p:nvSpPr>
        <p:spPr>
          <a:xfrm>
            <a:off x="5856877" y="3237762"/>
            <a:ext cx="190434" cy="246221"/>
          </a:xfrm>
          <a:prstGeom prst="rect">
            <a:avLst/>
          </a:prstGeom>
          <a:noFill/>
        </p:spPr>
        <p:txBody>
          <a:bodyPr wrap="square" rtlCol="0">
            <a:spAutoFit/>
          </a:bodyPr>
          <a:lstStyle/>
          <a:p>
            <a:r>
              <a:rPr lang="en-US" sz="1000" dirty="0"/>
              <a:t>2</a:t>
            </a:r>
            <a:endParaRPr lang="en-IN" sz="1000" dirty="0"/>
          </a:p>
        </p:txBody>
      </p:sp>
      <p:sp>
        <p:nvSpPr>
          <p:cNvPr id="58" name="TextBox 57">
            <a:extLst>
              <a:ext uri="{FF2B5EF4-FFF2-40B4-BE49-F238E27FC236}">
                <a16:creationId xmlns:a16="http://schemas.microsoft.com/office/drawing/2014/main" id="{2C49A010-78D9-4BC3-AC7E-80C42F893DBB}"/>
              </a:ext>
            </a:extLst>
          </p:cNvPr>
          <p:cNvSpPr txBox="1"/>
          <p:nvPr/>
        </p:nvSpPr>
        <p:spPr>
          <a:xfrm>
            <a:off x="6520266" y="3228293"/>
            <a:ext cx="190434" cy="246221"/>
          </a:xfrm>
          <a:prstGeom prst="rect">
            <a:avLst/>
          </a:prstGeom>
          <a:noFill/>
        </p:spPr>
        <p:txBody>
          <a:bodyPr wrap="square" rtlCol="0">
            <a:spAutoFit/>
          </a:bodyPr>
          <a:lstStyle/>
          <a:p>
            <a:r>
              <a:rPr lang="en-US" sz="1000" dirty="0"/>
              <a:t>2</a:t>
            </a:r>
            <a:endParaRPr lang="en-IN" sz="1000" dirty="0"/>
          </a:p>
        </p:txBody>
      </p:sp>
      <p:sp>
        <p:nvSpPr>
          <p:cNvPr id="59" name="TextBox 58">
            <a:extLst>
              <a:ext uri="{FF2B5EF4-FFF2-40B4-BE49-F238E27FC236}">
                <a16:creationId xmlns:a16="http://schemas.microsoft.com/office/drawing/2014/main" id="{951E4805-88CF-4898-8032-0B0B2D29C6BE}"/>
              </a:ext>
            </a:extLst>
          </p:cNvPr>
          <p:cNvSpPr txBox="1"/>
          <p:nvPr/>
        </p:nvSpPr>
        <p:spPr>
          <a:xfrm>
            <a:off x="5561697" y="3802412"/>
            <a:ext cx="190434" cy="246221"/>
          </a:xfrm>
          <a:prstGeom prst="rect">
            <a:avLst/>
          </a:prstGeom>
          <a:noFill/>
        </p:spPr>
        <p:txBody>
          <a:bodyPr wrap="square" rtlCol="0">
            <a:spAutoFit/>
          </a:bodyPr>
          <a:lstStyle/>
          <a:p>
            <a:r>
              <a:rPr lang="en-US" sz="1000" dirty="0"/>
              <a:t>3</a:t>
            </a:r>
            <a:endParaRPr lang="en-IN" sz="1000" dirty="0"/>
          </a:p>
        </p:txBody>
      </p:sp>
      <p:sp>
        <p:nvSpPr>
          <p:cNvPr id="60" name="TextBox 59">
            <a:extLst>
              <a:ext uri="{FF2B5EF4-FFF2-40B4-BE49-F238E27FC236}">
                <a16:creationId xmlns:a16="http://schemas.microsoft.com/office/drawing/2014/main" id="{F0FAEFA4-4F54-44B5-A627-1FDF3670A50F}"/>
              </a:ext>
            </a:extLst>
          </p:cNvPr>
          <p:cNvSpPr txBox="1"/>
          <p:nvPr/>
        </p:nvSpPr>
        <p:spPr>
          <a:xfrm>
            <a:off x="6994540" y="3814097"/>
            <a:ext cx="190434" cy="246221"/>
          </a:xfrm>
          <a:prstGeom prst="rect">
            <a:avLst/>
          </a:prstGeom>
          <a:noFill/>
        </p:spPr>
        <p:txBody>
          <a:bodyPr wrap="square" rtlCol="0">
            <a:spAutoFit/>
          </a:bodyPr>
          <a:lstStyle/>
          <a:p>
            <a:r>
              <a:rPr lang="en-US" sz="1000" dirty="0"/>
              <a:t>3</a:t>
            </a:r>
            <a:endParaRPr lang="en-IN" sz="1000" dirty="0"/>
          </a:p>
        </p:txBody>
      </p:sp>
      <p:sp>
        <p:nvSpPr>
          <p:cNvPr id="61" name="TextBox 60">
            <a:extLst>
              <a:ext uri="{FF2B5EF4-FFF2-40B4-BE49-F238E27FC236}">
                <a16:creationId xmlns:a16="http://schemas.microsoft.com/office/drawing/2014/main" id="{53081095-F6A8-4739-8F24-9D557C0131A6}"/>
              </a:ext>
            </a:extLst>
          </p:cNvPr>
          <p:cNvSpPr txBox="1"/>
          <p:nvPr/>
        </p:nvSpPr>
        <p:spPr>
          <a:xfrm>
            <a:off x="6074588" y="3819497"/>
            <a:ext cx="190434" cy="246221"/>
          </a:xfrm>
          <a:prstGeom prst="rect">
            <a:avLst/>
          </a:prstGeom>
          <a:noFill/>
        </p:spPr>
        <p:txBody>
          <a:bodyPr wrap="square" rtlCol="0">
            <a:spAutoFit/>
          </a:bodyPr>
          <a:lstStyle/>
          <a:p>
            <a:r>
              <a:rPr lang="en-US" sz="1000" dirty="0"/>
              <a:t>3</a:t>
            </a:r>
            <a:endParaRPr lang="en-IN" sz="1000" dirty="0"/>
          </a:p>
        </p:txBody>
      </p:sp>
    </p:spTree>
    <p:extLst>
      <p:ext uri="{BB962C8B-B14F-4D97-AF65-F5344CB8AC3E}">
        <p14:creationId xmlns:p14="http://schemas.microsoft.com/office/powerpoint/2010/main" val="267814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val 69">
            <a:extLst>
              <a:ext uri="{FF2B5EF4-FFF2-40B4-BE49-F238E27FC236}">
                <a16:creationId xmlns:a16="http://schemas.microsoft.com/office/drawing/2014/main" id="{6ECD20FC-C564-424B-85BD-4D0A245B0E47}"/>
              </a:ext>
            </a:extLst>
          </p:cNvPr>
          <p:cNvSpPr/>
          <p:nvPr/>
        </p:nvSpPr>
        <p:spPr>
          <a:xfrm>
            <a:off x="2483141" y="2536253"/>
            <a:ext cx="142613" cy="14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AE011AAA-0403-4E82-B2C2-B162AE232536}"/>
              </a:ext>
            </a:extLst>
          </p:cNvPr>
          <p:cNvSpPr/>
          <p:nvPr/>
        </p:nvSpPr>
        <p:spPr>
          <a:xfrm>
            <a:off x="2049554" y="3006017"/>
            <a:ext cx="142613" cy="1426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5AC1FC4B-BA9C-46B0-A73A-72311BAACBC8}"/>
              </a:ext>
            </a:extLst>
          </p:cNvPr>
          <p:cNvSpPr/>
          <p:nvPr/>
        </p:nvSpPr>
        <p:spPr>
          <a:xfrm>
            <a:off x="2996156" y="2541450"/>
            <a:ext cx="142613" cy="14261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CC2BECFA-6EDF-4D11-8DDB-D62A1F0DE88E}"/>
              </a:ext>
            </a:extLst>
          </p:cNvPr>
          <p:cNvSpPr/>
          <p:nvPr/>
        </p:nvSpPr>
        <p:spPr>
          <a:xfrm>
            <a:off x="2032103" y="3435374"/>
            <a:ext cx="142613" cy="1426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75" name="Oval 74">
            <a:extLst>
              <a:ext uri="{FF2B5EF4-FFF2-40B4-BE49-F238E27FC236}">
                <a16:creationId xmlns:a16="http://schemas.microsoft.com/office/drawing/2014/main" id="{32B7EF8B-6709-444F-B03F-FCB563E1CEC6}"/>
              </a:ext>
            </a:extLst>
          </p:cNvPr>
          <p:cNvSpPr/>
          <p:nvPr/>
        </p:nvSpPr>
        <p:spPr>
          <a:xfrm>
            <a:off x="2483140" y="3780408"/>
            <a:ext cx="142613" cy="14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Connector 76">
            <a:extLst>
              <a:ext uri="{FF2B5EF4-FFF2-40B4-BE49-F238E27FC236}">
                <a16:creationId xmlns:a16="http://schemas.microsoft.com/office/drawing/2014/main" id="{C32E979C-95E7-433A-AA52-A8BFE4F32296}"/>
              </a:ext>
            </a:extLst>
          </p:cNvPr>
          <p:cNvCxnSpPr>
            <a:cxnSpLocks/>
            <a:stCxn id="72" idx="7"/>
            <a:endCxn id="70" idx="3"/>
          </p:cNvCxnSpPr>
          <p:nvPr/>
        </p:nvCxnSpPr>
        <p:spPr>
          <a:xfrm flipV="1">
            <a:off x="2171282" y="2657981"/>
            <a:ext cx="332744" cy="368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1E92A18-0F1C-44D3-BACC-87F0C36F7B94}"/>
              </a:ext>
            </a:extLst>
          </p:cNvPr>
          <p:cNvCxnSpPr>
            <a:cxnSpLocks/>
            <a:stCxn id="75" idx="6"/>
            <a:endCxn id="136" idx="2"/>
          </p:cNvCxnSpPr>
          <p:nvPr/>
        </p:nvCxnSpPr>
        <p:spPr>
          <a:xfrm>
            <a:off x="2625753" y="3851715"/>
            <a:ext cx="3704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28ACF70-B76E-4C11-BBAC-5BAD004F0AA7}"/>
              </a:ext>
            </a:extLst>
          </p:cNvPr>
          <p:cNvCxnSpPr>
            <a:cxnSpLocks/>
            <a:endCxn id="74" idx="0"/>
          </p:cNvCxnSpPr>
          <p:nvPr/>
        </p:nvCxnSpPr>
        <p:spPr>
          <a:xfrm flipH="1">
            <a:off x="2103410" y="3164110"/>
            <a:ext cx="6452" cy="27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6AF151B-61C7-45F8-8D37-B943050A93FD}"/>
              </a:ext>
            </a:extLst>
          </p:cNvPr>
          <p:cNvCxnSpPr>
            <a:cxnSpLocks/>
            <a:stCxn id="74" idx="6"/>
            <a:endCxn id="75" idx="2"/>
          </p:cNvCxnSpPr>
          <p:nvPr/>
        </p:nvCxnSpPr>
        <p:spPr>
          <a:xfrm>
            <a:off x="2174716" y="3506681"/>
            <a:ext cx="308424" cy="34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0768582-D69C-4228-BEF3-ED9F86CA8FAB}"/>
              </a:ext>
            </a:extLst>
          </p:cNvPr>
          <p:cNvCxnSpPr>
            <a:cxnSpLocks/>
            <a:stCxn id="73" idx="2"/>
            <a:endCxn id="70" idx="6"/>
          </p:cNvCxnSpPr>
          <p:nvPr/>
        </p:nvCxnSpPr>
        <p:spPr>
          <a:xfrm flipH="1" flipV="1">
            <a:off x="2625754" y="2607560"/>
            <a:ext cx="370402" cy="519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C03A5FDE-957B-44A6-92FC-8E4747797FA5}"/>
              </a:ext>
            </a:extLst>
          </p:cNvPr>
          <p:cNvSpPr txBox="1"/>
          <p:nvPr/>
        </p:nvSpPr>
        <p:spPr>
          <a:xfrm>
            <a:off x="2940273" y="2294142"/>
            <a:ext cx="396991" cy="276999"/>
          </a:xfrm>
          <a:prstGeom prst="rect">
            <a:avLst/>
          </a:prstGeom>
          <a:noFill/>
        </p:spPr>
        <p:txBody>
          <a:bodyPr wrap="square" rtlCol="0">
            <a:spAutoFit/>
          </a:bodyPr>
          <a:lstStyle/>
          <a:p>
            <a:r>
              <a:rPr lang="en-IN" sz="1200" dirty="0"/>
              <a:t>v1</a:t>
            </a:r>
          </a:p>
        </p:txBody>
      </p:sp>
      <p:sp>
        <p:nvSpPr>
          <p:cNvPr id="109" name="TextBox 108">
            <a:extLst>
              <a:ext uri="{FF2B5EF4-FFF2-40B4-BE49-F238E27FC236}">
                <a16:creationId xmlns:a16="http://schemas.microsoft.com/office/drawing/2014/main" id="{BD3D8BFD-9633-47F3-ABBA-7EFE0DEAB059}"/>
              </a:ext>
            </a:extLst>
          </p:cNvPr>
          <p:cNvSpPr txBox="1"/>
          <p:nvPr/>
        </p:nvSpPr>
        <p:spPr>
          <a:xfrm>
            <a:off x="3518335" y="2874690"/>
            <a:ext cx="329141" cy="276999"/>
          </a:xfrm>
          <a:prstGeom prst="rect">
            <a:avLst/>
          </a:prstGeom>
          <a:noFill/>
        </p:spPr>
        <p:txBody>
          <a:bodyPr wrap="square" rtlCol="0">
            <a:spAutoFit/>
          </a:bodyPr>
          <a:lstStyle/>
          <a:p>
            <a:r>
              <a:rPr lang="en-IN" sz="1200" dirty="0"/>
              <a:t>v2</a:t>
            </a:r>
          </a:p>
        </p:txBody>
      </p:sp>
      <p:sp>
        <p:nvSpPr>
          <p:cNvPr id="110" name="TextBox 109">
            <a:extLst>
              <a:ext uri="{FF2B5EF4-FFF2-40B4-BE49-F238E27FC236}">
                <a16:creationId xmlns:a16="http://schemas.microsoft.com/office/drawing/2014/main" id="{3400641D-84D2-4A35-B142-671F7420167D}"/>
              </a:ext>
            </a:extLst>
          </p:cNvPr>
          <p:cNvSpPr txBox="1"/>
          <p:nvPr/>
        </p:nvSpPr>
        <p:spPr>
          <a:xfrm>
            <a:off x="2406373" y="2277912"/>
            <a:ext cx="396991" cy="276999"/>
          </a:xfrm>
          <a:prstGeom prst="rect">
            <a:avLst/>
          </a:prstGeom>
          <a:noFill/>
        </p:spPr>
        <p:txBody>
          <a:bodyPr wrap="square" rtlCol="0">
            <a:spAutoFit/>
          </a:bodyPr>
          <a:lstStyle/>
          <a:p>
            <a:r>
              <a:rPr lang="en-IN" sz="1200" dirty="0"/>
              <a:t>v0</a:t>
            </a:r>
          </a:p>
        </p:txBody>
      </p:sp>
      <p:sp>
        <p:nvSpPr>
          <p:cNvPr id="111" name="TextBox 110">
            <a:extLst>
              <a:ext uri="{FF2B5EF4-FFF2-40B4-BE49-F238E27FC236}">
                <a16:creationId xmlns:a16="http://schemas.microsoft.com/office/drawing/2014/main" id="{6D1A01A1-36D3-499D-8EDA-AB12760996F8}"/>
              </a:ext>
            </a:extLst>
          </p:cNvPr>
          <p:cNvSpPr txBox="1"/>
          <p:nvPr/>
        </p:nvSpPr>
        <p:spPr>
          <a:xfrm>
            <a:off x="2892603" y="3911322"/>
            <a:ext cx="396991" cy="276999"/>
          </a:xfrm>
          <a:prstGeom prst="rect">
            <a:avLst/>
          </a:prstGeom>
          <a:noFill/>
        </p:spPr>
        <p:txBody>
          <a:bodyPr wrap="square" rtlCol="0">
            <a:spAutoFit/>
          </a:bodyPr>
          <a:lstStyle/>
          <a:p>
            <a:r>
              <a:rPr lang="en-IN" sz="1200" dirty="0"/>
              <a:t>v4</a:t>
            </a:r>
          </a:p>
        </p:txBody>
      </p:sp>
      <p:sp>
        <p:nvSpPr>
          <p:cNvPr id="112" name="TextBox 111">
            <a:extLst>
              <a:ext uri="{FF2B5EF4-FFF2-40B4-BE49-F238E27FC236}">
                <a16:creationId xmlns:a16="http://schemas.microsoft.com/office/drawing/2014/main" id="{A0E1E760-49C6-40BD-B751-A255047D7598}"/>
              </a:ext>
            </a:extLst>
          </p:cNvPr>
          <p:cNvSpPr txBox="1"/>
          <p:nvPr/>
        </p:nvSpPr>
        <p:spPr>
          <a:xfrm>
            <a:off x="2362309" y="3945356"/>
            <a:ext cx="390319" cy="276999"/>
          </a:xfrm>
          <a:prstGeom prst="rect">
            <a:avLst/>
          </a:prstGeom>
          <a:noFill/>
        </p:spPr>
        <p:txBody>
          <a:bodyPr wrap="square" rtlCol="0">
            <a:spAutoFit/>
          </a:bodyPr>
          <a:lstStyle/>
          <a:p>
            <a:r>
              <a:rPr lang="en-IN" sz="1200" dirty="0"/>
              <a:t>v5</a:t>
            </a:r>
          </a:p>
        </p:txBody>
      </p:sp>
      <p:sp>
        <p:nvSpPr>
          <p:cNvPr id="113" name="TextBox 112">
            <a:extLst>
              <a:ext uri="{FF2B5EF4-FFF2-40B4-BE49-F238E27FC236}">
                <a16:creationId xmlns:a16="http://schemas.microsoft.com/office/drawing/2014/main" id="{5CA394A6-BFA9-4898-B4D0-E941FEF040CC}"/>
              </a:ext>
            </a:extLst>
          </p:cNvPr>
          <p:cNvSpPr txBox="1"/>
          <p:nvPr/>
        </p:nvSpPr>
        <p:spPr>
          <a:xfrm>
            <a:off x="2888952" y="3535199"/>
            <a:ext cx="269802" cy="276999"/>
          </a:xfrm>
          <a:prstGeom prst="rect">
            <a:avLst/>
          </a:prstGeom>
          <a:noFill/>
        </p:spPr>
        <p:txBody>
          <a:bodyPr wrap="square" rtlCol="0">
            <a:spAutoFit/>
          </a:bodyPr>
          <a:lstStyle/>
          <a:p>
            <a:r>
              <a:rPr lang="en-IN" sz="1200" dirty="0"/>
              <a:t>1</a:t>
            </a:r>
          </a:p>
        </p:txBody>
      </p:sp>
      <p:sp>
        <p:nvSpPr>
          <p:cNvPr id="114" name="TextBox 113">
            <a:extLst>
              <a:ext uri="{FF2B5EF4-FFF2-40B4-BE49-F238E27FC236}">
                <a16:creationId xmlns:a16="http://schemas.microsoft.com/office/drawing/2014/main" id="{62EE884F-56BF-4AAD-BC48-C08C1D2B5889}"/>
              </a:ext>
            </a:extLst>
          </p:cNvPr>
          <p:cNvSpPr txBox="1"/>
          <p:nvPr/>
        </p:nvSpPr>
        <p:spPr>
          <a:xfrm>
            <a:off x="2432085" y="2657981"/>
            <a:ext cx="269802" cy="276999"/>
          </a:xfrm>
          <a:prstGeom prst="rect">
            <a:avLst/>
          </a:prstGeom>
          <a:noFill/>
        </p:spPr>
        <p:txBody>
          <a:bodyPr wrap="square" rtlCol="0">
            <a:spAutoFit/>
          </a:bodyPr>
          <a:lstStyle/>
          <a:p>
            <a:r>
              <a:rPr lang="en-IN" sz="1200" dirty="0"/>
              <a:t>0</a:t>
            </a:r>
          </a:p>
        </p:txBody>
      </p:sp>
      <p:sp>
        <p:nvSpPr>
          <p:cNvPr id="115" name="TextBox 114">
            <a:extLst>
              <a:ext uri="{FF2B5EF4-FFF2-40B4-BE49-F238E27FC236}">
                <a16:creationId xmlns:a16="http://schemas.microsoft.com/office/drawing/2014/main" id="{5D438913-B10F-4F77-A4DE-4FB1AD6F88B7}"/>
              </a:ext>
            </a:extLst>
          </p:cNvPr>
          <p:cNvSpPr txBox="1"/>
          <p:nvPr/>
        </p:nvSpPr>
        <p:spPr>
          <a:xfrm>
            <a:off x="2163464" y="3328025"/>
            <a:ext cx="269802" cy="276999"/>
          </a:xfrm>
          <a:prstGeom prst="rect">
            <a:avLst/>
          </a:prstGeom>
          <a:noFill/>
        </p:spPr>
        <p:txBody>
          <a:bodyPr wrap="square" rtlCol="0">
            <a:spAutoFit/>
          </a:bodyPr>
          <a:lstStyle/>
          <a:p>
            <a:r>
              <a:rPr lang="en-IN" sz="1200" dirty="0"/>
              <a:t>2</a:t>
            </a:r>
          </a:p>
        </p:txBody>
      </p:sp>
      <p:sp>
        <p:nvSpPr>
          <p:cNvPr id="116" name="TextBox 115">
            <a:extLst>
              <a:ext uri="{FF2B5EF4-FFF2-40B4-BE49-F238E27FC236}">
                <a16:creationId xmlns:a16="http://schemas.microsoft.com/office/drawing/2014/main" id="{670A5A5B-8431-4B19-84CB-008AFF353C98}"/>
              </a:ext>
            </a:extLst>
          </p:cNvPr>
          <p:cNvSpPr txBox="1"/>
          <p:nvPr/>
        </p:nvSpPr>
        <p:spPr>
          <a:xfrm>
            <a:off x="2178145" y="2949272"/>
            <a:ext cx="269802" cy="276999"/>
          </a:xfrm>
          <a:prstGeom prst="rect">
            <a:avLst/>
          </a:prstGeom>
          <a:noFill/>
        </p:spPr>
        <p:txBody>
          <a:bodyPr wrap="square" rtlCol="0">
            <a:spAutoFit/>
          </a:bodyPr>
          <a:lstStyle/>
          <a:p>
            <a:r>
              <a:rPr lang="en-IN" sz="1200" dirty="0"/>
              <a:t>1</a:t>
            </a:r>
          </a:p>
        </p:txBody>
      </p:sp>
      <p:sp>
        <p:nvSpPr>
          <p:cNvPr id="134" name="Oval 133">
            <a:extLst>
              <a:ext uri="{FF2B5EF4-FFF2-40B4-BE49-F238E27FC236}">
                <a16:creationId xmlns:a16="http://schemas.microsoft.com/office/drawing/2014/main" id="{60BDD84A-EE2B-41F1-B54B-F443BDEB1554}"/>
              </a:ext>
            </a:extLst>
          </p:cNvPr>
          <p:cNvSpPr/>
          <p:nvPr/>
        </p:nvSpPr>
        <p:spPr>
          <a:xfrm>
            <a:off x="3389998" y="3007317"/>
            <a:ext cx="142613" cy="1426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5" name="Oval 134">
            <a:extLst>
              <a:ext uri="{FF2B5EF4-FFF2-40B4-BE49-F238E27FC236}">
                <a16:creationId xmlns:a16="http://schemas.microsoft.com/office/drawing/2014/main" id="{5F5EB521-CE38-40F3-AE83-E3581380AAE3}"/>
              </a:ext>
            </a:extLst>
          </p:cNvPr>
          <p:cNvSpPr/>
          <p:nvPr/>
        </p:nvSpPr>
        <p:spPr>
          <a:xfrm>
            <a:off x="3375722" y="3457181"/>
            <a:ext cx="142613" cy="1426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6" name="Oval 135">
            <a:extLst>
              <a:ext uri="{FF2B5EF4-FFF2-40B4-BE49-F238E27FC236}">
                <a16:creationId xmlns:a16="http://schemas.microsoft.com/office/drawing/2014/main" id="{E46F31CC-1858-4461-8D4E-81D07B6FD022}"/>
              </a:ext>
            </a:extLst>
          </p:cNvPr>
          <p:cNvSpPr/>
          <p:nvPr/>
        </p:nvSpPr>
        <p:spPr>
          <a:xfrm>
            <a:off x="2996156" y="3780408"/>
            <a:ext cx="142613" cy="142613"/>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CF1F2B60-4D04-4593-BCE4-2825A7F46172}"/>
              </a:ext>
            </a:extLst>
          </p:cNvPr>
          <p:cNvCxnSpPr>
            <a:cxnSpLocks/>
            <a:stCxn id="134" idx="4"/>
            <a:endCxn id="135" idx="0"/>
          </p:cNvCxnSpPr>
          <p:nvPr/>
        </p:nvCxnSpPr>
        <p:spPr>
          <a:xfrm flipH="1">
            <a:off x="3447029" y="3149930"/>
            <a:ext cx="14276" cy="307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B76B093-57AC-488C-9E9C-A51078A00807}"/>
              </a:ext>
            </a:extLst>
          </p:cNvPr>
          <p:cNvCxnSpPr>
            <a:cxnSpLocks/>
            <a:stCxn id="135" idx="3"/>
            <a:endCxn id="136" idx="7"/>
          </p:cNvCxnSpPr>
          <p:nvPr/>
        </p:nvCxnSpPr>
        <p:spPr>
          <a:xfrm flipH="1">
            <a:off x="3117884" y="3578909"/>
            <a:ext cx="278723" cy="222384"/>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D4B75AC1-2E3B-48D5-8C1B-F1CA2C943F86}"/>
              </a:ext>
            </a:extLst>
          </p:cNvPr>
          <p:cNvSpPr txBox="1"/>
          <p:nvPr/>
        </p:nvSpPr>
        <p:spPr>
          <a:xfrm>
            <a:off x="2916636" y="2664011"/>
            <a:ext cx="269802" cy="276999"/>
          </a:xfrm>
          <a:prstGeom prst="rect">
            <a:avLst/>
          </a:prstGeom>
          <a:noFill/>
        </p:spPr>
        <p:txBody>
          <a:bodyPr wrap="square" rtlCol="0">
            <a:spAutoFit/>
          </a:bodyPr>
          <a:lstStyle/>
          <a:p>
            <a:r>
              <a:rPr lang="en-IN" sz="1200" dirty="0"/>
              <a:t>1</a:t>
            </a:r>
          </a:p>
        </p:txBody>
      </p:sp>
      <p:sp>
        <p:nvSpPr>
          <p:cNvPr id="140" name="TextBox 139">
            <a:extLst>
              <a:ext uri="{FF2B5EF4-FFF2-40B4-BE49-F238E27FC236}">
                <a16:creationId xmlns:a16="http://schemas.microsoft.com/office/drawing/2014/main" id="{CEE280CD-08B8-42B7-B983-18C7BFFA7E15}"/>
              </a:ext>
            </a:extLst>
          </p:cNvPr>
          <p:cNvSpPr txBox="1"/>
          <p:nvPr/>
        </p:nvSpPr>
        <p:spPr>
          <a:xfrm>
            <a:off x="3169773" y="2950745"/>
            <a:ext cx="269802" cy="276999"/>
          </a:xfrm>
          <a:prstGeom prst="rect">
            <a:avLst/>
          </a:prstGeom>
          <a:noFill/>
        </p:spPr>
        <p:txBody>
          <a:bodyPr wrap="square" rtlCol="0">
            <a:spAutoFit/>
          </a:bodyPr>
          <a:lstStyle/>
          <a:p>
            <a:r>
              <a:rPr lang="en-IN" sz="1200" dirty="0"/>
              <a:t>2</a:t>
            </a:r>
          </a:p>
        </p:txBody>
      </p:sp>
      <p:cxnSp>
        <p:nvCxnSpPr>
          <p:cNvPr id="151" name="Straight Connector 150">
            <a:extLst>
              <a:ext uri="{FF2B5EF4-FFF2-40B4-BE49-F238E27FC236}">
                <a16:creationId xmlns:a16="http://schemas.microsoft.com/office/drawing/2014/main" id="{E5116622-349C-4D1D-967C-AC76642C0E45}"/>
              </a:ext>
            </a:extLst>
          </p:cNvPr>
          <p:cNvCxnSpPr>
            <a:cxnSpLocks/>
            <a:stCxn id="73" idx="5"/>
            <a:endCxn id="134" idx="0"/>
          </p:cNvCxnSpPr>
          <p:nvPr/>
        </p:nvCxnSpPr>
        <p:spPr>
          <a:xfrm>
            <a:off x="3117884" y="2663178"/>
            <a:ext cx="343421" cy="344139"/>
          </a:xfrm>
          <a:prstGeom prst="line">
            <a:avLst/>
          </a:prstGeom>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A8ABF7AF-7315-45B9-BF20-CDFF9F083971}"/>
              </a:ext>
            </a:extLst>
          </p:cNvPr>
          <p:cNvSpPr txBox="1"/>
          <p:nvPr/>
        </p:nvSpPr>
        <p:spPr>
          <a:xfrm>
            <a:off x="3100540" y="3380756"/>
            <a:ext cx="269802" cy="276999"/>
          </a:xfrm>
          <a:prstGeom prst="rect">
            <a:avLst/>
          </a:prstGeom>
          <a:noFill/>
        </p:spPr>
        <p:txBody>
          <a:bodyPr wrap="square" rtlCol="0">
            <a:spAutoFit/>
          </a:bodyPr>
          <a:lstStyle/>
          <a:p>
            <a:r>
              <a:rPr lang="en-IN" sz="1200" dirty="0"/>
              <a:t>0</a:t>
            </a:r>
          </a:p>
        </p:txBody>
      </p:sp>
      <p:sp>
        <p:nvSpPr>
          <p:cNvPr id="166" name="TextBox 165">
            <a:extLst>
              <a:ext uri="{FF2B5EF4-FFF2-40B4-BE49-F238E27FC236}">
                <a16:creationId xmlns:a16="http://schemas.microsoft.com/office/drawing/2014/main" id="{8A089A70-7163-47AA-A5D6-9B8FE958471D}"/>
              </a:ext>
            </a:extLst>
          </p:cNvPr>
          <p:cNvSpPr txBox="1"/>
          <p:nvPr/>
        </p:nvSpPr>
        <p:spPr>
          <a:xfrm>
            <a:off x="3461026" y="3413102"/>
            <a:ext cx="329141" cy="276999"/>
          </a:xfrm>
          <a:prstGeom prst="rect">
            <a:avLst/>
          </a:prstGeom>
          <a:noFill/>
        </p:spPr>
        <p:txBody>
          <a:bodyPr wrap="square" rtlCol="0">
            <a:spAutoFit/>
          </a:bodyPr>
          <a:lstStyle/>
          <a:p>
            <a:r>
              <a:rPr lang="en-IN" sz="1200" dirty="0"/>
              <a:t>v3</a:t>
            </a:r>
          </a:p>
        </p:txBody>
      </p:sp>
      <p:sp>
        <p:nvSpPr>
          <p:cNvPr id="167" name="TextBox 166">
            <a:extLst>
              <a:ext uri="{FF2B5EF4-FFF2-40B4-BE49-F238E27FC236}">
                <a16:creationId xmlns:a16="http://schemas.microsoft.com/office/drawing/2014/main" id="{7065EE02-A33D-424C-882D-EDE93476DE87}"/>
              </a:ext>
            </a:extLst>
          </p:cNvPr>
          <p:cNvSpPr txBox="1"/>
          <p:nvPr/>
        </p:nvSpPr>
        <p:spPr>
          <a:xfrm>
            <a:off x="1690483" y="2915920"/>
            <a:ext cx="329141" cy="276999"/>
          </a:xfrm>
          <a:prstGeom prst="rect">
            <a:avLst/>
          </a:prstGeom>
          <a:noFill/>
        </p:spPr>
        <p:txBody>
          <a:bodyPr wrap="square" rtlCol="0">
            <a:spAutoFit/>
          </a:bodyPr>
          <a:lstStyle/>
          <a:p>
            <a:r>
              <a:rPr lang="en-IN" sz="1200" dirty="0"/>
              <a:t>v7</a:t>
            </a:r>
          </a:p>
        </p:txBody>
      </p:sp>
      <p:sp>
        <p:nvSpPr>
          <p:cNvPr id="168" name="TextBox 167">
            <a:extLst>
              <a:ext uri="{FF2B5EF4-FFF2-40B4-BE49-F238E27FC236}">
                <a16:creationId xmlns:a16="http://schemas.microsoft.com/office/drawing/2014/main" id="{9DA4BDC5-BB8A-4293-95B0-97E2D5836C77}"/>
              </a:ext>
            </a:extLst>
          </p:cNvPr>
          <p:cNvSpPr txBox="1"/>
          <p:nvPr/>
        </p:nvSpPr>
        <p:spPr>
          <a:xfrm>
            <a:off x="1651646" y="3380755"/>
            <a:ext cx="329141" cy="276999"/>
          </a:xfrm>
          <a:prstGeom prst="rect">
            <a:avLst/>
          </a:prstGeom>
          <a:noFill/>
        </p:spPr>
        <p:txBody>
          <a:bodyPr wrap="square" rtlCol="0">
            <a:spAutoFit/>
          </a:bodyPr>
          <a:lstStyle/>
          <a:p>
            <a:r>
              <a:rPr lang="en-IN" sz="1200" dirty="0"/>
              <a:t>v6</a:t>
            </a:r>
          </a:p>
        </p:txBody>
      </p:sp>
      <p:sp>
        <p:nvSpPr>
          <p:cNvPr id="169" name="TextBox 168">
            <a:extLst>
              <a:ext uri="{FF2B5EF4-FFF2-40B4-BE49-F238E27FC236}">
                <a16:creationId xmlns:a16="http://schemas.microsoft.com/office/drawing/2014/main" id="{E9FCAE4E-AD59-4CE7-B7F5-2BFE474AA946}"/>
              </a:ext>
            </a:extLst>
          </p:cNvPr>
          <p:cNvSpPr txBox="1"/>
          <p:nvPr/>
        </p:nvSpPr>
        <p:spPr>
          <a:xfrm>
            <a:off x="2430647" y="3536116"/>
            <a:ext cx="269802" cy="276999"/>
          </a:xfrm>
          <a:prstGeom prst="rect">
            <a:avLst/>
          </a:prstGeom>
          <a:noFill/>
        </p:spPr>
        <p:txBody>
          <a:bodyPr wrap="square" rtlCol="0">
            <a:spAutoFit/>
          </a:bodyPr>
          <a:lstStyle/>
          <a:p>
            <a:r>
              <a:rPr lang="en-IN" sz="1200" dirty="0"/>
              <a:t>0</a:t>
            </a:r>
          </a:p>
        </p:txBody>
      </p:sp>
      <p:sp>
        <p:nvSpPr>
          <p:cNvPr id="43" name="Oval 42">
            <a:extLst>
              <a:ext uri="{FF2B5EF4-FFF2-40B4-BE49-F238E27FC236}">
                <a16:creationId xmlns:a16="http://schemas.microsoft.com/office/drawing/2014/main" id="{91C65B15-11BB-41FD-8602-731721EC0FF0}"/>
              </a:ext>
            </a:extLst>
          </p:cNvPr>
          <p:cNvSpPr/>
          <p:nvPr/>
        </p:nvSpPr>
        <p:spPr>
          <a:xfrm>
            <a:off x="6815115" y="2542747"/>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583A638F-F73C-49D9-B0AC-4439668BCB2C}"/>
              </a:ext>
            </a:extLst>
          </p:cNvPr>
          <p:cNvSpPr/>
          <p:nvPr/>
        </p:nvSpPr>
        <p:spPr>
          <a:xfrm>
            <a:off x="6479318" y="3502191"/>
            <a:ext cx="155275" cy="159588"/>
          </a:xfrm>
          <a:prstGeom prst="ellipse">
            <a:avLst/>
          </a:prstGeom>
          <a:no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04FD2927-7E6C-4A94-AB03-4C304A8B5B09}"/>
              </a:ext>
            </a:extLst>
          </p:cNvPr>
          <p:cNvSpPr/>
          <p:nvPr/>
        </p:nvSpPr>
        <p:spPr>
          <a:xfrm>
            <a:off x="6758900" y="4013529"/>
            <a:ext cx="155275" cy="159588"/>
          </a:xfrm>
          <a:prstGeom prst="ellipse">
            <a:avLst/>
          </a:prstGeom>
          <a:no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9363EC9F-F0EC-41ED-B3A1-891EBBA21053}"/>
              </a:ext>
            </a:extLst>
          </p:cNvPr>
          <p:cNvSpPr/>
          <p:nvPr/>
        </p:nvSpPr>
        <p:spPr>
          <a:xfrm>
            <a:off x="6953287" y="3200201"/>
            <a:ext cx="155275" cy="159588"/>
          </a:xfrm>
          <a:prstGeom prst="ellipse">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417AA4C4-0E36-44B2-8370-33853C4F8073}"/>
              </a:ext>
            </a:extLst>
          </p:cNvPr>
          <p:cNvSpPr/>
          <p:nvPr/>
        </p:nvSpPr>
        <p:spPr>
          <a:xfrm>
            <a:off x="7768015" y="3407682"/>
            <a:ext cx="155275" cy="1595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C8F689DC-B000-46D7-8761-51343390AC37}"/>
              </a:ext>
            </a:extLst>
          </p:cNvPr>
          <p:cNvSpPr/>
          <p:nvPr/>
        </p:nvSpPr>
        <p:spPr>
          <a:xfrm>
            <a:off x="6096000" y="3407682"/>
            <a:ext cx="155275" cy="1595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6E02D105-44BC-4A55-A926-470DEB260884}"/>
              </a:ext>
            </a:extLst>
          </p:cNvPr>
          <p:cNvSpPr/>
          <p:nvPr/>
        </p:nvSpPr>
        <p:spPr>
          <a:xfrm>
            <a:off x="6499684" y="4454358"/>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3" name="Oval 52">
            <a:extLst>
              <a:ext uri="{FF2B5EF4-FFF2-40B4-BE49-F238E27FC236}">
                <a16:creationId xmlns:a16="http://schemas.microsoft.com/office/drawing/2014/main" id="{B78992E4-4345-4F70-B2C6-244EC082445F}"/>
              </a:ext>
            </a:extLst>
          </p:cNvPr>
          <p:cNvSpPr/>
          <p:nvPr/>
        </p:nvSpPr>
        <p:spPr>
          <a:xfrm>
            <a:off x="7479222" y="4400631"/>
            <a:ext cx="155275" cy="15958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54" name="Straight Connector 53">
            <a:extLst>
              <a:ext uri="{FF2B5EF4-FFF2-40B4-BE49-F238E27FC236}">
                <a16:creationId xmlns:a16="http://schemas.microsoft.com/office/drawing/2014/main" id="{7009549E-E7DB-4DA5-9D38-6355AFC73C5D}"/>
              </a:ext>
            </a:extLst>
          </p:cNvPr>
          <p:cNvCxnSpPr>
            <a:cxnSpLocks/>
            <a:stCxn id="43" idx="3"/>
            <a:endCxn id="48" idx="7"/>
          </p:cNvCxnSpPr>
          <p:nvPr/>
        </p:nvCxnSpPr>
        <p:spPr>
          <a:xfrm flipH="1">
            <a:off x="6228536" y="2678964"/>
            <a:ext cx="609318" cy="75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F8EC087-42EF-4FE6-9B43-886C9FB03D91}"/>
              </a:ext>
            </a:extLst>
          </p:cNvPr>
          <p:cNvCxnSpPr>
            <a:cxnSpLocks/>
            <a:stCxn id="69" idx="2"/>
            <a:endCxn id="44" idx="6"/>
          </p:cNvCxnSpPr>
          <p:nvPr/>
        </p:nvCxnSpPr>
        <p:spPr>
          <a:xfrm flipH="1">
            <a:off x="6634593" y="3529212"/>
            <a:ext cx="738451" cy="52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4F84209-1496-4E5A-918B-A84BA17B61D3}"/>
              </a:ext>
            </a:extLst>
          </p:cNvPr>
          <p:cNvCxnSpPr>
            <a:cxnSpLocks/>
          </p:cNvCxnSpPr>
          <p:nvPr/>
        </p:nvCxnSpPr>
        <p:spPr>
          <a:xfrm>
            <a:off x="7036561" y="3328025"/>
            <a:ext cx="285087" cy="701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5DFA45-F6CC-43C0-A234-660E86FBC510}"/>
              </a:ext>
            </a:extLst>
          </p:cNvPr>
          <p:cNvCxnSpPr>
            <a:cxnSpLocks/>
            <a:stCxn id="43" idx="5"/>
            <a:endCxn id="47" idx="0"/>
          </p:cNvCxnSpPr>
          <p:nvPr/>
        </p:nvCxnSpPr>
        <p:spPr>
          <a:xfrm>
            <a:off x="6947651" y="2678964"/>
            <a:ext cx="898002" cy="728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5128B8-A30B-4AB5-81B5-5810EA7A3107}"/>
              </a:ext>
            </a:extLst>
          </p:cNvPr>
          <p:cNvCxnSpPr>
            <a:cxnSpLocks/>
            <a:stCxn id="46" idx="4"/>
            <a:endCxn id="45" idx="0"/>
          </p:cNvCxnSpPr>
          <p:nvPr/>
        </p:nvCxnSpPr>
        <p:spPr>
          <a:xfrm flipH="1">
            <a:off x="6836538" y="3359789"/>
            <a:ext cx="194387" cy="653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E643785-FEBD-4992-AE3A-54929CBEB415}"/>
              </a:ext>
            </a:extLst>
          </p:cNvPr>
          <p:cNvCxnSpPr>
            <a:cxnSpLocks/>
            <a:stCxn id="45" idx="0"/>
            <a:endCxn id="69" idx="2"/>
          </p:cNvCxnSpPr>
          <p:nvPr/>
        </p:nvCxnSpPr>
        <p:spPr>
          <a:xfrm flipV="1">
            <a:off x="6836538" y="3529212"/>
            <a:ext cx="536506" cy="484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8FA02C8-FE43-412B-AA27-4B3751C02157}"/>
              </a:ext>
            </a:extLst>
          </p:cNvPr>
          <p:cNvCxnSpPr>
            <a:cxnSpLocks/>
            <a:stCxn id="44" idx="6"/>
          </p:cNvCxnSpPr>
          <p:nvPr/>
        </p:nvCxnSpPr>
        <p:spPr>
          <a:xfrm>
            <a:off x="6634593" y="3581985"/>
            <a:ext cx="709794" cy="504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B5C68C-4137-4A34-838C-31011D6E13EA}"/>
              </a:ext>
            </a:extLst>
          </p:cNvPr>
          <p:cNvCxnSpPr>
            <a:cxnSpLocks/>
            <a:stCxn id="48" idx="5"/>
            <a:endCxn id="51" idx="0"/>
          </p:cNvCxnSpPr>
          <p:nvPr/>
        </p:nvCxnSpPr>
        <p:spPr>
          <a:xfrm>
            <a:off x="6228536" y="3543899"/>
            <a:ext cx="348786" cy="910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4B6085-F925-4B54-90C7-546A80694A16}"/>
              </a:ext>
            </a:extLst>
          </p:cNvPr>
          <p:cNvCxnSpPr>
            <a:cxnSpLocks/>
            <a:stCxn id="47" idx="4"/>
            <a:endCxn id="53" idx="0"/>
          </p:cNvCxnSpPr>
          <p:nvPr/>
        </p:nvCxnSpPr>
        <p:spPr>
          <a:xfrm flipH="1">
            <a:off x="7556860" y="3567270"/>
            <a:ext cx="288793" cy="8333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678B2460-58E2-46C0-A287-41A02ED59687}"/>
              </a:ext>
            </a:extLst>
          </p:cNvPr>
          <p:cNvSpPr/>
          <p:nvPr/>
        </p:nvSpPr>
        <p:spPr>
          <a:xfrm>
            <a:off x="7373044" y="3449418"/>
            <a:ext cx="155275" cy="159588"/>
          </a:xfrm>
          <a:prstGeom prst="ellipse">
            <a:avLst/>
          </a:prstGeom>
          <a:no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1" name="Oval 70">
            <a:extLst>
              <a:ext uri="{FF2B5EF4-FFF2-40B4-BE49-F238E27FC236}">
                <a16:creationId xmlns:a16="http://schemas.microsoft.com/office/drawing/2014/main" id="{DDEA7417-3017-401F-91E0-0EC78032CE2C}"/>
              </a:ext>
            </a:extLst>
          </p:cNvPr>
          <p:cNvSpPr/>
          <p:nvPr/>
        </p:nvSpPr>
        <p:spPr>
          <a:xfrm>
            <a:off x="7321314" y="4013572"/>
            <a:ext cx="155275" cy="159588"/>
          </a:xfrm>
          <a:prstGeom prst="ellipse">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1F54A939-C63F-4F04-BB77-841CB855C6AD}"/>
              </a:ext>
            </a:extLst>
          </p:cNvPr>
          <p:cNvCxnSpPr>
            <a:cxnSpLocks/>
            <a:stCxn id="51" idx="6"/>
            <a:endCxn id="53" idx="4"/>
          </p:cNvCxnSpPr>
          <p:nvPr/>
        </p:nvCxnSpPr>
        <p:spPr>
          <a:xfrm>
            <a:off x="6654959" y="4534152"/>
            <a:ext cx="901901" cy="26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C1FE69-5809-4CEC-8602-876C7C2675FC}"/>
              </a:ext>
            </a:extLst>
          </p:cNvPr>
          <p:cNvCxnSpPr>
            <a:cxnSpLocks/>
            <a:stCxn id="45" idx="3"/>
            <a:endCxn id="51" idx="7"/>
          </p:cNvCxnSpPr>
          <p:nvPr/>
        </p:nvCxnSpPr>
        <p:spPr>
          <a:xfrm flipH="1">
            <a:off x="6632220" y="4149746"/>
            <a:ext cx="149419" cy="327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5EB5D48-3275-4F63-B7C4-BB0D7CB0411E}"/>
              </a:ext>
            </a:extLst>
          </p:cNvPr>
          <p:cNvCxnSpPr>
            <a:cxnSpLocks/>
          </p:cNvCxnSpPr>
          <p:nvPr/>
        </p:nvCxnSpPr>
        <p:spPr>
          <a:xfrm>
            <a:off x="7398952" y="4176876"/>
            <a:ext cx="157908" cy="383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54B0CC-8CED-4BD9-9708-9FF395404F58}"/>
              </a:ext>
            </a:extLst>
          </p:cNvPr>
          <p:cNvCxnSpPr>
            <a:cxnSpLocks/>
            <a:stCxn id="46" idx="0"/>
          </p:cNvCxnSpPr>
          <p:nvPr/>
        </p:nvCxnSpPr>
        <p:spPr>
          <a:xfrm flipH="1" flipV="1">
            <a:off x="6892433" y="2702335"/>
            <a:ext cx="138492" cy="497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F71ECE8-D245-4EC3-9677-91A3765C912D}"/>
              </a:ext>
            </a:extLst>
          </p:cNvPr>
          <p:cNvCxnSpPr>
            <a:cxnSpLocks/>
            <a:stCxn id="44" idx="2"/>
          </p:cNvCxnSpPr>
          <p:nvPr/>
        </p:nvCxnSpPr>
        <p:spPr>
          <a:xfrm flipH="1" flipV="1">
            <a:off x="6253710" y="3489861"/>
            <a:ext cx="225608" cy="92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71344E2-41FC-4DC2-88F4-EB67E5B85844}"/>
              </a:ext>
            </a:extLst>
          </p:cNvPr>
          <p:cNvCxnSpPr>
            <a:cxnSpLocks/>
            <a:stCxn id="47" idx="3"/>
            <a:endCxn id="69" idx="6"/>
          </p:cNvCxnSpPr>
          <p:nvPr/>
        </p:nvCxnSpPr>
        <p:spPr>
          <a:xfrm flipH="1" flipV="1">
            <a:off x="7528319" y="3529212"/>
            <a:ext cx="262435" cy="146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3F51741-EC82-42AD-A78E-989B121084D4}"/>
              </a:ext>
            </a:extLst>
          </p:cNvPr>
          <p:cNvSpPr txBox="1"/>
          <p:nvPr/>
        </p:nvSpPr>
        <p:spPr>
          <a:xfrm>
            <a:off x="6892433" y="2416411"/>
            <a:ext cx="317992" cy="307777"/>
          </a:xfrm>
          <a:prstGeom prst="rect">
            <a:avLst/>
          </a:prstGeom>
          <a:noFill/>
        </p:spPr>
        <p:txBody>
          <a:bodyPr wrap="square" rtlCol="0">
            <a:spAutoFit/>
          </a:bodyPr>
          <a:lstStyle/>
          <a:p>
            <a:r>
              <a:rPr lang="en-IN" sz="1400" dirty="0"/>
              <a:t>1</a:t>
            </a:r>
          </a:p>
        </p:txBody>
      </p:sp>
      <p:sp>
        <p:nvSpPr>
          <p:cNvPr id="90" name="TextBox 89">
            <a:extLst>
              <a:ext uri="{FF2B5EF4-FFF2-40B4-BE49-F238E27FC236}">
                <a16:creationId xmlns:a16="http://schemas.microsoft.com/office/drawing/2014/main" id="{30CF2C12-935E-4589-933B-6AA92EB0C53E}"/>
              </a:ext>
            </a:extLst>
          </p:cNvPr>
          <p:cNvSpPr txBox="1"/>
          <p:nvPr/>
        </p:nvSpPr>
        <p:spPr>
          <a:xfrm>
            <a:off x="7897049" y="3333587"/>
            <a:ext cx="317992" cy="307777"/>
          </a:xfrm>
          <a:prstGeom prst="rect">
            <a:avLst/>
          </a:prstGeom>
          <a:noFill/>
        </p:spPr>
        <p:txBody>
          <a:bodyPr wrap="square" rtlCol="0">
            <a:spAutoFit/>
          </a:bodyPr>
          <a:lstStyle/>
          <a:p>
            <a:r>
              <a:rPr lang="en-IN" sz="1400" dirty="0"/>
              <a:t>2</a:t>
            </a:r>
          </a:p>
        </p:txBody>
      </p:sp>
      <p:sp>
        <p:nvSpPr>
          <p:cNvPr id="91" name="TextBox 90">
            <a:extLst>
              <a:ext uri="{FF2B5EF4-FFF2-40B4-BE49-F238E27FC236}">
                <a16:creationId xmlns:a16="http://schemas.microsoft.com/office/drawing/2014/main" id="{D1AB0ABC-8D77-43A8-A9CC-13A0B8267712}"/>
              </a:ext>
            </a:extLst>
          </p:cNvPr>
          <p:cNvSpPr txBox="1"/>
          <p:nvPr/>
        </p:nvSpPr>
        <p:spPr>
          <a:xfrm>
            <a:off x="5819581" y="3303292"/>
            <a:ext cx="317992" cy="307777"/>
          </a:xfrm>
          <a:prstGeom prst="rect">
            <a:avLst/>
          </a:prstGeom>
          <a:noFill/>
        </p:spPr>
        <p:txBody>
          <a:bodyPr wrap="square" rtlCol="0">
            <a:spAutoFit/>
          </a:bodyPr>
          <a:lstStyle/>
          <a:p>
            <a:r>
              <a:rPr lang="en-IN" sz="1400" dirty="0"/>
              <a:t>2</a:t>
            </a:r>
          </a:p>
        </p:txBody>
      </p:sp>
      <p:sp>
        <p:nvSpPr>
          <p:cNvPr id="92" name="TextBox 91">
            <a:extLst>
              <a:ext uri="{FF2B5EF4-FFF2-40B4-BE49-F238E27FC236}">
                <a16:creationId xmlns:a16="http://schemas.microsoft.com/office/drawing/2014/main" id="{6B21E3AD-BE4E-40A5-802B-C4C04AEC5A06}"/>
              </a:ext>
            </a:extLst>
          </p:cNvPr>
          <p:cNvSpPr txBox="1"/>
          <p:nvPr/>
        </p:nvSpPr>
        <p:spPr>
          <a:xfrm>
            <a:off x="7609019" y="4361836"/>
            <a:ext cx="317992" cy="307777"/>
          </a:xfrm>
          <a:prstGeom prst="rect">
            <a:avLst/>
          </a:prstGeom>
          <a:noFill/>
        </p:spPr>
        <p:txBody>
          <a:bodyPr wrap="square" rtlCol="0">
            <a:spAutoFit/>
          </a:bodyPr>
          <a:lstStyle/>
          <a:p>
            <a:r>
              <a:rPr lang="en-IN" sz="1400" dirty="0"/>
              <a:t>3</a:t>
            </a:r>
          </a:p>
        </p:txBody>
      </p:sp>
      <p:sp>
        <p:nvSpPr>
          <p:cNvPr id="93" name="TextBox 92">
            <a:extLst>
              <a:ext uri="{FF2B5EF4-FFF2-40B4-BE49-F238E27FC236}">
                <a16:creationId xmlns:a16="http://schemas.microsoft.com/office/drawing/2014/main" id="{3867BF27-69CF-4BA1-B456-87FD0A1ACB77}"/>
              </a:ext>
            </a:extLst>
          </p:cNvPr>
          <p:cNvSpPr txBox="1"/>
          <p:nvPr/>
        </p:nvSpPr>
        <p:spPr>
          <a:xfrm>
            <a:off x="6230731" y="4371361"/>
            <a:ext cx="317992" cy="307777"/>
          </a:xfrm>
          <a:prstGeom prst="rect">
            <a:avLst/>
          </a:prstGeom>
          <a:noFill/>
        </p:spPr>
        <p:txBody>
          <a:bodyPr wrap="square" rtlCol="0">
            <a:spAutoFit/>
          </a:bodyPr>
          <a:lstStyle/>
          <a:p>
            <a:r>
              <a:rPr lang="en-IN" sz="1400" dirty="0"/>
              <a:t>4</a:t>
            </a:r>
          </a:p>
        </p:txBody>
      </p:sp>
      <p:sp>
        <p:nvSpPr>
          <p:cNvPr id="94" name="TextBox 93">
            <a:extLst>
              <a:ext uri="{FF2B5EF4-FFF2-40B4-BE49-F238E27FC236}">
                <a16:creationId xmlns:a16="http://schemas.microsoft.com/office/drawing/2014/main" id="{6335F0B4-6138-4586-A11B-BE057482A4E8}"/>
              </a:ext>
            </a:extLst>
          </p:cNvPr>
          <p:cNvSpPr txBox="1"/>
          <p:nvPr/>
        </p:nvSpPr>
        <p:spPr>
          <a:xfrm>
            <a:off x="7046711" y="3107376"/>
            <a:ext cx="317992" cy="307777"/>
          </a:xfrm>
          <a:prstGeom prst="rect">
            <a:avLst/>
          </a:prstGeom>
          <a:noFill/>
        </p:spPr>
        <p:txBody>
          <a:bodyPr wrap="square" rtlCol="0">
            <a:spAutoFit/>
          </a:bodyPr>
          <a:lstStyle/>
          <a:p>
            <a:r>
              <a:rPr lang="en-IN" sz="1400" dirty="0"/>
              <a:t>a</a:t>
            </a:r>
          </a:p>
        </p:txBody>
      </p:sp>
      <p:sp>
        <p:nvSpPr>
          <p:cNvPr id="95" name="TextBox 94">
            <a:extLst>
              <a:ext uri="{FF2B5EF4-FFF2-40B4-BE49-F238E27FC236}">
                <a16:creationId xmlns:a16="http://schemas.microsoft.com/office/drawing/2014/main" id="{F56E2E3E-3D8E-4C36-A6E6-3257AE10E7C5}"/>
              </a:ext>
            </a:extLst>
          </p:cNvPr>
          <p:cNvSpPr txBox="1"/>
          <p:nvPr/>
        </p:nvSpPr>
        <p:spPr>
          <a:xfrm>
            <a:off x="7439779" y="3532993"/>
            <a:ext cx="317992" cy="307777"/>
          </a:xfrm>
          <a:prstGeom prst="rect">
            <a:avLst/>
          </a:prstGeom>
          <a:noFill/>
        </p:spPr>
        <p:txBody>
          <a:bodyPr wrap="square" rtlCol="0">
            <a:spAutoFit/>
          </a:bodyPr>
          <a:lstStyle/>
          <a:p>
            <a:r>
              <a:rPr lang="en-IN" sz="1400" dirty="0"/>
              <a:t>b</a:t>
            </a:r>
          </a:p>
        </p:txBody>
      </p:sp>
      <p:sp>
        <p:nvSpPr>
          <p:cNvPr id="96" name="TextBox 95">
            <a:extLst>
              <a:ext uri="{FF2B5EF4-FFF2-40B4-BE49-F238E27FC236}">
                <a16:creationId xmlns:a16="http://schemas.microsoft.com/office/drawing/2014/main" id="{AD478743-C2AB-444B-8E1B-C8ADE4FAA954}"/>
              </a:ext>
            </a:extLst>
          </p:cNvPr>
          <p:cNvSpPr txBox="1"/>
          <p:nvPr/>
        </p:nvSpPr>
        <p:spPr>
          <a:xfrm>
            <a:off x="7095188" y="3959243"/>
            <a:ext cx="317992" cy="307777"/>
          </a:xfrm>
          <a:prstGeom prst="rect">
            <a:avLst/>
          </a:prstGeom>
          <a:noFill/>
        </p:spPr>
        <p:txBody>
          <a:bodyPr wrap="square" rtlCol="0">
            <a:spAutoFit/>
          </a:bodyPr>
          <a:lstStyle/>
          <a:p>
            <a:r>
              <a:rPr lang="en-IN" sz="1400" dirty="0"/>
              <a:t>c</a:t>
            </a:r>
          </a:p>
        </p:txBody>
      </p:sp>
      <p:sp>
        <p:nvSpPr>
          <p:cNvPr id="97" name="TextBox 96">
            <a:extLst>
              <a:ext uri="{FF2B5EF4-FFF2-40B4-BE49-F238E27FC236}">
                <a16:creationId xmlns:a16="http://schemas.microsoft.com/office/drawing/2014/main" id="{4FC177E8-B9E1-4E71-B1FF-AB6083F32DA2}"/>
              </a:ext>
            </a:extLst>
          </p:cNvPr>
          <p:cNvSpPr txBox="1"/>
          <p:nvPr/>
        </p:nvSpPr>
        <p:spPr>
          <a:xfrm>
            <a:off x="6534753" y="3932669"/>
            <a:ext cx="317992" cy="307777"/>
          </a:xfrm>
          <a:prstGeom prst="rect">
            <a:avLst/>
          </a:prstGeom>
          <a:noFill/>
        </p:spPr>
        <p:txBody>
          <a:bodyPr wrap="square" rtlCol="0">
            <a:spAutoFit/>
          </a:bodyPr>
          <a:lstStyle/>
          <a:p>
            <a:r>
              <a:rPr lang="en-IN" sz="1400" dirty="0"/>
              <a:t>d</a:t>
            </a:r>
          </a:p>
        </p:txBody>
      </p:sp>
      <p:sp>
        <p:nvSpPr>
          <p:cNvPr id="98" name="TextBox 97">
            <a:extLst>
              <a:ext uri="{FF2B5EF4-FFF2-40B4-BE49-F238E27FC236}">
                <a16:creationId xmlns:a16="http://schemas.microsoft.com/office/drawing/2014/main" id="{3D33D618-1AB3-4D1B-B384-C6E7AB82FFC2}"/>
              </a:ext>
            </a:extLst>
          </p:cNvPr>
          <p:cNvSpPr txBox="1"/>
          <p:nvPr/>
        </p:nvSpPr>
        <p:spPr>
          <a:xfrm>
            <a:off x="6442555" y="3245996"/>
            <a:ext cx="317992" cy="307777"/>
          </a:xfrm>
          <a:prstGeom prst="rect">
            <a:avLst/>
          </a:prstGeom>
          <a:noFill/>
        </p:spPr>
        <p:txBody>
          <a:bodyPr wrap="square" rtlCol="0">
            <a:spAutoFit/>
          </a:bodyPr>
          <a:lstStyle/>
          <a:p>
            <a:r>
              <a:rPr lang="en-IN" sz="1400" dirty="0"/>
              <a:t>e</a:t>
            </a:r>
          </a:p>
        </p:txBody>
      </p:sp>
      <p:sp>
        <p:nvSpPr>
          <p:cNvPr id="99" name="Oval 98">
            <a:extLst>
              <a:ext uri="{FF2B5EF4-FFF2-40B4-BE49-F238E27FC236}">
                <a16:creationId xmlns:a16="http://schemas.microsoft.com/office/drawing/2014/main" id="{88FDA815-C985-4F5E-8417-E22F7E43A6CA}"/>
              </a:ext>
            </a:extLst>
          </p:cNvPr>
          <p:cNvSpPr/>
          <p:nvPr/>
        </p:nvSpPr>
        <p:spPr>
          <a:xfrm>
            <a:off x="9608245" y="2486764"/>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1" name="Oval 100">
            <a:extLst>
              <a:ext uri="{FF2B5EF4-FFF2-40B4-BE49-F238E27FC236}">
                <a16:creationId xmlns:a16="http://schemas.microsoft.com/office/drawing/2014/main" id="{7ED811D9-C444-4197-9E5F-AB9B2375A48E}"/>
              </a:ext>
            </a:extLst>
          </p:cNvPr>
          <p:cNvSpPr/>
          <p:nvPr/>
        </p:nvSpPr>
        <p:spPr>
          <a:xfrm>
            <a:off x="9552324" y="3959089"/>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55C807BE-355A-4754-B450-7F968AC5313D}"/>
              </a:ext>
            </a:extLst>
          </p:cNvPr>
          <p:cNvSpPr/>
          <p:nvPr/>
        </p:nvSpPr>
        <p:spPr>
          <a:xfrm>
            <a:off x="9292814" y="4398375"/>
            <a:ext cx="155275" cy="159588"/>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8BC1F47B-1ACD-47A1-84F0-B6E623618D8E}"/>
              </a:ext>
            </a:extLst>
          </p:cNvPr>
          <p:cNvCxnSpPr>
            <a:cxnSpLocks/>
            <a:stCxn id="99" idx="3"/>
          </p:cNvCxnSpPr>
          <p:nvPr/>
        </p:nvCxnSpPr>
        <p:spPr>
          <a:xfrm flipH="1">
            <a:off x="9021666" y="2622981"/>
            <a:ext cx="609318" cy="752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0C72C3B-4E67-4724-8B78-2052CDB43146}"/>
              </a:ext>
            </a:extLst>
          </p:cNvPr>
          <p:cNvCxnSpPr>
            <a:cxnSpLocks/>
            <a:endCxn id="155" idx="6"/>
          </p:cNvCxnSpPr>
          <p:nvPr/>
        </p:nvCxnSpPr>
        <p:spPr>
          <a:xfrm flipH="1">
            <a:off x="9448278" y="3473503"/>
            <a:ext cx="715550" cy="3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1C6792B-0342-4F51-BB5E-FF280729029F}"/>
              </a:ext>
            </a:extLst>
          </p:cNvPr>
          <p:cNvCxnSpPr>
            <a:cxnSpLocks/>
          </p:cNvCxnSpPr>
          <p:nvPr/>
        </p:nvCxnSpPr>
        <p:spPr>
          <a:xfrm>
            <a:off x="9829691" y="3272042"/>
            <a:ext cx="285087" cy="701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3EE427C-16E3-4439-B5D2-2F88BE08BA7C}"/>
              </a:ext>
            </a:extLst>
          </p:cNvPr>
          <p:cNvCxnSpPr>
            <a:cxnSpLocks/>
            <a:stCxn id="99" idx="5"/>
          </p:cNvCxnSpPr>
          <p:nvPr/>
        </p:nvCxnSpPr>
        <p:spPr>
          <a:xfrm>
            <a:off x="9740781" y="2622981"/>
            <a:ext cx="872080" cy="764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0B0C6E6-7ED4-48B0-B022-9142C45F23A6}"/>
              </a:ext>
            </a:extLst>
          </p:cNvPr>
          <p:cNvCxnSpPr>
            <a:cxnSpLocks/>
            <a:endCxn id="101" idx="0"/>
          </p:cNvCxnSpPr>
          <p:nvPr/>
        </p:nvCxnSpPr>
        <p:spPr>
          <a:xfrm flipH="1">
            <a:off x="9629962" y="3303806"/>
            <a:ext cx="194093" cy="655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0A52E7E-2FFB-47EC-A61C-7A605D089226}"/>
              </a:ext>
            </a:extLst>
          </p:cNvPr>
          <p:cNvCxnSpPr>
            <a:cxnSpLocks/>
            <a:stCxn id="101" idx="7"/>
          </p:cNvCxnSpPr>
          <p:nvPr/>
        </p:nvCxnSpPr>
        <p:spPr>
          <a:xfrm flipV="1">
            <a:off x="9684860" y="3452272"/>
            <a:ext cx="534824" cy="5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32122C7-CEC0-4052-A9F2-D5E2B11A4F15}"/>
              </a:ext>
            </a:extLst>
          </p:cNvPr>
          <p:cNvCxnSpPr>
            <a:cxnSpLocks/>
          </p:cNvCxnSpPr>
          <p:nvPr/>
        </p:nvCxnSpPr>
        <p:spPr>
          <a:xfrm>
            <a:off x="9407036" y="3511287"/>
            <a:ext cx="732464" cy="51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CAA2940-F89C-4AF6-915A-18056B109636}"/>
              </a:ext>
            </a:extLst>
          </p:cNvPr>
          <p:cNvCxnSpPr>
            <a:cxnSpLocks/>
            <a:endCxn id="104" idx="0"/>
          </p:cNvCxnSpPr>
          <p:nvPr/>
        </p:nvCxnSpPr>
        <p:spPr>
          <a:xfrm>
            <a:off x="9021666" y="3487916"/>
            <a:ext cx="348786" cy="910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801E837-F942-417B-851C-59DBA30B8C7A}"/>
              </a:ext>
            </a:extLst>
          </p:cNvPr>
          <p:cNvCxnSpPr>
            <a:cxnSpLocks/>
          </p:cNvCxnSpPr>
          <p:nvPr/>
        </p:nvCxnSpPr>
        <p:spPr>
          <a:xfrm flipH="1">
            <a:off x="10349988" y="3511287"/>
            <a:ext cx="288795" cy="879737"/>
          </a:xfrm>
          <a:prstGeom prst="line">
            <a:avLst/>
          </a:prstGeom>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0ABDA834-A22A-4592-892F-232698CE0946}"/>
              </a:ext>
            </a:extLst>
          </p:cNvPr>
          <p:cNvSpPr/>
          <p:nvPr/>
        </p:nvSpPr>
        <p:spPr>
          <a:xfrm>
            <a:off x="10085648" y="3947198"/>
            <a:ext cx="155275" cy="1595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cxnSp>
        <p:nvCxnSpPr>
          <p:cNvPr id="126" name="Straight Connector 125">
            <a:extLst>
              <a:ext uri="{FF2B5EF4-FFF2-40B4-BE49-F238E27FC236}">
                <a16:creationId xmlns:a16="http://schemas.microsoft.com/office/drawing/2014/main" id="{9DCA50F5-6D83-4462-9F52-CF5BA9F9CDB8}"/>
              </a:ext>
            </a:extLst>
          </p:cNvPr>
          <p:cNvCxnSpPr>
            <a:cxnSpLocks/>
            <a:stCxn id="104" idx="6"/>
          </p:cNvCxnSpPr>
          <p:nvPr/>
        </p:nvCxnSpPr>
        <p:spPr>
          <a:xfrm>
            <a:off x="9448089" y="4478169"/>
            <a:ext cx="901899" cy="11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3F89CD9-4DED-4846-B570-99367FBDFBA8}"/>
              </a:ext>
            </a:extLst>
          </p:cNvPr>
          <p:cNvCxnSpPr>
            <a:cxnSpLocks/>
            <a:stCxn id="101" idx="3"/>
            <a:endCxn id="104" idx="7"/>
          </p:cNvCxnSpPr>
          <p:nvPr/>
        </p:nvCxnSpPr>
        <p:spPr>
          <a:xfrm flipH="1">
            <a:off x="9425350" y="4095306"/>
            <a:ext cx="149713" cy="326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7CB196-9089-40F9-AF6B-AC56FDE7DB09}"/>
              </a:ext>
            </a:extLst>
          </p:cNvPr>
          <p:cNvCxnSpPr>
            <a:cxnSpLocks/>
          </p:cNvCxnSpPr>
          <p:nvPr/>
        </p:nvCxnSpPr>
        <p:spPr>
          <a:xfrm>
            <a:off x="10192081" y="4120893"/>
            <a:ext cx="157908" cy="383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E6833ED-A4FD-4887-840A-3DF489D6FBD2}"/>
              </a:ext>
            </a:extLst>
          </p:cNvPr>
          <p:cNvCxnSpPr>
            <a:cxnSpLocks/>
            <a:endCxn id="99" idx="4"/>
          </p:cNvCxnSpPr>
          <p:nvPr/>
        </p:nvCxnSpPr>
        <p:spPr>
          <a:xfrm flipH="1" flipV="1">
            <a:off x="9685883" y="2646352"/>
            <a:ext cx="138172" cy="623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47724AB-DDD4-4546-82FF-FEDE99F27468}"/>
              </a:ext>
            </a:extLst>
          </p:cNvPr>
          <p:cNvCxnSpPr>
            <a:cxnSpLocks/>
            <a:stCxn id="155" idx="2"/>
            <a:endCxn id="132" idx="6"/>
          </p:cNvCxnSpPr>
          <p:nvPr/>
        </p:nvCxnSpPr>
        <p:spPr>
          <a:xfrm flipH="1" flipV="1">
            <a:off x="9096486" y="3463462"/>
            <a:ext cx="196517" cy="43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482758B-B821-4E88-AE43-D2191D6A092A}"/>
              </a:ext>
            </a:extLst>
          </p:cNvPr>
          <p:cNvCxnSpPr>
            <a:cxnSpLocks/>
          </p:cNvCxnSpPr>
          <p:nvPr/>
        </p:nvCxnSpPr>
        <p:spPr>
          <a:xfrm flipH="1" flipV="1">
            <a:off x="10236870" y="3457180"/>
            <a:ext cx="347014" cy="30736"/>
          </a:xfrm>
          <a:prstGeom prst="line">
            <a:avLst/>
          </a:prstGeom>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B6B07738-8138-430E-B8EE-F2FD279E7D40}"/>
              </a:ext>
            </a:extLst>
          </p:cNvPr>
          <p:cNvSpPr/>
          <p:nvPr/>
        </p:nvSpPr>
        <p:spPr>
          <a:xfrm>
            <a:off x="8941211" y="3383668"/>
            <a:ext cx="155275" cy="1595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1" name="Oval 140">
            <a:extLst>
              <a:ext uri="{FF2B5EF4-FFF2-40B4-BE49-F238E27FC236}">
                <a16:creationId xmlns:a16="http://schemas.microsoft.com/office/drawing/2014/main" id="{4DC330AC-374B-4AF9-95DD-BD175C3FB585}"/>
              </a:ext>
            </a:extLst>
          </p:cNvPr>
          <p:cNvSpPr/>
          <p:nvPr/>
        </p:nvSpPr>
        <p:spPr>
          <a:xfrm>
            <a:off x="10272349" y="4368547"/>
            <a:ext cx="155275" cy="15958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8" name="Oval 147">
            <a:extLst>
              <a:ext uri="{FF2B5EF4-FFF2-40B4-BE49-F238E27FC236}">
                <a16:creationId xmlns:a16="http://schemas.microsoft.com/office/drawing/2014/main" id="{573DD179-54CB-4E74-B791-DCDFD6339283}"/>
              </a:ext>
            </a:extLst>
          </p:cNvPr>
          <p:cNvSpPr/>
          <p:nvPr/>
        </p:nvSpPr>
        <p:spPr>
          <a:xfrm>
            <a:off x="10128905" y="3384202"/>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Oval 148">
            <a:extLst>
              <a:ext uri="{FF2B5EF4-FFF2-40B4-BE49-F238E27FC236}">
                <a16:creationId xmlns:a16="http://schemas.microsoft.com/office/drawing/2014/main" id="{741BE3ED-7B1A-4360-B232-32E47A0D1F20}"/>
              </a:ext>
            </a:extLst>
          </p:cNvPr>
          <p:cNvSpPr/>
          <p:nvPr/>
        </p:nvSpPr>
        <p:spPr>
          <a:xfrm>
            <a:off x="9737711" y="3140046"/>
            <a:ext cx="155275" cy="159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val 152">
            <a:extLst>
              <a:ext uri="{FF2B5EF4-FFF2-40B4-BE49-F238E27FC236}">
                <a16:creationId xmlns:a16="http://schemas.microsoft.com/office/drawing/2014/main" id="{EAC5E208-A1D7-44F3-802D-0EF20EAB758A}"/>
              </a:ext>
            </a:extLst>
          </p:cNvPr>
          <p:cNvSpPr/>
          <p:nvPr/>
        </p:nvSpPr>
        <p:spPr>
          <a:xfrm>
            <a:off x="10533796" y="3377386"/>
            <a:ext cx="155275" cy="15958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Oval 154">
            <a:extLst>
              <a:ext uri="{FF2B5EF4-FFF2-40B4-BE49-F238E27FC236}">
                <a16:creationId xmlns:a16="http://schemas.microsoft.com/office/drawing/2014/main" id="{C10ECB7B-3E26-474F-B8DC-5472C1E1954C}"/>
              </a:ext>
            </a:extLst>
          </p:cNvPr>
          <p:cNvSpPr/>
          <p:nvPr/>
        </p:nvSpPr>
        <p:spPr>
          <a:xfrm>
            <a:off x="9293003" y="3426887"/>
            <a:ext cx="155275" cy="15958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TextBox 161">
            <a:extLst>
              <a:ext uri="{FF2B5EF4-FFF2-40B4-BE49-F238E27FC236}">
                <a16:creationId xmlns:a16="http://schemas.microsoft.com/office/drawing/2014/main" id="{0C252677-C2C3-4B56-9FEE-A1BBC55BF348}"/>
              </a:ext>
            </a:extLst>
          </p:cNvPr>
          <p:cNvSpPr txBox="1"/>
          <p:nvPr/>
        </p:nvSpPr>
        <p:spPr>
          <a:xfrm>
            <a:off x="9725133" y="2365684"/>
            <a:ext cx="317992" cy="307777"/>
          </a:xfrm>
          <a:prstGeom prst="rect">
            <a:avLst/>
          </a:prstGeom>
          <a:noFill/>
        </p:spPr>
        <p:txBody>
          <a:bodyPr wrap="square" rtlCol="0">
            <a:spAutoFit/>
          </a:bodyPr>
          <a:lstStyle/>
          <a:p>
            <a:r>
              <a:rPr lang="en-IN" sz="1400" dirty="0"/>
              <a:t>a</a:t>
            </a:r>
          </a:p>
        </p:txBody>
      </p:sp>
      <p:sp>
        <p:nvSpPr>
          <p:cNvPr id="163" name="TextBox 162">
            <a:extLst>
              <a:ext uri="{FF2B5EF4-FFF2-40B4-BE49-F238E27FC236}">
                <a16:creationId xmlns:a16="http://schemas.microsoft.com/office/drawing/2014/main" id="{CA7BCA0C-D505-40B9-B380-DE0EE1377A49}"/>
              </a:ext>
            </a:extLst>
          </p:cNvPr>
          <p:cNvSpPr txBox="1"/>
          <p:nvPr/>
        </p:nvSpPr>
        <p:spPr>
          <a:xfrm>
            <a:off x="10649692" y="3323281"/>
            <a:ext cx="317992" cy="307777"/>
          </a:xfrm>
          <a:prstGeom prst="rect">
            <a:avLst/>
          </a:prstGeom>
          <a:noFill/>
        </p:spPr>
        <p:txBody>
          <a:bodyPr wrap="square" rtlCol="0">
            <a:spAutoFit/>
          </a:bodyPr>
          <a:lstStyle/>
          <a:p>
            <a:r>
              <a:rPr lang="en-IN" sz="1400" dirty="0"/>
              <a:t>b</a:t>
            </a:r>
          </a:p>
        </p:txBody>
      </p:sp>
      <p:sp>
        <p:nvSpPr>
          <p:cNvPr id="164" name="TextBox 163">
            <a:extLst>
              <a:ext uri="{FF2B5EF4-FFF2-40B4-BE49-F238E27FC236}">
                <a16:creationId xmlns:a16="http://schemas.microsoft.com/office/drawing/2014/main" id="{CD368843-AD55-48D6-A2A8-EAA9B8C7A2F9}"/>
              </a:ext>
            </a:extLst>
          </p:cNvPr>
          <p:cNvSpPr txBox="1"/>
          <p:nvPr/>
        </p:nvSpPr>
        <p:spPr>
          <a:xfrm>
            <a:off x="10410377" y="4323840"/>
            <a:ext cx="317992" cy="307777"/>
          </a:xfrm>
          <a:prstGeom prst="rect">
            <a:avLst/>
          </a:prstGeom>
          <a:noFill/>
        </p:spPr>
        <p:txBody>
          <a:bodyPr wrap="square" rtlCol="0">
            <a:spAutoFit/>
          </a:bodyPr>
          <a:lstStyle/>
          <a:p>
            <a:r>
              <a:rPr lang="en-IN" sz="1400" dirty="0"/>
              <a:t>c</a:t>
            </a:r>
          </a:p>
        </p:txBody>
      </p:sp>
      <p:sp>
        <p:nvSpPr>
          <p:cNvPr id="170" name="TextBox 169">
            <a:extLst>
              <a:ext uri="{FF2B5EF4-FFF2-40B4-BE49-F238E27FC236}">
                <a16:creationId xmlns:a16="http://schemas.microsoft.com/office/drawing/2014/main" id="{8239890E-B608-4F4E-B243-18797133A546}"/>
              </a:ext>
            </a:extLst>
          </p:cNvPr>
          <p:cNvSpPr txBox="1"/>
          <p:nvPr/>
        </p:nvSpPr>
        <p:spPr>
          <a:xfrm>
            <a:off x="9037063" y="4312564"/>
            <a:ext cx="317992" cy="307777"/>
          </a:xfrm>
          <a:prstGeom prst="rect">
            <a:avLst/>
          </a:prstGeom>
          <a:noFill/>
        </p:spPr>
        <p:txBody>
          <a:bodyPr wrap="square" rtlCol="0">
            <a:spAutoFit/>
          </a:bodyPr>
          <a:lstStyle/>
          <a:p>
            <a:r>
              <a:rPr lang="en-IN" sz="1400" dirty="0"/>
              <a:t>d</a:t>
            </a:r>
          </a:p>
        </p:txBody>
      </p:sp>
      <p:sp>
        <p:nvSpPr>
          <p:cNvPr id="171" name="TextBox 170">
            <a:extLst>
              <a:ext uri="{FF2B5EF4-FFF2-40B4-BE49-F238E27FC236}">
                <a16:creationId xmlns:a16="http://schemas.microsoft.com/office/drawing/2014/main" id="{8317DDAC-583D-4CC8-B3CB-C8914E2B4011}"/>
              </a:ext>
            </a:extLst>
          </p:cNvPr>
          <p:cNvSpPr txBox="1"/>
          <p:nvPr/>
        </p:nvSpPr>
        <p:spPr>
          <a:xfrm>
            <a:off x="8645232" y="3281485"/>
            <a:ext cx="317992" cy="307777"/>
          </a:xfrm>
          <a:prstGeom prst="rect">
            <a:avLst/>
          </a:prstGeom>
          <a:noFill/>
        </p:spPr>
        <p:txBody>
          <a:bodyPr wrap="square" rtlCol="0">
            <a:spAutoFit/>
          </a:bodyPr>
          <a:lstStyle/>
          <a:p>
            <a:r>
              <a:rPr lang="en-IN" sz="1400" dirty="0"/>
              <a:t>e</a:t>
            </a:r>
          </a:p>
        </p:txBody>
      </p:sp>
      <p:sp>
        <p:nvSpPr>
          <p:cNvPr id="172" name="TextBox 171">
            <a:extLst>
              <a:ext uri="{FF2B5EF4-FFF2-40B4-BE49-F238E27FC236}">
                <a16:creationId xmlns:a16="http://schemas.microsoft.com/office/drawing/2014/main" id="{C016EB39-1108-472A-99CE-A015A70F1660}"/>
              </a:ext>
            </a:extLst>
          </p:cNvPr>
          <p:cNvSpPr txBox="1"/>
          <p:nvPr/>
        </p:nvSpPr>
        <p:spPr>
          <a:xfrm>
            <a:off x="9853417" y="3055784"/>
            <a:ext cx="317992" cy="307777"/>
          </a:xfrm>
          <a:prstGeom prst="rect">
            <a:avLst/>
          </a:prstGeom>
          <a:noFill/>
        </p:spPr>
        <p:txBody>
          <a:bodyPr wrap="square" rtlCol="0">
            <a:spAutoFit/>
          </a:bodyPr>
          <a:lstStyle/>
          <a:p>
            <a:r>
              <a:rPr lang="en-IN" sz="1400" dirty="0"/>
              <a:t>g</a:t>
            </a:r>
          </a:p>
        </p:txBody>
      </p:sp>
      <p:sp>
        <p:nvSpPr>
          <p:cNvPr id="173" name="TextBox 172">
            <a:extLst>
              <a:ext uri="{FF2B5EF4-FFF2-40B4-BE49-F238E27FC236}">
                <a16:creationId xmlns:a16="http://schemas.microsoft.com/office/drawing/2014/main" id="{A7C33448-4ACC-4A4B-A56A-8F4C7223300A}"/>
              </a:ext>
            </a:extLst>
          </p:cNvPr>
          <p:cNvSpPr txBox="1"/>
          <p:nvPr/>
        </p:nvSpPr>
        <p:spPr>
          <a:xfrm>
            <a:off x="10212372" y="3409589"/>
            <a:ext cx="317992" cy="307777"/>
          </a:xfrm>
          <a:prstGeom prst="rect">
            <a:avLst/>
          </a:prstGeom>
          <a:noFill/>
        </p:spPr>
        <p:txBody>
          <a:bodyPr wrap="square" rtlCol="0">
            <a:spAutoFit/>
          </a:bodyPr>
          <a:lstStyle/>
          <a:p>
            <a:r>
              <a:rPr lang="en-IN" sz="1400" dirty="0"/>
              <a:t>h</a:t>
            </a:r>
          </a:p>
        </p:txBody>
      </p:sp>
      <p:sp>
        <p:nvSpPr>
          <p:cNvPr id="174" name="TextBox 173">
            <a:extLst>
              <a:ext uri="{FF2B5EF4-FFF2-40B4-BE49-F238E27FC236}">
                <a16:creationId xmlns:a16="http://schemas.microsoft.com/office/drawing/2014/main" id="{EBFFB32A-2C8C-4E4F-8209-C19A004474ED}"/>
              </a:ext>
            </a:extLst>
          </p:cNvPr>
          <p:cNvSpPr txBox="1"/>
          <p:nvPr/>
        </p:nvSpPr>
        <p:spPr>
          <a:xfrm>
            <a:off x="9852887" y="3912999"/>
            <a:ext cx="317992" cy="307777"/>
          </a:xfrm>
          <a:prstGeom prst="rect">
            <a:avLst/>
          </a:prstGeom>
          <a:noFill/>
        </p:spPr>
        <p:txBody>
          <a:bodyPr wrap="square" rtlCol="0">
            <a:spAutoFit/>
          </a:bodyPr>
          <a:lstStyle/>
          <a:p>
            <a:r>
              <a:rPr lang="en-IN" sz="1400" dirty="0"/>
              <a:t>i</a:t>
            </a:r>
          </a:p>
        </p:txBody>
      </p:sp>
      <p:sp>
        <p:nvSpPr>
          <p:cNvPr id="175" name="TextBox 174">
            <a:extLst>
              <a:ext uri="{FF2B5EF4-FFF2-40B4-BE49-F238E27FC236}">
                <a16:creationId xmlns:a16="http://schemas.microsoft.com/office/drawing/2014/main" id="{3E4D0CAE-68B8-4245-8FF9-A85AADD9E987}"/>
              </a:ext>
            </a:extLst>
          </p:cNvPr>
          <p:cNvSpPr txBox="1"/>
          <p:nvPr/>
        </p:nvSpPr>
        <p:spPr>
          <a:xfrm>
            <a:off x="9355853" y="3911622"/>
            <a:ext cx="317992" cy="307777"/>
          </a:xfrm>
          <a:prstGeom prst="rect">
            <a:avLst/>
          </a:prstGeom>
          <a:noFill/>
        </p:spPr>
        <p:txBody>
          <a:bodyPr wrap="square" rtlCol="0">
            <a:spAutoFit/>
          </a:bodyPr>
          <a:lstStyle/>
          <a:p>
            <a:r>
              <a:rPr lang="en-IN" sz="1400" dirty="0"/>
              <a:t>j</a:t>
            </a:r>
          </a:p>
        </p:txBody>
      </p:sp>
      <p:sp>
        <p:nvSpPr>
          <p:cNvPr id="176" name="TextBox 175">
            <a:extLst>
              <a:ext uri="{FF2B5EF4-FFF2-40B4-BE49-F238E27FC236}">
                <a16:creationId xmlns:a16="http://schemas.microsoft.com/office/drawing/2014/main" id="{3A7EE0E0-C12A-445B-8F93-1095A00B098C}"/>
              </a:ext>
            </a:extLst>
          </p:cNvPr>
          <p:cNvSpPr txBox="1"/>
          <p:nvPr/>
        </p:nvSpPr>
        <p:spPr>
          <a:xfrm>
            <a:off x="9242698" y="3171451"/>
            <a:ext cx="317992" cy="307777"/>
          </a:xfrm>
          <a:prstGeom prst="rect">
            <a:avLst/>
          </a:prstGeom>
          <a:noFill/>
        </p:spPr>
        <p:txBody>
          <a:bodyPr wrap="square" rtlCol="0">
            <a:spAutoFit/>
          </a:bodyPr>
          <a:lstStyle/>
          <a:p>
            <a:r>
              <a:rPr lang="en-IN" sz="1400" dirty="0"/>
              <a:t>f</a:t>
            </a:r>
          </a:p>
        </p:txBody>
      </p:sp>
    </p:spTree>
    <p:extLst>
      <p:ext uri="{BB962C8B-B14F-4D97-AF65-F5344CB8AC3E}">
        <p14:creationId xmlns:p14="http://schemas.microsoft.com/office/powerpoint/2010/main" val="354830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39E5-0F36-4E57-ADBB-770DA8112F45}"/>
              </a:ext>
            </a:extLst>
          </p:cNvPr>
          <p:cNvSpPr>
            <a:spLocks noGrp="1"/>
          </p:cNvSpPr>
          <p:nvPr>
            <p:ph type="title"/>
          </p:nvPr>
        </p:nvSpPr>
        <p:spPr/>
        <p:txBody>
          <a:bodyPr/>
          <a:lstStyle/>
          <a:p>
            <a:r>
              <a:rPr lang="en-IN" dirty="0"/>
              <a:t>OVERVIEW OF THE THESIS</a:t>
            </a:r>
          </a:p>
        </p:txBody>
      </p:sp>
      <p:sp>
        <p:nvSpPr>
          <p:cNvPr id="3" name="Content Placeholder 2">
            <a:extLst>
              <a:ext uri="{FF2B5EF4-FFF2-40B4-BE49-F238E27FC236}">
                <a16:creationId xmlns:a16="http://schemas.microsoft.com/office/drawing/2014/main" id="{6E9B28E5-0B77-4EBC-9275-842294AFF3C5}"/>
              </a:ext>
            </a:extLst>
          </p:cNvPr>
          <p:cNvSpPr>
            <a:spLocks noGrp="1"/>
          </p:cNvSpPr>
          <p:nvPr>
            <p:ph idx="1"/>
          </p:nvPr>
        </p:nvSpPr>
        <p:spPr/>
        <p:txBody>
          <a:bodyPr>
            <a:normAutofit/>
          </a:bodyPr>
          <a:lstStyle/>
          <a:p>
            <a:r>
              <a:rPr lang="en-US" sz="2400" dirty="0"/>
              <a:t>Star </a:t>
            </a:r>
            <a:r>
              <a:rPr lang="en-US" sz="2400" dirty="0" err="1"/>
              <a:t>colouring</a:t>
            </a:r>
            <a:r>
              <a:rPr lang="en-US" sz="2400" dirty="0"/>
              <a:t>: A technique to find the upper bound on the star chromatic number is developed, proving that </a:t>
            </a:r>
            <a:r>
              <a:rPr lang="de-DE" sz="2400" dirty="0"/>
              <a:t> χs(G) ≤ 4α(G). An algorithm to find a 4α(G) star colouring of a graph G with girth atleast 5 is found.</a:t>
            </a:r>
          </a:p>
          <a:p>
            <a:r>
              <a:rPr lang="de-DE" sz="2400" dirty="0"/>
              <a:t>CD- colouring: Finding the complexity of CD colouring of different graphs, characterize the class of all 3-CD-colourable graphs and prove that k-CD-Colouring is in P for k&lt;=3 and NP complete for k&gt;=3. Proved that </a:t>
            </a:r>
            <a:r>
              <a:rPr lang="en-IN" sz="2400" dirty="0"/>
              <a:t> </a:t>
            </a:r>
            <a:r>
              <a:rPr lang="el-GR" sz="2400" dirty="0"/>
              <a:t>ω</a:t>
            </a:r>
            <a:r>
              <a:rPr lang="en-IN" sz="2400" dirty="0"/>
              <a:t>s(G) ≤ </a:t>
            </a:r>
            <a:r>
              <a:rPr lang="el-GR" sz="2400" dirty="0"/>
              <a:t>χ</a:t>
            </a:r>
            <a:r>
              <a:rPr lang="en-IN" sz="2400" dirty="0"/>
              <a:t>cd(G). Finding the complexity of finding the cardinality of the maximum </a:t>
            </a:r>
            <a:r>
              <a:rPr lang="en-IN" sz="2400" dirty="0" err="1"/>
              <a:t>subclique</a:t>
            </a:r>
            <a:r>
              <a:rPr lang="en-IN" sz="2400" dirty="0"/>
              <a:t> in a graph. </a:t>
            </a:r>
            <a:endParaRPr lang="en-IN" sz="2800" dirty="0"/>
          </a:p>
        </p:txBody>
      </p:sp>
    </p:spTree>
    <p:extLst>
      <p:ext uri="{BB962C8B-B14F-4D97-AF65-F5344CB8AC3E}">
        <p14:creationId xmlns:p14="http://schemas.microsoft.com/office/powerpoint/2010/main" val="41477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5A88-EF65-4680-ADDE-1E936CF33819}"/>
              </a:ext>
            </a:extLst>
          </p:cNvPr>
          <p:cNvSpPr>
            <a:spLocks noGrp="1"/>
          </p:cNvSpPr>
          <p:nvPr>
            <p:ph type="title"/>
          </p:nvPr>
        </p:nvSpPr>
        <p:spPr/>
        <p:txBody>
          <a:bodyPr/>
          <a:lstStyle/>
          <a:p>
            <a:r>
              <a:rPr lang="en-IN" dirty="0"/>
              <a:t>Colouring of Graphs</a:t>
            </a:r>
          </a:p>
        </p:txBody>
      </p:sp>
      <p:sp>
        <p:nvSpPr>
          <p:cNvPr id="3" name="Content Placeholder 2">
            <a:extLst>
              <a:ext uri="{FF2B5EF4-FFF2-40B4-BE49-F238E27FC236}">
                <a16:creationId xmlns:a16="http://schemas.microsoft.com/office/drawing/2014/main" id="{B10CC7AB-26CF-4102-8B60-1476E33C0822}"/>
              </a:ext>
            </a:extLst>
          </p:cNvPr>
          <p:cNvSpPr>
            <a:spLocks noGrp="1"/>
          </p:cNvSpPr>
          <p:nvPr>
            <p:ph idx="1"/>
          </p:nvPr>
        </p:nvSpPr>
        <p:spPr/>
        <p:txBody>
          <a:bodyPr/>
          <a:lstStyle/>
          <a:p>
            <a:r>
              <a:rPr lang="en-IN" dirty="0"/>
              <a:t>Graph colouring refers to partitioning a graph into independent sets, assigning a colour to each such set. No to adjacent vertices must have the same colour. The chromatic number of a graph, </a:t>
            </a:r>
            <a:r>
              <a:rPr lang="el-GR" b="1" dirty="0"/>
              <a:t>χ(</a:t>
            </a:r>
            <a:r>
              <a:rPr lang="en-IN" b="1" dirty="0"/>
              <a:t>G)</a:t>
            </a:r>
            <a:r>
              <a:rPr lang="en-IN" dirty="0"/>
              <a:t>, is the minimum number of such independent sets.</a:t>
            </a:r>
          </a:p>
          <a:p>
            <a:pPr algn="ctr"/>
            <a:r>
              <a:rPr lang="en-US" b="1" dirty="0"/>
              <a:t>χ(G) = min{k : G admits a k-coloring</a:t>
            </a:r>
            <a:r>
              <a:rPr lang="en-US" dirty="0"/>
              <a:t>}</a:t>
            </a:r>
          </a:p>
          <a:p>
            <a:pPr algn="ctr"/>
            <a:endParaRPr lang="en-US" dirty="0"/>
          </a:p>
          <a:p>
            <a:pPr algn="ctr"/>
            <a:r>
              <a:rPr lang="en-IN" dirty="0"/>
              <a:t>max{</a:t>
            </a:r>
            <a:r>
              <a:rPr lang="el-GR" dirty="0"/>
              <a:t>ω(</a:t>
            </a:r>
            <a:r>
              <a:rPr lang="en-IN" dirty="0"/>
              <a:t>G), |V (G)|/ </a:t>
            </a:r>
            <a:r>
              <a:rPr lang="el-GR" dirty="0"/>
              <a:t>α(</a:t>
            </a:r>
            <a:r>
              <a:rPr lang="en-IN" dirty="0"/>
              <a:t>G) }  ≤  </a:t>
            </a:r>
            <a:r>
              <a:rPr lang="el-GR" dirty="0"/>
              <a:t>χ(</a:t>
            </a:r>
            <a:r>
              <a:rPr lang="en-IN" dirty="0"/>
              <a:t>G)  ≤  ∆(G) + 1	</a:t>
            </a:r>
          </a:p>
          <a:p>
            <a:pPr algn="ctr"/>
            <a:endParaRPr lang="en-IN" dirty="0"/>
          </a:p>
          <a:p>
            <a:pPr algn="ctr"/>
            <a:r>
              <a:rPr lang="en-US" dirty="0"/>
              <a:t>Theorem 1.1.1. [74] COLORING of H-free graphs is polynomial-time solvable if H is an induced subgraph of P4 or P3 ∪ K1, and NP-complete for any other H</a:t>
            </a:r>
            <a:endParaRPr lang="en-IN" dirty="0"/>
          </a:p>
        </p:txBody>
      </p:sp>
      <p:sp>
        <p:nvSpPr>
          <p:cNvPr id="5" name="TextBox 4">
            <a:extLst>
              <a:ext uri="{FF2B5EF4-FFF2-40B4-BE49-F238E27FC236}">
                <a16:creationId xmlns:a16="http://schemas.microsoft.com/office/drawing/2014/main" id="{6656CADA-E1CF-4858-8B87-A80EC354C593}"/>
              </a:ext>
            </a:extLst>
          </p:cNvPr>
          <p:cNvSpPr txBox="1"/>
          <p:nvPr/>
        </p:nvSpPr>
        <p:spPr>
          <a:xfrm>
            <a:off x="215030" y="5964942"/>
            <a:ext cx="11761940" cy="307777"/>
          </a:xfrm>
          <a:prstGeom prst="rect">
            <a:avLst/>
          </a:prstGeom>
          <a:noFill/>
        </p:spPr>
        <p:txBody>
          <a:bodyPr wrap="square" rtlCol="0">
            <a:spAutoFit/>
          </a:bodyPr>
          <a:lstStyle/>
          <a:p>
            <a:r>
              <a:rPr lang="el-GR" sz="1400" dirty="0"/>
              <a:t>ω(</a:t>
            </a:r>
            <a:r>
              <a:rPr lang="en-IN" sz="1400" dirty="0"/>
              <a:t>G) = order of the largest clique in G (complete subgraph of G); |V (G)| - number of vertices of G; </a:t>
            </a:r>
            <a:r>
              <a:rPr lang="el-GR" sz="1400" dirty="0"/>
              <a:t>α(</a:t>
            </a:r>
            <a:r>
              <a:rPr lang="en-IN" sz="1400" dirty="0"/>
              <a:t>G) = vertex independence number; ∆(G) = max degree of G</a:t>
            </a:r>
          </a:p>
        </p:txBody>
      </p:sp>
      <p:cxnSp>
        <p:nvCxnSpPr>
          <p:cNvPr id="10" name="Straight Connector 9">
            <a:extLst>
              <a:ext uri="{FF2B5EF4-FFF2-40B4-BE49-F238E27FC236}">
                <a16:creationId xmlns:a16="http://schemas.microsoft.com/office/drawing/2014/main" id="{E6684751-665D-4835-8609-464363BBFCCA}"/>
              </a:ext>
            </a:extLst>
          </p:cNvPr>
          <p:cNvCxnSpPr/>
          <p:nvPr/>
        </p:nvCxnSpPr>
        <p:spPr>
          <a:xfrm>
            <a:off x="9429226" y="2692866"/>
            <a:ext cx="7885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1BDB28-B536-4D70-B3B5-DBED3E43E12F}"/>
              </a:ext>
            </a:extLst>
          </p:cNvPr>
          <p:cNvCxnSpPr>
            <a:cxnSpLocks/>
          </p:cNvCxnSpPr>
          <p:nvPr/>
        </p:nvCxnSpPr>
        <p:spPr>
          <a:xfrm>
            <a:off x="10217791" y="2692866"/>
            <a:ext cx="369115" cy="52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923992-9D0A-4A4A-9838-C74C2AADC088}"/>
              </a:ext>
            </a:extLst>
          </p:cNvPr>
          <p:cNvCxnSpPr>
            <a:cxnSpLocks/>
          </p:cNvCxnSpPr>
          <p:nvPr/>
        </p:nvCxnSpPr>
        <p:spPr>
          <a:xfrm flipV="1">
            <a:off x="9966121" y="3212983"/>
            <a:ext cx="620785" cy="411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69AE82-0615-4C22-B924-060EBD6FD1E9}"/>
              </a:ext>
            </a:extLst>
          </p:cNvPr>
          <p:cNvCxnSpPr>
            <a:cxnSpLocks/>
          </p:cNvCxnSpPr>
          <p:nvPr/>
        </p:nvCxnSpPr>
        <p:spPr>
          <a:xfrm flipV="1">
            <a:off x="9192237" y="2692865"/>
            <a:ext cx="253068" cy="520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8D900B-7D55-4975-87AB-CA8A7741791D}"/>
              </a:ext>
            </a:extLst>
          </p:cNvPr>
          <p:cNvCxnSpPr>
            <a:cxnSpLocks/>
          </p:cNvCxnSpPr>
          <p:nvPr/>
        </p:nvCxnSpPr>
        <p:spPr>
          <a:xfrm>
            <a:off x="9192237" y="3212982"/>
            <a:ext cx="773884" cy="411062"/>
          </a:xfrm>
          <a:prstGeom prst="line">
            <a:avLst/>
          </a:prstGeom>
        </p:spPr>
        <p:style>
          <a:lnRef idx="1">
            <a:schemeClr val="accent1"/>
          </a:lnRef>
          <a:fillRef idx="0">
            <a:schemeClr val="accent1"/>
          </a:fillRef>
          <a:effectRef idx="0">
            <a:schemeClr val="accent1"/>
          </a:effectRef>
          <a:fontRef idx="minor">
            <a:schemeClr val="tx1"/>
          </a:fontRef>
        </p:style>
      </p:cxnSp>
      <p:sp>
        <p:nvSpPr>
          <p:cNvPr id="20" name="Flowchart: Connector 19">
            <a:extLst>
              <a:ext uri="{FF2B5EF4-FFF2-40B4-BE49-F238E27FC236}">
                <a16:creationId xmlns:a16="http://schemas.microsoft.com/office/drawing/2014/main" id="{0565AE09-FF3C-41CC-B724-031959D77CE7}"/>
              </a:ext>
            </a:extLst>
          </p:cNvPr>
          <p:cNvSpPr/>
          <p:nvPr/>
        </p:nvSpPr>
        <p:spPr>
          <a:xfrm>
            <a:off x="9399586" y="2647146"/>
            <a:ext cx="172253" cy="137979"/>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B19A1D67-8381-4E93-A254-AD12296943A7}"/>
              </a:ext>
            </a:extLst>
          </p:cNvPr>
          <p:cNvSpPr/>
          <p:nvPr/>
        </p:nvSpPr>
        <p:spPr>
          <a:xfrm>
            <a:off x="10108313" y="2647146"/>
            <a:ext cx="161977" cy="1379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84212E59-45AE-45DB-BF43-177EDC67F049}"/>
              </a:ext>
            </a:extLst>
          </p:cNvPr>
          <p:cNvSpPr/>
          <p:nvPr/>
        </p:nvSpPr>
        <p:spPr>
          <a:xfrm>
            <a:off x="10543285" y="3170058"/>
            <a:ext cx="153099" cy="138773"/>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255D6D31-5EAF-4D47-A44D-F06903FC0249}"/>
              </a:ext>
            </a:extLst>
          </p:cNvPr>
          <p:cNvSpPr/>
          <p:nvPr/>
        </p:nvSpPr>
        <p:spPr>
          <a:xfrm>
            <a:off x="9190139" y="3170058"/>
            <a:ext cx="155197" cy="138772"/>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4FA1C047-4126-4A12-9875-9C0DAE2E6559}"/>
              </a:ext>
            </a:extLst>
          </p:cNvPr>
          <p:cNvSpPr/>
          <p:nvPr/>
        </p:nvSpPr>
        <p:spPr>
          <a:xfrm>
            <a:off x="9856644" y="3539999"/>
            <a:ext cx="163692" cy="153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967816C1-1A52-41A0-9C3E-D91709700215}"/>
              </a:ext>
            </a:extLst>
          </p:cNvPr>
          <p:cNvSpPr txBox="1"/>
          <p:nvPr/>
        </p:nvSpPr>
        <p:spPr>
          <a:xfrm>
            <a:off x="10543285" y="2692865"/>
            <a:ext cx="983188" cy="415498"/>
          </a:xfrm>
          <a:prstGeom prst="rect">
            <a:avLst/>
          </a:prstGeom>
          <a:noFill/>
        </p:spPr>
        <p:txBody>
          <a:bodyPr wrap="square" rtlCol="0">
            <a:spAutoFit/>
          </a:bodyPr>
          <a:lstStyle/>
          <a:p>
            <a:r>
              <a:rPr lang="en-US" sz="1000" dirty="0"/>
              <a:t>Odd cycle:</a:t>
            </a:r>
            <a:r>
              <a:rPr lang="el-GR" sz="1050" dirty="0"/>
              <a:t> χ(</a:t>
            </a:r>
            <a:r>
              <a:rPr lang="en-IN" sz="1050" dirty="0"/>
              <a:t>G) = 3=  ∆(G) + 1</a:t>
            </a:r>
            <a:r>
              <a:rPr lang="en-US" sz="1000" dirty="0"/>
              <a:t> </a:t>
            </a:r>
            <a:endParaRPr lang="en-IN" sz="1000" dirty="0"/>
          </a:p>
        </p:txBody>
      </p:sp>
      <p:sp>
        <p:nvSpPr>
          <p:cNvPr id="31" name="TextBox 30">
            <a:extLst>
              <a:ext uri="{FF2B5EF4-FFF2-40B4-BE49-F238E27FC236}">
                <a16:creationId xmlns:a16="http://schemas.microsoft.com/office/drawing/2014/main" id="{DD8C8C0E-B609-4F96-A41B-EEB7A16C6AC4}"/>
              </a:ext>
            </a:extLst>
          </p:cNvPr>
          <p:cNvSpPr txBox="1"/>
          <p:nvPr/>
        </p:nvSpPr>
        <p:spPr>
          <a:xfrm>
            <a:off x="9124846" y="3908428"/>
            <a:ext cx="1571538" cy="415498"/>
          </a:xfrm>
          <a:prstGeom prst="rect">
            <a:avLst/>
          </a:prstGeom>
          <a:noFill/>
        </p:spPr>
        <p:txBody>
          <a:bodyPr wrap="square" rtlCol="0">
            <a:spAutoFit/>
          </a:bodyPr>
          <a:lstStyle/>
          <a:p>
            <a:r>
              <a:rPr lang="en-US" sz="1000" dirty="0">
                <a:solidFill>
                  <a:schemeClr val="accent1"/>
                </a:solidFill>
              </a:rPr>
              <a:t>K 3,3,3,3 : </a:t>
            </a:r>
            <a:r>
              <a:rPr lang="el-GR" sz="1050" dirty="0"/>
              <a:t>ω(</a:t>
            </a:r>
            <a:r>
              <a:rPr lang="en-IN" sz="1050" dirty="0"/>
              <a:t>G) = |V (G)|/ </a:t>
            </a:r>
            <a:r>
              <a:rPr lang="el-GR" sz="1050" dirty="0"/>
              <a:t>α(</a:t>
            </a:r>
            <a:r>
              <a:rPr lang="en-IN" sz="1050" dirty="0"/>
              <a:t>G) =  </a:t>
            </a:r>
            <a:r>
              <a:rPr lang="el-GR" sz="1050" dirty="0"/>
              <a:t>χ(</a:t>
            </a:r>
            <a:r>
              <a:rPr lang="en-IN" sz="1050" dirty="0"/>
              <a:t>G) =4</a:t>
            </a:r>
            <a:endParaRPr lang="en-IN" sz="1000" dirty="0">
              <a:solidFill>
                <a:schemeClr val="accent1"/>
              </a:solidFill>
            </a:endParaRPr>
          </a:p>
        </p:txBody>
      </p:sp>
    </p:spTree>
    <p:extLst>
      <p:ext uri="{BB962C8B-B14F-4D97-AF65-F5344CB8AC3E}">
        <p14:creationId xmlns:p14="http://schemas.microsoft.com/office/powerpoint/2010/main" val="244830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0CFF-152C-4117-B434-FC08B37EB5DE}"/>
              </a:ext>
            </a:extLst>
          </p:cNvPr>
          <p:cNvSpPr>
            <a:spLocks noGrp="1"/>
          </p:cNvSpPr>
          <p:nvPr>
            <p:ph type="title"/>
          </p:nvPr>
        </p:nvSpPr>
        <p:spPr/>
        <p:txBody>
          <a:bodyPr/>
          <a:lstStyle/>
          <a:p>
            <a:r>
              <a:rPr lang="en-IN" dirty="0"/>
              <a:t>Star Colouring of graphs</a:t>
            </a:r>
          </a:p>
        </p:txBody>
      </p:sp>
      <p:sp>
        <p:nvSpPr>
          <p:cNvPr id="3" name="Content Placeholder 2">
            <a:extLst>
              <a:ext uri="{FF2B5EF4-FFF2-40B4-BE49-F238E27FC236}">
                <a16:creationId xmlns:a16="http://schemas.microsoft.com/office/drawing/2014/main" id="{E33D57F7-A686-422A-8022-EFCBA3701656}"/>
              </a:ext>
            </a:extLst>
          </p:cNvPr>
          <p:cNvSpPr>
            <a:spLocks noGrp="1"/>
          </p:cNvSpPr>
          <p:nvPr>
            <p:ph idx="1"/>
          </p:nvPr>
        </p:nvSpPr>
        <p:spPr/>
        <p:txBody>
          <a:bodyPr/>
          <a:lstStyle/>
          <a:p>
            <a:r>
              <a:rPr lang="en-US" dirty="0"/>
              <a:t>A k-star coloring of a graph G is a k-coloring V1, V2, . . . , </a:t>
            </a:r>
            <a:r>
              <a:rPr lang="en-US" dirty="0" err="1"/>
              <a:t>Vk</a:t>
            </a:r>
            <a:r>
              <a:rPr lang="en-US" dirty="0"/>
              <a:t> such that every component of the graph G[Vi ∪ </a:t>
            </a:r>
            <a:r>
              <a:rPr lang="en-US" dirty="0" err="1"/>
              <a:t>Vj</a:t>
            </a:r>
            <a:r>
              <a:rPr lang="en-US" dirty="0"/>
              <a:t> ] is a star for 1 ≤ </a:t>
            </a:r>
            <a:r>
              <a:rPr lang="en-US" dirty="0" err="1"/>
              <a:t>i</a:t>
            </a:r>
            <a:r>
              <a:rPr lang="en-US" dirty="0"/>
              <a:t>, j ≤ k.</a:t>
            </a:r>
            <a:endParaRPr lang="en-IN" dirty="0"/>
          </a:p>
        </p:txBody>
      </p:sp>
      <p:cxnSp>
        <p:nvCxnSpPr>
          <p:cNvPr id="5" name="Straight Connector 4">
            <a:extLst>
              <a:ext uri="{FF2B5EF4-FFF2-40B4-BE49-F238E27FC236}">
                <a16:creationId xmlns:a16="http://schemas.microsoft.com/office/drawing/2014/main" id="{E6EE972C-63A9-42A2-B2E3-9FDF15240FBF}"/>
              </a:ext>
            </a:extLst>
          </p:cNvPr>
          <p:cNvCxnSpPr/>
          <p:nvPr/>
        </p:nvCxnSpPr>
        <p:spPr>
          <a:xfrm>
            <a:off x="1359017" y="2776756"/>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A927F8B-B836-4BD2-B59B-905645921026}"/>
              </a:ext>
            </a:extLst>
          </p:cNvPr>
          <p:cNvCxnSpPr/>
          <p:nvPr/>
        </p:nvCxnSpPr>
        <p:spPr>
          <a:xfrm>
            <a:off x="2088859" y="2768367"/>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FBF64D-ADD3-49F4-BAE0-10E72FDE5896}"/>
              </a:ext>
            </a:extLst>
          </p:cNvPr>
          <p:cNvCxnSpPr/>
          <p:nvPr/>
        </p:nvCxnSpPr>
        <p:spPr>
          <a:xfrm>
            <a:off x="1360415" y="2776756"/>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4F72B5-87E8-4857-99DA-3157269326DA}"/>
              </a:ext>
            </a:extLst>
          </p:cNvPr>
          <p:cNvCxnSpPr/>
          <p:nvPr/>
        </p:nvCxnSpPr>
        <p:spPr>
          <a:xfrm>
            <a:off x="1350628" y="3429000"/>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Connector 9">
            <a:extLst>
              <a:ext uri="{FF2B5EF4-FFF2-40B4-BE49-F238E27FC236}">
                <a16:creationId xmlns:a16="http://schemas.microsoft.com/office/drawing/2014/main" id="{4FFC99F1-D358-49C0-8FE0-D5CB9B50A4DA}"/>
              </a:ext>
            </a:extLst>
          </p:cNvPr>
          <p:cNvSpPr/>
          <p:nvPr/>
        </p:nvSpPr>
        <p:spPr>
          <a:xfrm>
            <a:off x="1300300" y="2710326"/>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2FC9C522-BD27-4163-BA41-9FCBEDBF3D98}"/>
              </a:ext>
            </a:extLst>
          </p:cNvPr>
          <p:cNvSpPr/>
          <p:nvPr/>
        </p:nvSpPr>
        <p:spPr>
          <a:xfrm>
            <a:off x="1300300" y="3357693"/>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88A7F5F-CB44-430D-86D8-A10739A6E4B3}"/>
              </a:ext>
            </a:extLst>
          </p:cNvPr>
          <p:cNvSpPr/>
          <p:nvPr/>
        </p:nvSpPr>
        <p:spPr>
          <a:xfrm>
            <a:off x="2030142" y="2704733"/>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34F845B9-9D3C-4887-AF37-D084813E6B46}"/>
              </a:ext>
            </a:extLst>
          </p:cNvPr>
          <p:cNvSpPr/>
          <p:nvPr/>
        </p:nvSpPr>
        <p:spPr>
          <a:xfrm>
            <a:off x="2017560" y="335769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9E5EC28E-36F5-4C1A-B947-CB38F44F92BE}"/>
              </a:ext>
            </a:extLst>
          </p:cNvPr>
          <p:cNvCxnSpPr/>
          <p:nvPr/>
        </p:nvCxnSpPr>
        <p:spPr>
          <a:xfrm>
            <a:off x="2448186" y="2768367"/>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CA0CF5-A19A-4121-84AF-658D8DCF039E}"/>
              </a:ext>
            </a:extLst>
          </p:cNvPr>
          <p:cNvCxnSpPr/>
          <p:nvPr/>
        </p:nvCxnSpPr>
        <p:spPr>
          <a:xfrm>
            <a:off x="3178028" y="2759978"/>
            <a:ext cx="0" cy="660633"/>
          </a:xfrm>
          <a:prstGeom prst="line">
            <a:avLst/>
          </a:prstGeom>
        </p:spPr>
        <p:style>
          <a:lnRef idx="1">
            <a:schemeClr val="accent1"/>
          </a:lnRef>
          <a:fillRef idx="0">
            <a:schemeClr val="accent1"/>
          </a:fillRef>
          <a:effectRef idx="0">
            <a:schemeClr val="accent1"/>
          </a:effectRef>
          <a:fontRef idx="minor">
            <a:schemeClr val="tx1"/>
          </a:fontRef>
        </p:style>
      </p:cxnSp>
      <p:sp>
        <p:nvSpPr>
          <p:cNvPr id="29" name="Flowchart: Connector 28">
            <a:extLst>
              <a:ext uri="{FF2B5EF4-FFF2-40B4-BE49-F238E27FC236}">
                <a16:creationId xmlns:a16="http://schemas.microsoft.com/office/drawing/2014/main" id="{4D4DEAA8-F45F-483A-8F4C-6537EFD67E5F}"/>
              </a:ext>
            </a:extLst>
          </p:cNvPr>
          <p:cNvSpPr/>
          <p:nvPr/>
        </p:nvSpPr>
        <p:spPr>
          <a:xfrm>
            <a:off x="2389469" y="2701937"/>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5E9BB18C-7E7D-4A0F-BD49-4A8C92A95F23}"/>
              </a:ext>
            </a:extLst>
          </p:cNvPr>
          <p:cNvSpPr/>
          <p:nvPr/>
        </p:nvSpPr>
        <p:spPr>
          <a:xfrm>
            <a:off x="3119311" y="2696344"/>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CC73611A-6890-487E-AA7B-84B6A684285F}"/>
              </a:ext>
            </a:extLst>
          </p:cNvPr>
          <p:cNvSpPr/>
          <p:nvPr/>
        </p:nvSpPr>
        <p:spPr>
          <a:xfrm>
            <a:off x="3106729" y="3349304"/>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BD79F92A-F716-4A0D-AF1A-4F3BB9231840}"/>
              </a:ext>
            </a:extLst>
          </p:cNvPr>
          <p:cNvCxnSpPr/>
          <p:nvPr/>
        </p:nvCxnSpPr>
        <p:spPr>
          <a:xfrm>
            <a:off x="3789307" y="2776756"/>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84C205-859E-49F8-AB58-7585BD8A1153}"/>
              </a:ext>
            </a:extLst>
          </p:cNvPr>
          <p:cNvCxnSpPr/>
          <p:nvPr/>
        </p:nvCxnSpPr>
        <p:spPr>
          <a:xfrm>
            <a:off x="3779520" y="3429000"/>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lowchart: Connector 36">
            <a:extLst>
              <a:ext uri="{FF2B5EF4-FFF2-40B4-BE49-F238E27FC236}">
                <a16:creationId xmlns:a16="http://schemas.microsoft.com/office/drawing/2014/main" id="{FB353ED0-DAFF-46E4-B772-D607923B4307}"/>
              </a:ext>
            </a:extLst>
          </p:cNvPr>
          <p:cNvSpPr/>
          <p:nvPr/>
        </p:nvSpPr>
        <p:spPr>
          <a:xfrm>
            <a:off x="3729192" y="2710326"/>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97DD1E01-3E4D-4320-9399-D40B3AC5E1B0}"/>
              </a:ext>
            </a:extLst>
          </p:cNvPr>
          <p:cNvSpPr/>
          <p:nvPr/>
        </p:nvSpPr>
        <p:spPr>
          <a:xfrm>
            <a:off x="3729192" y="3357693"/>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8FA2CAD4-6F62-4572-A19B-1058223F92AD}"/>
              </a:ext>
            </a:extLst>
          </p:cNvPr>
          <p:cNvSpPr/>
          <p:nvPr/>
        </p:nvSpPr>
        <p:spPr>
          <a:xfrm>
            <a:off x="4446452" y="335769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lowchart: Connector 45">
            <a:extLst>
              <a:ext uri="{FF2B5EF4-FFF2-40B4-BE49-F238E27FC236}">
                <a16:creationId xmlns:a16="http://schemas.microsoft.com/office/drawing/2014/main" id="{E6566000-04DF-46E4-9705-5AE4E295EF51}"/>
              </a:ext>
            </a:extLst>
          </p:cNvPr>
          <p:cNvSpPr/>
          <p:nvPr/>
        </p:nvSpPr>
        <p:spPr>
          <a:xfrm>
            <a:off x="4867023" y="3368877"/>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Connector 46">
            <a:extLst>
              <a:ext uri="{FF2B5EF4-FFF2-40B4-BE49-F238E27FC236}">
                <a16:creationId xmlns:a16="http://schemas.microsoft.com/office/drawing/2014/main" id="{FE0B0DCE-81D2-423B-94E3-61C11CABBA40}"/>
              </a:ext>
            </a:extLst>
          </p:cNvPr>
          <p:cNvSpPr/>
          <p:nvPr/>
        </p:nvSpPr>
        <p:spPr>
          <a:xfrm>
            <a:off x="5596865" y="2715917"/>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63FD690A-AECA-49BE-B86C-0FC268480402}"/>
              </a:ext>
            </a:extLst>
          </p:cNvPr>
          <p:cNvSpPr txBox="1"/>
          <p:nvPr/>
        </p:nvSpPr>
        <p:spPr>
          <a:xfrm>
            <a:off x="1342546" y="2900170"/>
            <a:ext cx="706355" cy="369332"/>
          </a:xfrm>
          <a:prstGeom prst="rect">
            <a:avLst/>
          </a:prstGeom>
          <a:noFill/>
        </p:spPr>
        <p:txBody>
          <a:bodyPr wrap="square" rtlCol="0">
            <a:spAutoFit/>
          </a:bodyPr>
          <a:lstStyle/>
          <a:p>
            <a:r>
              <a:rPr lang="en-IN" dirty="0"/>
              <a:t>G: C4</a:t>
            </a:r>
          </a:p>
        </p:txBody>
      </p:sp>
      <p:sp>
        <p:nvSpPr>
          <p:cNvPr id="53" name="TextBox 52">
            <a:extLst>
              <a:ext uri="{FF2B5EF4-FFF2-40B4-BE49-F238E27FC236}">
                <a16:creationId xmlns:a16="http://schemas.microsoft.com/office/drawing/2014/main" id="{CF56F41F-E5D8-480F-A276-9D169DC35CE3}"/>
              </a:ext>
            </a:extLst>
          </p:cNvPr>
          <p:cNvSpPr txBox="1"/>
          <p:nvPr/>
        </p:nvSpPr>
        <p:spPr>
          <a:xfrm>
            <a:off x="2142288" y="2936362"/>
            <a:ext cx="235998" cy="369332"/>
          </a:xfrm>
          <a:prstGeom prst="rect">
            <a:avLst/>
          </a:prstGeom>
          <a:noFill/>
        </p:spPr>
        <p:txBody>
          <a:bodyPr wrap="square" rtlCol="0">
            <a:spAutoFit/>
          </a:bodyPr>
          <a:lstStyle/>
          <a:p>
            <a:r>
              <a:rPr lang="en-IN" dirty="0"/>
              <a:t>:</a:t>
            </a:r>
          </a:p>
        </p:txBody>
      </p:sp>
      <p:sp>
        <p:nvSpPr>
          <p:cNvPr id="54" name="Rectangle 53">
            <a:extLst>
              <a:ext uri="{FF2B5EF4-FFF2-40B4-BE49-F238E27FC236}">
                <a16:creationId xmlns:a16="http://schemas.microsoft.com/office/drawing/2014/main" id="{E87C88FD-1AE2-43EE-98F5-1A4272D336CD}"/>
              </a:ext>
            </a:extLst>
          </p:cNvPr>
          <p:cNvSpPr/>
          <p:nvPr/>
        </p:nvSpPr>
        <p:spPr>
          <a:xfrm>
            <a:off x="1073310" y="2575420"/>
            <a:ext cx="4798502" cy="1082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7385879F-2A2D-4623-981E-A3AB754A814B}"/>
              </a:ext>
            </a:extLst>
          </p:cNvPr>
          <p:cNvCxnSpPr/>
          <p:nvPr/>
        </p:nvCxnSpPr>
        <p:spPr>
          <a:xfrm>
            <a:off x="6350469" y="2776756"/>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C4BD27-6416-4828-AA81-88952F377716}"/>
              </a:ext>
            </a:extLst>
          </p:cNvPr>
          <p:cNvCxnSpPr/>
          <p:nvPr/>
        </p:nvCxnSpPr>
        <p:spPr>
          <a:xfrm>
            <a:off x="7080311" y="2768367"/>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F14CD8-089B-4036-8D45-90C50DF10D99}"/>
              </a:ext>
            </a:extLst>
          </p:cNvPr>
          <p:cNvCxnSpPr/>
          <p:nvPr/>
        </p:nvCxnSpPr>
        <p:spPr>
          <a:xfrm>
            <a:off x="6342080" y="3429000"/>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4381F7DD-848B-48A6-9D8F-263ACCE56670}"/>
              </a:ext>
            </a:extLst>
          </p:cNvPr>
          <p:cNvSpPr/>
          <p:nvPr/>
        </p:nvSpPr>
        <p:spPr>
          <a:xfrm>
            <a:off x="6291752" y="2710326"/>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Connector 59">
            <a:extLst>
              <a:ext uri="{FF2B5EF4-FFF2-40B4-BE49-F238E27FC236}">
                <a16:creationId xmlns:a16="http://schemas.microsoft.com/office/drawing/2014/main" id="{3FBFB6AE-7201-4241-85C9-A43DB6D78DC0}"/>
              </a:ext>
            </a:extLst>
          </p:cNvPr>
          <p:cNvSpPr/>
          <p:nvPr/>
        </p:nvSpPr>
        <p:spPr>
          <a:xfrm>
            <a:off x="6291752" y="3357693"/>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72C7109D-9FC5-4726-BD4B-6223C2354128}"/>
              </a:ext>
            </a:extLst>
          </p:cNvPr>
          <p:cNvSpPr/>
          <p:nvPr/>
        </p:nvSpPr>
        <p:spPr>
          <a:xfrm>
            <a:off x="7021594" y="2704733"/>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52971290-9E7B-42CE-B41F-AE69DFD8906D}"/>
              </a:ext>
            </a:extLst>
          </p:cNvPr>
          <p:cNvSpPr/>
          <p:nvPr/>
        </p:nvSpPr>
        <p:spPr>
          <a:xfrm>
            <a:off x="7009012" y="335769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Connector 62">
            <a:extLst>
              <a:ext uri="{FF2B5EF4-FFF2-40B4-BE49-F238E27FC236}">
                <a16:creationId xmlns:a16="http://schemas.microsoft.com/office/drawing/2014/main" id="{143CEBDC-BC56-45DF-9B79-A2905EAA5EFE}"/>
              </a:ext>
            </a:extLst>
          </p:cNvPr>
          <p:cNvCxnSpPr/>
          <p:nvPr/>
        </p:nvCxnSpPr>
        <p:spPr>
          <a:xfrm>
            <a:off x="7439638" y="2768367"/>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E00B7D-755D-4916-A9E6-4428FC7A26BE}"/>
              </a:ext>
            </a:extLst>
          </p:cNvPr>
          <p:cNvCxnSpPr/>
          <p:nvPr/>
        </p:nvCxnSpPr>
        <p:spPr>
          <a:xfrm>
            <a:off x="8169480" y="2759978"/>
            <a:ext cx="0" cy="660633"/>
          </a:xfrm>
          <a:prstGeom prst="line">
            <a:avLst/>
          </a:prstGeom>
        </p:spPr>
        <p:style>
          <a:lnRef idx="1">
            <a:schemeClr val="accent1"/>
          </a:lnRef>
          <a:fillRef idx="0">
            <a:schemeClr val="accent1"/>
          </a:fillRef>
          <a:effectRef idx="0">
            <a:schemeClr val="accent1"/>
          </a:effectRef>
          <a:fontRef idx="minor">
            <a:schemeClr val="tx1"/>
          </a:fontRef>
        </p:style>
      </p:cxnSp>
      <p:sp>
        <p:nvSpPr>
          <p:cNvPr id="65" name="Flowchart: Connector 64">
            <a:extLst>
              <a:ext uri="{FF2B5EF4-FFF2-40B4-BE49-F238E27FC236}">
                <a16:creationId xmlns:a16="http://schemas.microsoft.com/office/drawing/2014/main" id="{9C1FB739-43C2-4ECD-89D8-A0ECFAF47392}"/>
              </a:ext>
            </a:extLst>
          </p:cNvPr>
          <p:cNvSpPr/>
          <p:nvPr/>
        </p:nvSpPr>
        <p:spPr>
          <a:xfrm>
            <a:off x="7380921" y="2701937"/>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38D3D4A6-523C-4C25-BD85-7DDE48E2D983}"/>
              </a:ext>
            </a:extLst>
          </p:cNvPr>
          <p:cNvSpPr/>
          <p:nvPr/>
        </p:nvSpPr>
        <p:spPr>
          <a:xfrm>
            <a:off x="8110763" y="2696344"/>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381C0F5F-B5A8-4A72-A2D2-4B380CA4F1AB}"/>
              </a:ext>
            </a:extLst>
          </p:cNvPr>
          <p:cNvSpPr/>
          <p:nvPr/>
        </p:nvSpPr>
        <p:spPr>
          <a:xfrm>
            <a:off x="8098181" y="3349304"/>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0AF48722-CAB2-458C-AE71-AC0EF708DDB8}"/>
              </a:ext>
            </a:extLst>
          </p:cNvPr>
          <p:cNvCxnSpPr/>
          <p:nvPr/>
        </p:nvCxnSpPr>
        <p:spPr>
          <a:xfrm>
            <a:off x="8770972" y="3429000"/>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Flowchart: Connector 69">
            <a:extLst>
              <a:ext uri="{FF2B5EF4-FFF2-40B4-BE49-F238E27FC236}">
                <a16:creationId xmlns:a16="http://schemas.microsoft.com/office/drawing/2014/main" id="{AAAB3807-3B2C-4F0D-A0A3-4EBDD878327E}"/>
              </a:ext>
            </a:extLst>
          </p:cNvPr>
          <p:cNvSpPr/>
          <p:nvPr/>
        </p:nvSpPr>
        <p:spPr>
          <a:xfrm>
            <a:off x="8720644" y="2710326"/>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Connector 70">
            <a:extLst>
              <a:ext uri="{FF2B5EF4-FFF2-40B4-BE49-F238E27FC236}">
                <a16:creationId xmlns:a16="http://schemas.microsoft.com/office/drawing/2014/main" id="{F05E8E4F-54E5-4015-A3B6-EC99E37DBC13}"/>
              </a:ext>
            </a:extLst>
          </p:cNvPr>
          <p:cNvSpPr/>
          <p:nvPr/>
        </p:nvSpPr>
        <p:spPr>
          <a:xfrm>
            <a:off x="8720644" y="3357693"/>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B6E123F4-060C-423D-B9C3-D5E4B1F6C1D5}"/>
              </a:ext>
            </a:extLst>
          </p:cNvPr>
          <p:cNvSpPr/>
          <p:nvPr/>
        </p:nvSpPr>
        <p:spPr>
          <a:xfrm>
            <a:off x="9437904" y="335769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56A76DD8-BE90-462C-862F-EE70CDA050D9}"/>
              </a:ext>
            </a:extLst>
          </p:cNvPr>
          <p:cNvSpPr/>
          <p:nvPr/>
        </p:nvSpPr>
        <p:spPr>
          <a:xfrm>
            <a:off x="10432276" y="3375167"/>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DC1E7CA2-764B-4CB7-8C40-BD7D9AF19744}"/>
              </a:ext>
            </a:extLst>
          </p:cNvPr>
          <p:cNvSpPr/>
          <p:nvPr/>
        </p:nvSpPr>
        <p:spPr>
          <a:xfrm>
            <a:off x="10758893" y="2715917"/>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5" name="TextBox 74">
            <a:extLst>
              <a:ext uri="{FF2B5EF4-FFF2-40B4-BE49-F238E27FC236}">
                <a16:creationId xmlns:a16="http://schemas.microsoft.com/office/drawing/2014/main" id="{3E09CF0C-BC5B-4501-A1B6-CDA70F5CE1AE}"/>
              </a:ext>
            </a:extLst>
          </p:cNvPr>
          <p:cNvSpPr txBox="1"/>
          <p:nvPr/>
        </p:nvSpPr>
        <p:spPr>
          <a:xfrm>
            <a:off x="6280570" y="2900170"/>
            <a:ext cx="759784" cy="369332"/>
          </a:xfrm>
          <a:prstGeom prst="rect">
            <a:avLst/>
          </a:prstGeom>
          <a:noFill/>
        </p:spPr>
        <p:txBody>
          <a:bodyPr wrap="square" rtlCol="0">
            <a:spAutoFit/>
          </a:bodyPr>
          <a:lstStyle/>
          <a:p>
            <a:r>
              <a:rPr lang="en-IN" dirty="0"/>
              <a:t>G: C5</a:t>
            </a:r>
          </a:p>
        </p:txBody>
      </p:sp>
      <p:sp>
        <p:nvSpPr>
          <p:cNvPr id="76" name="TextBox 75">
            <a:extLst>
              <a:ext uri="{FF2B5EF4-FFF2-40B4-BE49-F238E27FC236}">
                <a16:creationId xmlns:a16="http://schemas.microsoft.com/office/drawing/2014/main" id="{83229095-E55F-405E-9335-726421D0498D}"/>
              </a:ext>
            </a:extLst>
          </p:cNvPr>
          <p:cNvSpPr txBox="1"/>
          <p:nvPr/>
        </p:nvSpPr>
        <p:spPr>
          <a:xfrm>
            <a:off x="7133740" y="2936362"/>
            <a:ext cx="235998" cy="369332"/>
          </a:xfrm>
          <a:prstGeom prst="rect">
            <a:avLst/>
          </a:prstGeom>
          <a:noFill/>
        </p:spPr>
        <p:txBody>
          <a:bodyPr wrap="square" rtlCol="0">
            <a:spAutoFit/>
          </a:bodyPr>
          <a:lstStyle/>
          <a:p>
            <a:r>
              <a:rPr lang="en-IN" dirty="0"/>
              <a:t>:</a:t>
            </a:r>
          </a:p>
        </p:txBody>
      </p:sp>
      <p:sp>
        <p:nvSpPr>
          <p:cNvPr id="77" name="Rectangle 76">
            <a:extLst>
              <a:ext uri="{FF2B5EF4-FFF2-40B4-BE49-F238E27FC236}">
                <a16:creationId xmlns:a16="http://schemas.microsoft.com/office/drawing/2014/main" id="{B1FF6881-892F-45C3-8CC7-1C5705A5E87B}"/>
              </a:ext>
            </a:extLst>
          </p:cNvPr>
          <p:cNvSpPr/>
          <p:nvPr/>
        </p:nvSpPr>
        <p:spPr>
          <a:xfrm>
            <a:off x="5989740" y="2575420"/>
            <a:ext cx="6073630" cy="1082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9" name="Straight Connector 78">
            <a:extLst>
              <a:ext uri="{FF2B5EF4-FFF2-40B4-BE49-F238E27FC236}">
                <a16:creationId xmlns:a16="http://schemas.microsoft.com/office/drawing/2014/main" id="{7D8CE779-55C2-4842-A2C3-8D29E435AE2C}"/>
              </a:ext>
            </a:extLst>
          </p:cNvPr>
          <p:cNvCxnSpPr>
            <a:cxnSpLocks/>
            <a:stCxn id="59" idx="2"/>
            <a:endCxn id="77" idx="1"/>
          </p:cNvCxnSpPr>
          <p:nvPr/>
        </p:nvCxnSpPr>
        <p:spPr>
          <a:xfrm flipH="1">
            <a:off x="5989740" y="2781633"/>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6A189CD-C13F-4FFF-843C-2484996A1F36}"/>
              </a:ext>
            </a:extLst>
          </p:cNvPr>
          <p:cNvCxnSpPr>
            <a:cxnSpLocks/>
            <a:stCxn id="60" idx="1"/>
            <a:endCxn id="77" idx="1"/>
          </p:cNvCxnSpPr>
          <p:nvPr/>
        </p:nvCxnSpPr>
        <p:spPr>
          <a:xfrm flipH="1" flipV="1">
            <a:off x="5989740" y="3116510"/>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82" name="Flowchart: Connector 81">
            <a:extLst>
              <a:ext uri="{FF2B5EF4-FFF2-40B4-BE49-F238E27FC236}">
                <a16:creationId xmlns:a16="http://schemas.microsoft.com/office/drawing/2014/main" id="{0F5F20AE-CCC2-4FB9-8270-B08AA0B3366F}"/>
              </a:ext>
            </a:extLst>
          </p:cNvPr>
          <p:cNvSpPr/>
          <p:nvPr/>
        </p:nvSpPr>
        <p:spPr>
          <a:xfrm>
            <a:off x="5989739" y="3028426"/>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3" name="Flowchart: Connector 82">
            <a:extLst>
              <a:ext uri="{FF2B5EF4-FFF2-40B4-BE49-F238E27FC236}">
                <a16:creationId xmlns:a16="http://schemas.microsoft.com/office/drawing/2014/main" id="{59014D92-9B7B-469C-BE9E-BF42CC06EBC6}"/>
              </a:ext>
            </a:extLst>
          </p:cNvPr>
          <p:cNvSpPr/>
          <p:nvPr/>
        </p:nvSpPr>
        <p:spPr>
          <a:xfrm>
            <a:off x="9879446" y="2764172"/>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4" name="Straight Connector 83">
            <a:extLst>
              <a:ext uri="{FF2B5EF4-FFF2-40B4-BE49-F238E27FC236}">
                <a16:creationId xmlns:a16="http://schemas.microsoft.com/office/drawing/2014/main" id="{FC3020AE-22E9-463D-8A0D-721411058FC8}"/>
              </a:ext>
            </a:extLst>
          </p:cNvPr>
          <p:cNvCxnSpPr>
            <a:stCxn id="83" idx="2"/>
          </p:cNvCxnSpPr>
          <p:nvPr/>
        </p:nvCxnSpPr>
        <p:spPr>
          <a:xfrm flipH="1">
            <a:off x="9627761" y="2835479"/>
            <a:ext cx="251685" cy="334877"/>
          </a:xfrm>
          <a:prstGeom prst="line">
            <a:avLst/>
          </a:prstGeom>
        </p:spPr>
        <p:style>
          <a:lnRef idx="1">
            <a:schemeClr val="accent1"/>
          </a:lnRef>
          <a:fillRef idx="0">
            <a:schemeClr val="accent1"/>
          </a:fillRef>
          <a:effectRef idx="0">
            <a:schemeClr val="accent1"/>
          </a:effectRef>
          <a:fontRef idx="minor">
            <a:schemeClr val="tx1"/>
          </a:fontRef>
        </p:style>
      </p:cxnSp>
      <p:sp>
        <p:nvSpPr>
          <p:cNvPr id="85" name="Flowchart: Connector 84">
            <a:extLst>
              <a:ext uri="{FF2B5EF4-FFF2-40B4-BE49-F238E27FC236}">
                <a16:creationId xmlns:a16="http://schemas.microsoft.com/office/drawing/2014/main" id="{9A218228-7749-4DD0-B419-130E63C86D10}"/>
              </a:ext>
            </a:extLst>
          </p:cNvPr>
          <p:cNvSpPr/>
          <p:nvPr/>
        </p:nvSpPr>
        <p:spPr>
          <a:xfrm>
            <a:off x="9577433" y="3082272"/>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EA062ACA-C4A4-42BC-AFCE-2D9CC5F7CF8F}"/>
              </a:ext>
            </a:extLst>
          </p:cNvPr>
          <p:cNvSpPr/>
          <p:nvPr/>
        </p:nvSpPr>
        <p:spPr>
          <a:xfrm>
            <a:off x="10166208" y="3349303"/>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B4F160E3-306E-40CC-A9AB-0CC5A6980170}"/>
              </a:ext>
            </a:extLst>
          </p:cNvPr>
          <p:cNvSpPr/>
          <p:nvPr/>
        </p:nvSpPr>
        <p:spPr>
          <a:xfrm>
            <a:off x="11381793" y="2720452"/>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323646BD-E93B-45CD-ACAD-35F0DC527F4F}"/>
              </a:ext>
            </a:extLst>
          </p:cNvPr>
          <p:cNvSpPr/>
          <p:nvPr/>
        </p:nvSpPr>
        <p:spPr>
          <a:xfrm>
            <a:off x="11082528" y="3082272"/>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9" name="Flowchart: Connector 98">
            <a:extLst>
              <a:ext uri="{FF2B5EF4-FFF2-40B4-BE49-F238E27FC236}">
                <a16:creationId xmlns:a16="http://schemas.microsoft.com/office/drawing/2014/main" id="{AC9D3401-AE9C-4030-B201-892B97FA9604}"/>
              </a:ext>
            </a:extLst>
          </p:cNvPr>
          <p:cNvSpPr/>
          <p:nvPr/>
        </p:nvSpPr>
        <p:spPr>
          <a:xfrm>
            <a:off x="11687535" y="3092391"/>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1" name="Flowchart: Connector 100">
            <a:extLst>
              <a:ext uri="{FF2B5EF4-FFF2-40B4-BE49-F238E27FC236}">
                <a16:creationId xmlns:a16="http://schemas.microsoft.com/office/drawing/2014/main" id="{A8625D3E-2A41-49E6-9124-6A6A8B3CEC6B}"/>
              </a:ext>
            </a:extLst>
          </p:cNvPr>
          <p:cNvSpPr/>
          <p:nvPr/>
        </p:nvSpPr>
        <p:spPr>
          <a:xfrm>
            <a:off x="11894062" y="3437389"/>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05" name="Straight Connector 104">
            <a:extLst>
              <a:ext uri="{FF2B5EF4-FFF2-40B4-BE49-F238E27FC236}">
                <a16:creationId xmlns:a16="http://schemas.microsoft.com/office/drawing/2014/main" id="{90CE4DE6-E06E-4ED2-8665-68CA50487219}"/>
              </a:ext>
            </a:extLst>
          </p:cNvPr>
          <p:cNvCxnSpPr/>
          <p:nvPr/>
        </p:nvCxnSpPr>
        <p:spPr>
          <a:xfrm>
            <a:off x="11648127" y="2575420"/>
            <a:ext cx="12582" cy="108218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6" name="Straight Connector 105">
            <a:extLst>
              <a:ext uri="{FF2B5EF4-FFF2-40B4-BE49-F238E27FC236}">
                <a16:creationId xmlns:a16="http://schemas.microsoft.com/office/drawing/2014/main" id="{42CB64A5-FE93-496E-82D6-B24058AB2D0A}"/>
              </a:ext>
            </a:extLst>
          </p:cNvPr>
          <p:cNvCxnSpPr/>
          <p:nvPr/>
        </p:nvCxnSpPr>
        <p:spPr>
          <a:xfrm>
            <a:off x="11004822" y="2557593"/>
            <a:ext cx="12582" cy="108218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7" name="Straight Connector 106">
            <a:extLst>
              <a:ext uri="{FF2B5EF4-FFF2-40B4-BE49-F238E27FC236}">
                <a16:creationId xmlns:a16="http://schemas.microsoft.com/office/drawing/2014/main" id="{E3D231EB-16D8-4F80-909F-609C58639FCC}"/>
              </a:ext>
            </a:extLst>
          </p:cNvPr>
          <p:cNvCxnSpPr/>
          <p:nvPr/>
        </p:nvCxnSpPr>
        <p:spPr>
          <a:xfrm>
            <a:off x="10333389" y="2549204"/>
            <a:ext cx="12582" cy="108218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8" name="Straight Connector 107">
            <a:extLst>
              <a:ext uri="{FF2B5EF4-FFF2-40B4-BE49-F238E27FC236}">
                <a16:creationId xmlns:a16="http://schemas.microsoft.com/office/drawing/2014/main" id="{CB7F54A9-AF5C-48DA-A12A-E581BED07AB9}"/>
              </a:ext>
            </a:extLst>
          </p:cNvPr>
          <p:cNvCxnSpPr/>
          <p:nvPr/>
        </p:nvCxnSpPr>
        <p:spPr>
          <a:xfrm>
            <a:off x="9569052" y="2557593"/>
            <a:ext cx="12582" cy="108218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9" name="Straight Connector 108">
            <a:extLst>
              <a:ext uri="{FF2B5EF4-FFF2-40B4-BE49-F238E27FC236}">
                <a16:creationId xmlns:a16="http://schemas.microsoft.com/office/drawing/2014/main" id="{D5F7B1D4-A1A8-478C-B444-619BC608AACC}"/>
              </a:ext>
            </a:extLst>
          </p:cNvPr>
          <p:cNvCxnSpPr/>
          <p:nvPr/>
        </p:nvCxnSpPr>
        <p:spPr>
          <a:xfrm>
            <a:off x="8487356" y="2575635"/>
            <a:ext cx="12582" cy="1082180"/>
          </a:xfrm>
          <a:prstGeom prst="line">
            <a:avLst/>
          </a:prstGeom>
        </p:spPr>
        <p:style>
          <a:lnRef idx="1">
            <a:schemeClr val="accent5"/>
          </a:lnRef>
          <a:fillRef idx="0">
            <a:schemeClr val="accent5"/>
          </a:fillRef>
          <a:effectRef idx="0">
            <a:schemeClr val="accent5"/>
          </a:effectRef>
          <a:fontRef idx="minor">
            <a:schemeClr val="tx1"/>
          </a:fontRef>
        </p:style>
      </p:cxnSp>
      <p:cxnSp>
        <p:nvCxnSpPr>
          <p:cNvPr id="110" name="Straight Connector 109">
            <a:extLst>
              <a:ext uri="{FF2B5EF4-FFF2-40B4-BE49-F238E27FC236}">
                <a16:creationId xmlns:a16="http://schemas.microsoft.com/office/drawing/2014/main" id="{AA1CBB43-1150-4092-959E-6AF9B6D0A38D}"/>
              </a:ext>
            </a:extLst>
          </p:cNvPr>
          <p:cNvCxnSpPr/>
          <p:nvPr/>
        </p:nvCxnSpPr>
        <p:spPr>
          <a:xfrm>
            <a:off x="7328632" y="2557593"/>
            <a:ext cx="12582" cy="1082180"/>
          </a:xfrm>
          <a:prstGeom prst="line">
            <a:avLst/>
          </a:prstGeom>
        </p:spPr>
        <p:style>
          <a:lnRef idx="1">
            <a:schemeClr val="accent5"/>
          </a:lnRef>
          <a:fillRef idx="0">
            <a:schemeClr val="accent5"/>
          </a:fillRef>
          <a:effectRef idx="0">
            <a:schemeClr val="accent5"/>
          </a:effectRef>
          <a:fontRef idx="minor">
            <a:schemeClr val="tx1"/>
          </a:fontRef>
        </p:style>
      </p:cxnSp>
      <p:sp>
        <p:nvSpPr>
          <p:cNvPr id="116" name="Rectangle 115">
            <a:extLst>
              <a:ext uri="{FF2B5EF4-FFF2-40B4-BE49-F238E27FC236}">
                <a16:creationId xmlns:a16="http://schemas.microsoft.com/office/drawing/2014/main" id="{28C4D291-5084-426C-A625-0726A76507F4}"/>
              </a:ext>
            </a:extLst>
          </p:cNvPr>
          <p:cNvSpPr/>
          <p:nvPr/>
        </p:nvSpPr>
        <p:spPr>
          <a:xfrm>
            <a:off x="1097280" y="3933753"/>
            <a:ext cx="1612364" cy="12475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Flowchart: Connector 116">
            <a:extLst>
              <a:ext uri="{FF2B5EF4-FFF2-40B4-BE49-F238E27FC236}">
                <a16:creationId xmlns:a16="http://schemas.microsoft.com/office/drawing/2014/main" id="{95868566-3E99-4740-84FB-FF1B932125E0}"/>
              </a:ext>
            </a:extLst>
          </p:cNvPr>
          <p:cNvSpPr/>
          <p:nvPr/>
        </p:nvSpPr>
        <p:spPr>
          <a:xfrm>
            <a:off x="1300300" y="4062959"/>
            <a:ext cx="117434" cy="9939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47AD2A16-F18C-4706-AF54-AAD3835E04DE}"/>
              </a:ext>
            </a:extLst>
          </p:cNvPr>
          <p:cNvSpPr/>
          <p:nvPr/>
        </p:nvSpPr>
        <p:spPr>
          <a:xfrm>
            <a:off x="1291911" y="4470461"/>
            <a:ext cx="117434" cy="9939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1" name="Flowchart: Connector 120">
            <a:extLst>
              <a:ext uri="{FF2B5EF4-FFF2-40B4-BE49-F238E27FC236}">
                <a16:creationId xmlns:a16="http://schemas.microsoft.com/office/drawing/2014/main" id="{DF5A965C-CA1F-44B3-9FF6-4B2AFEA6F8BE}"/>
              </a:ext>
            </a:extLst>
          </p:cNvPr>
          <p:cNvSpPr/>
          <p:nvPr/>
        </p:nvSpPr>
        <p:spPr>
          <a:xfrm>
            <a:off x="1283829" y="4924354"/>
            <a:ext cx="117434" cy="9939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3" name="Flowchart: Connector 122">
            <a:extLst>
              <a:ext uri="{FF2B5EF4-FFF2-40B4-BE49-F238E27FC236}">
                <a16:creationId xmlns:a16="http://schemas.microsoft.com/office/drawing/2014/main" id="{5CBEB7D6-79FF-4738-80B2-4568F86F333C}"/>
              </a:ext>
            </a:extLst>
          </p:cNvPr>
          <p:cNvSpPr/>
          <p:nvPr/>
        </p:nvSpPr>
        <p:spPr>
          <a:xfrm>
            <a:off x="2045827" y="4062959"/>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Flowchart: Connector 124">
            <a:extLst>
              <a:ext uri="{FF2B5EF4-FFF2-40B4-BE49-F238E27FC236}">
                <a16:creationId xmlns:a16="http://schemas.microsoft.com/office/drawing/2014/main" id="{08DA04D3-5488-44FB-A611-D2E9B1930731}"/>
              </a:ext>
            </a:extLst>
          </p:cNvPr>
          <p:cNvSpPr/>
          <p:nvPr/>
        </p:nvSpPr>
        <p:spPr>
          <a:xfrm>
            <a:off x="2045827" y="4327630"/>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lowchart: Connector 126">
            <a:extLst>
              <a:ext uri="{FF2B5EF4-FFF2-40B4-BE49-F238E27FC236}">
                <a16:creationId xmlns:a16="http://schemas.microsoft.com/office/drawing/2014/main" id="{A71AFEAD-E24B-4D5F-8424-C89A2A9D7498}"/>
              </a:ext>
            </a:extLst>
          </p:cNvPr>
          <p:cNvSpPr/>
          <p:nvPr/>
        </p:nvSpPr>
        <p:spPr>
          <a:xfrm>
            <a:off x="2052818" y="4647348"/>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lowchart: Connector 128">
            <a:extLst>
              <a:ext uri="{FF2B5EF4-FFF2-40B4-BE49-F238E27FC236}">
                <a16:creationId xmlns:a16="http://schemas.microsoft.com/office/drawing/2014/main" id="{D2E9646A-4849-4FC2-9BBB-2C06759D84B6}"/>
              </a:ext>
            </a:extLst>
          </p:cNvPr>
          <p:cNvSpPr/>
          <p:nvPr/>
        </p:nvSpPr>
        <p:spPr>
          <a:xfrm>
            <a:off x="2045827" y="4964139"/>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B68210C9-CC1E-48C9-84E0-A6F30E139BF8}"/>
              </a:ext>
            </a:extLst>
          </p:cNvPr>
          <p:cNvCxnSpPr>
            <a:stCxn id="117" idx="0"/>
            <a:endCxn id="123" idx="1"/>
          </p:cNvCxnSpPr>
          <p:nvPr/>
        </p:nvCxnSpPr>
        <p:spPr>
          <a:xfrm>
            <a:off x="1359017" y="4062959"/>
            <a:ext cx="704008" cy="14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E4894B9-3217-4A0A-9F26-6BB4F1FFF1B0}"/>
              </a:ext>
            </a:extLst>
          </p:cNvPr>
          <p:cNvCxnSpPr>
            <a:cxnSpLocks/>
            <a:stCxn id="117" idx="0"/>
            <a:endCxn id="125" idx="2"/>
          </p:cNvCxnSpPr>
          <p:nvPr/>
        </p:nvCxnSpPr>
        <p:spPr>
          <a:xfrm>
            <a:off x="1359017" y="4062959"/>
            <a:ext cx="686810" cy="31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0889BF-A156-45D5-B6C3-D13510094542}"/>
              </a:ext>
            </a:extLst>
          </p:cNvPr>
          <p:cNvCxnSpPr>
            <a:cxnSpLocks/>
            <a:stCxn id="117" idx="7"/>
            <a:endCxn id="127" idx="2"/>
          </p:cNvCxnSpPr>
          <p:nvPr/>
        </p:nvCxnSpPr>
        <p:spPr>
          <a:xfrm>
            <a:off x="1400536" y="4077515"/>
            <a:ext cx="652282" cy="619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39A72D1-192F-4513-89F8-E7237ED51295}"/>
              </a:ext>
            </a:extLst>
          </p:cNvPr>
          <p:cNvCxnSpPr>
            <a:cxnSpLocks/>
            <a:stCxn id="117" idx="5"/>
            <a:endCxn id="129" idx="4"/>
          </p:cNvCxnSpPr>
          <p:nvPr/>
        </p:nvCxnSpPr>
        <p:spPr>
          <a:xfrm>
            <a:off x="1400536" y="4147798"/>
            <a:ext cx="704008" cy="91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1EE84E-0BFA-4F61-9ACC-D588A9C4E17F}"/>
              </a:ext>
            </a:extLst>
          </p:cNvPr>
          <p:cNvCxnSpPr>
            <a:cxnSpLocks/>
            <a:stCxn id="119" idx="4"/>
            <a:endCxn id="123" idx="3"/>
          </p:cNvCxnSpPr>
          <p:nvPr/>
        </p:nvCxnSpPr>
        <p:spPr>
          <a:xfrm flipV="1">
            <a:off x="1350628" y="4147798"/>
            <a:ext cx="712397" cy="422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C219D8D-3D2A-4F26-B2C8-857BABA1E908}"/>
              </a:ext>
            </a:extLst>
          </p:cNvPr>
          <p:cNvCxnSpPr>
            <a:cxnSpLocks/>
            <a:stCxn id="119" idx="4"/>
            <a:endCxn id="125" idx="3"/>
          </p:cNvCxnSpPr>
          <p:nvPr/>
        </p:nvCxnSpPr>
        <p:spPr>
          <a:xfrm flipV="1">
            <a:off x="1350628" y="4412469"/>
            <a:ext cx="712397" cy="15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DC3A58A-7EAC-414C-B088-370761C7B7FA}"/>
              </a:ext>
            </a:extLst>
          </p:cNvPr>
          <p:cNvCxnSpPr>
            <a:cxnSpLocks/>
            <a:stCxn id="119" idx="4"/>
          </p:cNvCxnSpPr>
          <p:nvPr/>
        </p:nvCxnSpPr>
        <p:spPr>
          <a:xfrm>
            <a:off x="1350628" y="4569856"/>
            <a:ext cx="753916" cy="11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DB20600-A7A9-4E1B-80EB-2866DFC39C23}"/>
              </a:ext>
            </a:extLst>
          </p:cNvPr>
          <p:cNvCxnSpPr>
            <a:cxnSpLocks/>
            <a:stCxn id="119" idx="5"/>
            <a:endCxn id="129" idx="2"/>
          </p:cNvCxnSpPr>
          <p:nvPr/>
        </p:nvCxnSpPr>
        <p:spPr>
          <a:xfrm>
            <a:off x="1392147" y="4555300"/>
            <a:ext cx="653680" cy="45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237E305-1122-4519-941A-BCC0553033BB}"/>
              </a:ext>
            </a:extLst>
          </p:cNvPr>
          <p:cNvCxnSpPr>
            <a:cxnSpLocks/>
            <a:endCxn id="123" idx="3"/>
          </p:cNvCxnSpPr>
          <p:nvPr/>
        </p:nvCxnSpPr>
        <p:spPr>
          <a:xfrm flipV="1">
            <a:off x="1351257" y="4147798"/>
            <a:ext cx="711768" cy="8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942996C-B6C7-4D0C-A0DA-7C494F00D1ED}"/>
              </a:ext>
            </a:extLst>
          </p:cNvPr>
          <p:cNvCxnSpPr>
            <a:cxnSpLocks/>
            <a:endCxn id="125" idx="3"/>
          </p:cNvCxnSpPr>
          <p:nvPr/>
        </p:nvCxnSpPr>
        <p:spPr>
          <a:xfrm flipV="1">
            <a:off x="1343880" y="4412469"/>
            <a:ext cx="719145" cy="59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607A422-2C5B-4C01-BDE7-1CC484B06FFD}"/>
              </a:ext>
            </a:extLst>
          </p:cNvPr>
          <p:cNvCxnSpPr>
            <a:cxnSpLocks/>
            <a:stCxn id="121" idx="5"/>
            <a:endCxn id="127" idx="3"/>
          </p:cNvCxnSpPr>
          <p:nvPr/>
        </p:nvCxnSpPr>
        <p:spPr>
          <a:xfrm flipV="1">
            <a:off x="1384065" y="4732187"/>
            <a:ext cx="685951" cy="27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E6995-26A4-417D-B3EC-090627DDD7FA}"/>
              </a:ext>
            </a:extLst>
          </p:cNvPr>
          <p:cNvCxnSpPr>
            <a:cxnSpLocks/>
            <a:stCxn id="121" idx="5"/>
            <a:endCxn id="129" idx="2"/>
          </p:cNvCxnSpPr>
          <p:nvPr/>
        </p:nvCxnSpPr>
        <p:spPr>
          <a:xfrm>
            <a:off x="1384065" y="5009193"/>
            <a:ext cx="661762" cy="4644"/>
          </a:xfrm>
          <a:prstGeom prst="line">
            <a:avLst/>
          </a:prstGeom>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3874573D-5B2A-430D-8FA7-2B5A05039D0B}"/>
              </a:ext>
            </a:extLst>
          </p:cNvPr>
          <p:cNvSpPr txBox="1"/>
          <p:nvPr/>
        </p:nvSpPr>
        <p:spPr>
          <a:xfrm>
            <a:off x="2146265" y="4000133"/>
            <a:ext cx="645089" cy="646331"/>
          </a:xfrm>
          <a:prstGeom prst="rect">
            <a:avLst/>
          </a:prstGeom>
          <a:noFill/>
        </p:spPr>
        <p:txBody>
          <a:bodyPr wrap="square" rtlCol="0">
            <a:spAutoFit/>
          </a:bodyPr>
          <a:lstStyle/>
          <a:p>
            <a:r>
              <a:rPr lang="en-IN" dirty="0"/>
              <a:t>G: K3,4</a:t>
            </a:r>
          </a:p>
        </p:txBody>
      </p:sp>
      <p:sp>
        <p:nvSpPr>
          <p:cNvPr id="169" name="TextBox 168">
            <a:extLst>
              <a:ext uri="{FF2B5EF4-FFF2-40B4-BE49-F238E27FC236}">
                <a16:creationId xmlns:a16="http://schemas.microsoft.com/office/drawing/2014/main" id="{7F4E5E36-F59C-4391-B614-F270D1B19BDD}"/>
              </a:ext>
            </a:extLst>
          </p:cNvPr>
          <p:cNvSpPr txBox="1"/>
          <p:nvPr/>
        </p:nvSpPr>
        <p:spPr>
          <a:xfrm>
            <a:off x="5323856" y="2296288"/>
            <a:ext cx="6094602" cy="307777"/>
          </a:xfrm>
          <a:prstGeom prst="rect">
            <a:avLst/>
          </a:prstGeom>
          <a:noFill/>
        </p:spPr>
        <p:txBody>
          <a:bodyPr wrap="square">
            <a:spAutoFit/>
          </a:bodyPr>
          <a:lstStyle/>
          <a:p>
            <a:r>
              <a:rPr lang="en-US" sz="1400" dirty="0" err="1"/>
              <a:t>χs</a:t>
            </a:r>
            <a:r>
              <a:rPr lang="en-US" sz="1400" dirty="0"/>
              <a:t>(Cn) = 3, if n ≥ 3 and n != 5; = 4, if n = 5 </a:t>
            </a:r>
            <a:endParaRPr lang="en-IN" sz="1400" dirty="0"/>
          </a:p>
        </p:txBody>
      </p:sp>
      <p:sp>
        <p:nvSpPr>
          <p:cNvPr id="171" name="TextBox 170">
            <a:extLst>
              <a:ext uri="{FF2B5EF4-FFF2-40B4-BE49-F238E27FC236}">
                <a16:creationId xmlns:a16="http://schemas.microsoft.com/office/drawing/2014/main" id="{1A43B2D2-6349-45C5-8492-C28F97B7F125}"/>
              </a:ext>
            </a:extLst>
          </p:cNvPr>
          <p:cNvSpPr txBox="1"/>
          <p:nvPr/>
        </p:nvSpPr>
        <p:spPr>
          <a:xfrm>
            <a:off x="994098" y="3646504"/>
            <a:ext cx="6094602" cy="307777"/>
          </a:xfrm>
          <a:prstGeom prst="rect">
            <a:avLst/>
          </a:prstGeom>
          <a:noFill/>
        </p:spPr>
        <p:txBody>
          <a:bodyPr wrap="square">
            <a:spAutoFit/>
          </a:bodyPr>
          <a:lstStyle/>
          <a:p>
            <a:r>
              <a:rPr lang="el-GR" sz="1400" dirty="0"/>
              <a:t>χ</a:t>
            </a:r>
            <a:r>
              <a:rPr lang="en-IN" sz="1400" dirty="0"/>
              <a:t>s(</a:t>
            </a:r>
            <a:r>
              <a:rPr lang="en-IN" sz="1400" dirty="0" err="1"/>
              <a:t>Kn,m</a:t>
            </a:r>
            <a:r>
              <a:rPr lang="en-IN" sz="1400" dirty="0"/>
              <a:t>) = min{</a:t>
            </a:r>
            <a:r>
              <a:rPr lang="en-IN" sz="1400" dirty="0" err="1"/>
              <a:t>m,n</a:t>
            </a:r>
            <a:r>
              <a:rPr lang="en-IN" sz="1400" dirty="0"/>
              <a:t>}+1 </a:t>
            </a:r>
          </a:p>
        </p:txBody>
      </p:sp>
      <p:sp>
        <p:nvSpPr>
          <p:cNvPr id="173" name="Rectangle 172">
            <a:extLst>
              <a:ext uri="{FF2B5EF4-FFF2-40B4-BE49-F238E27FC236}">
                <a16:creationId xmlns:a16="http://schemas.microsoft.com/office/drawing/2014/main" id="{83002464-3923-4E55-947A-6CCED86FCD45}"/>
              </a:ext>
            </a:extLst>
          </p:cNvPr>
          <p:cNvSpPr/>
          <p:nvPr/>
        </p:nvSpPr>
        <p:spPr>
          <a:xfrm>
            <a:off x="3462975" y="3942143"/>
            <a:ext cx="3055271" cy="12475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6" name="Straight Connector 175">
            <a:extLst>
              <a:ext uri="{FF2B5EF4-FFF2-40B4-BE49-F238E27FC236}">
                <a16:creationId xmlns:a16="http://schemas.microsoft.com/office/drawing/2014/main" id="{8CF6732A-9CBD-43E8-8E1A-64BA68458361}"/>
              </a:ext>
            </a:extLst>
          </p:cNvPr>
          <p:cNvCxnSpPr/>
          <p:nvPr/>
        </p:nvCxnSpPr>
        <p:spPr>
          <a:xfrm>
            <a:off x="4049397" y="4237702"/>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65A296-9100-4F0E-B855-BCD58CE1B62D}"/>
              </a:ext>
            </a:extLst>
          </p:cNvPr>
          <p:cNvCxnSpPr/>
          <p:nvPr/>
        </p:nvCxnSpPr>
        <p:spPr>
          <a:xfrm>
            <a:off x="4779239" y="4229313"/>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8058EC-DB60-40AE-9E1E-EB5E24E0DF71}"/>
              </a:ext>
            </a:extLst>
          </p:cNvPr>
          <p:cNvCxnSpPr/>
          <p:nvPr/>
        </p:nvCxnSpPr>
        <p:spPr>
          <a:xfrm>
            <a:off x="4041008" y="4889946"/>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179" name="Flowchart: Connector 178">
            <a:extLst>
              <a:ext uri="{FF2B5EF4-FFF2-40B4-BE49-F238E27FC236}">
                <a16:creationId xmlns:a16="http://schemas.microsoft.com/office/drawing/2014/main" id="{CAE3DF61-65E2-495A-80C4-1C2853E1EC1B}"/>
              </a:ext>
            </a:extLst>
          </p:cNvPr>
          <p:cNvSpPr/>
          <p:nvPr/>
        </p:nvSpPr>
        <p:spPr>
          <a:xfrm>
            <a:off x="3990680" y="4171272"/>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108CBA77-0422-4F4B-BA2B-C79B51C34DA8}"/>
              </a:ext>
            </a:extLst>
          </p:cNvPr>
          <p:cNvSpPr/>
          <p:nvPr/>
        </p:nvSpPr>
        <p:spPr>
          <a:xfrm>
            <a:off x="3990680" y="4818639"/>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1" name="Flowchart: Connector 180">
            <a:extLst>
              <a:ext uri="{FF2B5EF4-FFF2-40B4-BE49-F238E27FC236}">
                <a16:creationId xmlns:a16="http://schemas.microsoft.com/office/drawing/2014/main" id="{C5C5C74E-7B8C-455A-B09C-53F63CEDE287}"/>
              </a:ext>
            </a:extLst>
          </p:cNvPr>
          <p:cNvSpPr/>
          <p:nvPr/>
        </p:nvSpPr>
        <p:spPr>
          <a:xfrm>
            <a:off x="4720522" y="4165679"/>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2" name="Flowchart: Connector 181">
            <a:extLst>
              <a:ext uri="{FF2B5EF4-FFF2-40B4-BE49-F238E27FC236}">
                <a16:creationId xmlns:a16="http://schemas.microsoft.com/office/drawing/2014/main" id="{792C1458-8507-46D3-BD9D-7E55832AA14B}"/>
              </a:ext>
            </a:extLst>
          </p:cNvPr>
          <p:cNvSpPr/>
          <p:nvPr/>
        </p:nvSpPr>
        <p:spPr>
          <a:xfrm>
            <a:off x="4707940" y="4818639"/>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TextBox 182">
            <a:extLst>
              <a:ext uri="{FF2B5EF4-FFF2-40B4-BE49-F238E27FC236}">
                <a16:creationId xmlns:a16="http://schemas.microsoft.com/office/drawing/2014/main" id="{6152C869-2671-4655-8FBB-2B824ACC65B5}"/>
              </a:ext>
            </a:extLst>
          </p:cNvPr>
          <p:cNvSpPr txBox="1"/>
          <p:nvPr/>
        </p:nvSpPr>
        <p:spPr>
          <a:xfrm>
            <a:off x="3979498" y="4361116"/>
            <a:ext cx="759784" cy="369332"/>
          </a:xfrm>
          <a:prstGeom prst="rect">
            <a:avLst/>
          </a:prstGeom>
          <a:noFill/>
        </p:spPr>
        <p:txBody>
          <a:bodyPr wrap="square" rtlCol="0">
            <a:spAutoFit/>
          </a:bodyPr>
          <a:lstStyle/>
          <a:p>
            <a:r>
              <a:rPr lang="en-IN" dirty="0"/>
              <a:t>G: C5</a:t>
            </a:r>
          </a:p>
        </p:txBody>
      </p:sp>
      <p:cxnSp>
        <p:nvCxnSpPr>
          <p:cNvPr id="184" name="Straight Connector 183">
            <a:extLst>
              <a:ext uri="{FF2B5EF4-FFF2-40B4-BE49-F238E27FC236}">
                <a16:creationId xmlns:a16="http://schemas.microsoft.com/office/drawing/2014/main" id="{06BCBE70-C731-48DD-8E43-75D959E076F7}"/>
              </a:ext>
            </a:extLst>
          </p:cNvPr>
          <p:cNvCxnSpPr>
            <a:cxnSpLocks/>
            <a:stCxn id="179" idx="2"/>
          </p:cNvCxnSpPr>
          <p:nvPr/>
        </p:nvCxnSpPr>
        <p:spPr>
          <a:xfrm flipH="1">
            <a:off x="3688668" y="4242579"/>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CB4B15D-093F-46FD-9E0F-1EA79179ADC9}"/>
              </a:ext>
            </a:extLst>
          </p:cNvPr>
          <p:cNvCxnSpPr>
            <a:cxnSpLocks/>
            <a:stCxn id="180" idx="1"/>
          </p:cNvCxnSpPr>
          <p:nvPr/>
        </p:nvCxnSpPr>
        <p:spPr>
          <a:xfrm flipH="1" flipV="1">
            <a:off x="3688668" y="4577456"/>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186" name="Flowchart: Connector 185">
            <a:extLst>
              <a:ext uri="{FF2B5EF4-FFF2-40B4-BE49-F238E27FC236}">
                <a16:creationId xmlns:a16="http://schemas.microsoft.com/office/drawing/2014/main" id="{ADEF81ED-7E6E-499D-BF05-CD1EB3FEFC50}"/>
              </a:ext>
            </a:extLst>
          </p:cNvPr>
          <p:cNvSpPr/>
          <p:nvPr/>
        </p:nvSpPr>
        <p:spPr>
          <a:xfrm>
            <a:off x="3688667" y="4489372"/>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87" name="Straight Connector 186">
            <a:extLst>
              <a:ext uri="{FF2B5EF4-FFF2-40B4-BE49-F238E27FC236}">
                <a16:creationId xmlns:a16="http://schemas.microsoft.com/office/drawing/2014/main" id="{42B2E26D-AA99-4B54-88AF-58D871E2867E}"/>
              </a:ext>
            </a:extLst>
          </p:cNvPr>
          <p:cNvCxnSpPr/>
          <p:nvPr/>
        </p:nvCxnSpPr>
        <p:spPr>
          <a:xfrm>
            <a:off x="5547383" y="4253914"/>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B4F5F14-95A9-4523-88FA-7C65FF045333}"/>
              </a:ext>
            </a:extLst>
          </p:cNvPr>
          <p:cNvCxnSpPr/>
          <p:nvPr/>
        </p:nvCxnSpPr>
        <p:spPr>
          <a:xfrm>
            <a:off x="6277225" y="4245525"/>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A285652-A820-493D-AD09-D9F5E2E88FA7}"/>
              </a:ext>
            </a:extLst>
          </p:cNvPr>
          <p:cNvCxnSpPr/>
          <p:nvPr/>
        </p:nvCxnSpPr>
        <p:spPr>
          <a:xfrm>
            <a:off x="5538994" y="4906158"/>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190" name="Flowchart: Connector 189">
            <a:extLst>
              <a:ext uri="{FF2B5EF4-FFF2-40B4-BE49-F238E27FC236}">
                <a16:creationId xmlns:a16="http://schemas.microsoft.com/office/drawing/2014/main" id="{824C8AC1-800A-457D-A49B-2BD91A052E07}"/>
              </a:ext>
            </a:extLst>
          </p:cNvPr>
          <p:cNvSpPr/>
          <p:nvPr/>
        </p:nvSpPr>
        <p:spPr>
          <a:xfrm>
            <a:off x="5488666" y="4187484"/>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Flowchart: Connector 190">
            <a:extLst>
              <a:ext uri="{FF2B5EF4-FFF2-40B4-BE49-F238E27FC236}">
                <a16:creationId xmlns:a16="http://schemas.microsoft.com/office/drawing/2014/main" id="{008D8FB2-2D22-4DE4-86F6-C0B0C9B61677}"/>
              </a:ext>
            </a:extLst>
          </p:cNvPr>
          <p:cNvSpPr/>
          <p:nvPr/>
        </p:nvSpPr>
        <p:spPr>
          <a:xfrm>
            <a:off x="5488666" y="4834851"/>
            <a:ext cx="117434" cy="1426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2" name="Flowchart: Connector 191">
            <a:extLst>
              <a:ext uri="{FF2B5EF4-FFF2-40B4-BE49-F238E27FC236}">
                <a16:creationId xmlns:a16="http://schemas.microsoft.com/office/drawing/2014/main" id="{F65F5FF3-1083-4A6B-A94E-44CC3900CCD5}"/>
              </a:ext>
            </a:extLst>
          </p:cNvPr>
          <p:cNvSpPr/>
          <p:nvPr/>
        </p:nvSpPr>
        <p:spPr>
          <a:xfrm>
            <a:off x="6218508" y="4181891"/>
            <a:ext cx="117434" cy="1426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3" name="Flowchart: Connector 192">
            <a:extLst>
              <a:ext uri="{FF2B5EF4-FFF2-40B4-BE49-F238E27FC236}">
                <a16:creationId xmlns:a16="http://schemas.microsoft.com/office/drawing/2014/main" id="{EBCA5850-55E7-49BD-AF9B-8CE7744FB0E3}"/>
              </a:ext>
            </a:extLst>
          </p:cNvPr>
          <p:cNvSpPr/>
          <p:nvPr/>
        </p:nvSpPr>
        <p:spPr>
          <a:xfrm>
            <a:off x="6205926" y="4834851"/>
            <a:ext cx="117434" cy="1426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4" name="TextBox 193">
            <a:extLst>
              <a:ext uri="{FF2B5EF4-FFF2-40B4-BE49-F238E27FC236}">
                <a16:creationId xmlns:a16="http://schemas.microsoft.com/office/drawing/2014/main" id="{314D0929-C3D0-4047-9472-F6FD83DD3828}"/>
              </a:ext>
            </a:extLst>
          </p:cNvPr>
          <p:cNvSpPr txBox="1"/>
          <p:nvPr/>
        </p:nvSpPr>
        <p:spPr>
          <a:xfrm>
            <a:off x="5563256" y="4878868"/>
            <a:ext cx="759784" cy="369332"/>
          </a:xfrm>
          <a:prstGeom prst="rect">
            <a:avLst/>
          </a:prstGeom>
          <a:noFill/>
        </p:spPr>
        <p:txBody>
          <a:bodyPr wrap="square" rtlCol="0">
            <a:spAutoFit/>
          </a:bodyPr>
          <a:lstStyle/>
          <a:p>
            <a:r>
              <a:rPr lang="en-IN" dirty="0"/>
              <a:t>G^2</a:t>
            </a:r>
          </a:p>
        </p:txBody>
      </p:sp>
      <p:cxnSp>
        <p:nvCxnSpPr>
          <p:cNvPr id="195" name="Straight Connector 194">
            <a:extLst>
              <a:ext uri="{FF2B5EF4-FFF2-40B4-BE49-F238E27FC236}">
                <a16:creationId xmlns:a16="http://schemas.microsoft.com/office/drawing/2014/main" id="{2D0F689D-EF71-4EA3-B27F-B7EB8BC63493}"/>
              </a:ext>
            </a:extLst>
          </p:cNvPr>
          <p:cNvCxnSpPr>
            <a:cxnSpLocks/>
            <a:stCxn id="190" idx="2"/>
          </p:cNvCxnSpPr>
          <p:nvPr/>
        </p:nvCxnSpPr>
        <p:spPr>
          <a:xfrm flipH="1">
            <a:off x="5186654" y="4258791"/>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F6CEFA8-04A4-4F09-BCEA-CDFFF3AC5878}"/>
              </a:ext>
            </a:extLst>
          </p:cNvPr>
          <p:cNvCxnSpPr>
            <a:cxnSpLocks/>
            <a:stCxn id="191" idx="1"/>
          </p:cNvCxnSpPr>
          <p:nvPr/>
        </p:nvCxnSpPr>
        <p:spPr>
          <a:xfrm flipH="1" flipV="1">
            <a:off x="5186654" y="4593668"/>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197" name="Flowchart: Connector 196">
            <a:extLst>
              <a:ext uri="{FF2B5EF4-FFF2-40B4-BE49-F238E27FC236}">
                <a16:creationId xmlns:a16="http://schemas.microsoft.com/office/drawing/2014/main" id="{A5FEBEA1-A865-41A1-8CD0-C9CC398BD668}"/>
              </a:ext>
            </a:extLst>
          </p:cNvPr>
          <p:cNvSpPr/>
          <p:nvPr/>
        </p:nvSpPr>
        <p:spPr>
          <a:xfrm>
            <a:off x="5186653" y="4505584"/>
            <a:ext cx="106261" cy="159391"/>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cxnSp>
        <p:nvCxnSpPr>
          <p:cNvPr id="199" name="Straight Connector 198">
            <a:extLst>
              <a:ext uri="{FF2B5EF4-FFF2-40B4-BE49-F238E27FC236}">
                <a16:creationId xmlns:a16="http://schemas.microsoft.com/office/drawing/2014/main" id="{E4308DA4-A6D6-4C95-B505-66F221C43B26}"/>
              </a:ext>
            </a:extLst>
          </p:cNvPr>
          <p:cNvCxnSpPr>
            <a:stCxn id="190" idx="3"/>
            <a:endCxn id="193" idx="1"/>
          </p:cNvCxnSpPr>
          <p:nvPr/>
        </p:nvCxnSpPr>
        <p:spPr>
          <a:xfrm>
            <a:off x="5505864" y="4309212"/>
            <a:ext cx="717260" cy="546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DAF1729F-829E-4AD2-9A91-5753C6C98BDC}"/>
              </a:ext>
            </a:extLst>
          </p:cNvPr>
          <p:cNvCxnSpPr>
            <a:stCxn id="192" idx="5"/>
            <a:endCxn id="197" idx="2"/>
          </p:cNvCxnSpPr>
          <p:nvPr/>
        </p:nvCxnSpPr>
        <p:spPr>
          <a:xfrm flipH="1">
            <a:off x="5186653" y="4303619"/>
            <a:ext cx="1132091" cy="281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A7AEBB4-6477-48F2-A7B2-07ED432D2FDE}"/>
              </a:ext>
            </a:extLst>
          </p:cNvPr>
          <p:cNvCxnSpPr>
            <a:stCxn id="192" idx="3"/>
            <a:endCxn id="191" idx="6"/>
          </p:cNvCxnSpPr>
          <p:nvPr/>
        </p:nvCxnSpPr>
        <p:spPr>
          <a:xfrm flipH="1">
            <a:off x="5606100" y="4303619"/>
            <a:ext cx="629606" cy="602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8215B71-22C4-46C9-89B8-9E56AA8EBE40}"/>
              </a:ext>
            </a:extLst>
          </p:cNvPr>
          <p:cNvCxnSpPr>
            <a:stCxn id="190" idx="3"/>
            <a:endCxn id="191" idx="6"/>
          </p:cNvCxnSpPr>
          <p:nvPr/>
        </p:nvCxnSpPr>
        <p:spPr>
          <a:xfrm>
            <a:off x="5505864" y="4309212"/>
            <a:ext cx="100236" cy="596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1EC13A6-051A-4E78-B5FD-B1B2F2F9C7D8}"/>
              </a:ext>
            </a:extLst>
          </p:cNvPr>
          <p:cNvCxnSpPr>
            <a:cxnSpLocks/>
            <a:stCxn id="197" idx="6"/>
            <a:endCxn id="193" idx="1"/>
          </p:cNvCxnSpPr>
          <p:nvPr/>
        </p:nvCxnSpPr>
        <p:spPr>
          <a:xfrm>
            <a:off x="5292914" y="4585280"/>
            <a:ext cx="930210" cy="270456"/>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F6632A8C-5646-47B1-952E-5F1C66821933}"/>
              </a:ext>
            </a:extLst>
          </p:cNvPr>
          <p:cNvSpPr txBox="1"/>
          <p:nvPr/>
        </p:nvSpPr>
        <p:spPr>
          <a:xfrm>
            <a:off x="3574127" y="3582722"/>
            <a:ext cx="6094602" cy="369332"/>
          </a:xfrm>
          <a:prstGeom prst="rect">
            <a:avLst/>
          </a:prstGeom>
          <a:noFill/>
        </p:spPr>
        <p:txBody>
          <a:bodyPr wrap="square">
            <a:spAutoFit/>
          </a:bodyPr>
          <a:lstStyle/>
          <a:p>
            <a:r>
              <a:rPr lang="el-GR" sz="1400" dirty="0"/>
              <a:t>χ</a:t>
            </a:r>
            <a:r>
              <a:rPr lang="en-IN" sz="1400" dirty="0"/>
              <a:t>s(G) ≤ </a:t>
            </a:r>
            <a:r>
              <a:rPr lang="el-GR" sz="1400" dirty="0"/>
              <a:t>χ(</a:t>
            </a:r>
            <a:r>
              <a:rPr lang="en-IN" sz="1400" dirty="0"/>
              <a:t>G^2 </a:t>
            </a:r>
            <a:r>
              <a:rPr lang="en-IN" dirty="0"/>
              <a:t>)</a:t>
            </a:r>
          </a:p>
        </p:txBody>
      </p:sp>
      <p:sp>
        <p:nvSpPr>
          <p:cNvPr id="214" name="TextBox 213">
            <a:extLst>
              <a:ext uri="{FF2B5EF4-FFF2-40B4-BE49-F238E27FC236}">
                <a16:creationId xmlns:a16="http://schemas.microsoft.com/office/drawing/2014/main" id="{0142A592-2C86-4C31-9FC1-0237DBB7ED2F}"/>
              </a:ext>
            </a:extLst>
          </p:cNvPr>
          <p:cNvSpPr txBox="1"/>
          <p:nvPr/>
        </p:nvSpPr>
        <p:spPr>
          <a:xfrm>
            <a:off x="1095601" y="5463437"/>
            <a:ext cx="10286191" cy="646331"/>
          </a:xfrm>
          <a:prstGeom prst="rect">
            <a:avLst/>
          </a:prstGeom>
          <a:noFill/>
        </p:spPr>
        <p:txBody>
          <a:bodyPr wrap="square" rtlCol="0">
            <a:spAutoFit/>
          </a:bodyPr>
          <a:lstStyle/>
          <a:p>
            <a:r>
              <a:rPr lang="en-US" dirty="0"/>
              <a:t>An optimal star coloring can be found in linear time for a cograph and a tree . It is NP-complete to determine whether star chromatic number is at most three 2 even for bipartite planar graphs .</a:t>
            </a:r>
            <a:endParaRPr lang="en-IN" dirty="0"/>
          </a:p>
        </p:txBody>
      </p:sp>
    </p:spTree>
    <p:extLst>
      <p:ext uri="{BB962C8B-B14F-4D97-AF65-F5344CB8AC3E}">
        <p14:creationId xmlns:p14="http://schemas.microsoft.com/office/powerpoint/2010/main" val="79314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A874-62E5-4B02-8F93-010988B06FBB}"/>
              </a:ext>
            </a:extLst>
          </p:cNvPr>
          <p:cNvSpPr>
            <a:spLocks noGrp="1"/>
          </p:cNvSpPr>
          <p:nvPr>
            <p:ph type="title"/>
          </p:nvPr>
        </p:nvSpPr>
        <p:spPr/>
        <p:txBody>
          <a:bodyPr/>
          <a:lstStyle/>
          <a:p>
            <a:r>
              <a:rPr lang="en-IN" dirty="0"/>
              <a:t>CD Colouring of graphs</a:t>
            </a:r>
          </a:p>
        </p:txBody>
      </p:sp>
      <p:sp>
        <p:nvSpPr>
          <p:cNvPr id="3" name="Content Placeholder 2">
            <a:extLst>
              <a:ext uri="{FF2B5EF4-FFF2-40B4-BE49-F238E27FC236}">
                <a16:creationId xmlns:a16="http://schemas.microsoft.com/office/drawing/2014/main" id="{EF7968BE-BF74-46E7-9A4C-4F322633E2EE}"/>
              </a:ext>
            </a:extLst>
          </p:cNvPr>
          <p:cNvSpPr>
            <a:spLocks noGrp="1"/>
          </p:cNvSpPr>
          <p:nvPr>
            <p:ph idx="1"/>
          </p:nvPr>
        </p:nvSpPr>
        <p:spPr>
          <a:xfrm>
            <a:off x="1097280" y="1845733"/>
            <a:ext cx="10058400" cy="4345341"/>
          </a:xfrm>
          <a:noFill/>
        </p:spPr>
        <p:txBody>
          <a:bodyPr/>
          <a:lstStyle/>
          <a:p>
            <a:r>
              <a:rPr lang="en-US" dirty="0"/>
              <a:t>A subset S of the vertex set of a graph G is called a dominating set of G if every vertex not in S has a </a:t>
            </a:r>
            <a:r>
              <a:rPr lang="en-US" dirty="0" err="1"/>
              <a:t>neighbour</a:t>
            </a:r>
            <a:r>
              <a:rPr lang="en-US" dirty="0"/>
              <a:t> in S. A k-coloring V1, V2, . . . , </a:t>
            </a:r>
            <a:r>
              <a:rPr lang="en-US" dirty="0" err="1"/>
              <a:t>Vk</a:t>
            </a:r>
            <a:r>
              <a:rPr lang="en-US" dirty="0"/>
              <a:t> of a graph G is called a k-</a:t>
            </a:r>
            <a:r>
              <a:rPr lang="en-US" dirty="0" err="1"/>
              <a:t>Dcoloring</a:t>
            </a:r>
            <a:r>
              <a:rPr lang="en-US" dirty="0"/>
              <a:t> if for every vertex v ∈ V (G), there exists an </a:t>
            </a:r>
            <a:r>
              <a:rPr lang="en-US" dirty="0" err="1"/>
              <a:t>i</a:t>
            </a:r>
            <a:r>
              <a:rPr lang="en-US" dirty="0"/>
              <a:t>, 1 ≤ </a:t>
            </a:r>
            <a:r>
              <a:rPr lang="en-US" dirty="0" err="1"/>
              <a:t>i</a:t>
            </a:r>
            <a:r>
              <a:rPr lang="en-US" dirty="0"/>
              <a:t> ≤ k, such that Vi ⊆ N[v].</a:t>
            </a:r>
          </a:p>
          <a:p>
            <a:endParaRPr lang="en-US" dirty="0"/>
          </a:p>
          <a:p>
            <a:endParaRPr lang="en-US" dirty="0"/>
          </a:p>
          <a:p>
            <a:r>
              <a:rPr lang="en-US" dirty="0"/>
              <a:t>On the other hand, a k-coloring V1, V2, . . . , </a:t>
            </a:r>
            <a:r>
              <a:rPr lang="en-US" dirty="0" err="1"/>
              <a:t>Vk</a:t>
            </a:r>
            <a:r>
              <a:rPr lang="en-US" dirty="0"/>
              <a:t> of a graph G is called a k-</a:t>
            </a:r>
            <a:r>
              <a:rPr lang="en-US" dirty="0" err="1"/>
              <a:t>CDcoloring</a:t>
            </a:r>
            <a:r>
              <a:rPr lang="en-US" dirty="0"/>
              <a:t> if for every Vi , 1 ≤ </a:t>
            </a:r>
            <a:r>
              <a:rPr lang="en-US" dirty="0" err="1"/>
              <a:t>i</a:t>
            </a:r>
            <a:r>
              <a:rPr lang="en-US" dirty="0"/>
              <a:t> ≤ k, there exists a vertex xi such that Vi ⊆ N[xi ].</a:t>
            </a:r>
            <a:endParaRPr lang="en-IN" dirty="0"/>
          </a:p>
        </p:txBody>
      </p:sp>
      <p:cxnSp>
        <p:nvCxnSpPr>
          <p:cNvPr id="5" name="Straight Connector 4">
            <a:extLst>
              <a:ext uri="{FF2B5EF4-FFF2-40B4-BE49-F238E27FC236}">
                <a16:creationId xmlns:a16="http://schemas.microsoft.com/office/drawing/2014/main" id="{F88832F8-A230-4AE1-9999-7CAC7ACC480E}"/>
              </a:ext>
            </a:extLst>
          </p:cNvPr>
          <p:cNvCxnSpPr/>
          <p:nvPr/>
        </p:nvCxnSpPr>
        <p:spPr>
          <a:xfrm>
            <a:off x="1342239" y="3196206"/>
            <a:ext cx="303681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862CE77D-A8C6-4E95-8A96-2F581E390598}"/>
              </a:ext>
            </a:extLst>
          </p:cNvPr>
          <p:cNvSpPr/>
          <p:nvPr/>
        </p:nvSpPr>
        <p:spPr>
          <a:xfrm>
            <a:off x="1275127" y="3103927"/>
            <a:ext cx="209724" cy="2013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2931A52E-0747-4879-A57C-DA3BBD31A415}"/>
              </a:ext>
            </a:extLst>
          </p:cNvPr>
          <p:cNvSpPr/>
          <p:nvPr/>
        </p:nvSpPr>
        <p:spPr>
          <a:xfrm>
            <a:off x="1885427" y="3131890"/>
            <a:ext cx="209724" cy="20133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E9D0F336-997B-46CD-B3DC-47779EABABB8}"/>
              </a:ext>
            </a:extLst>
          </p:cNvPr>
          <p:cNvSpPr/>
          <p:nvPr/>
        </p:nvSpPr>
        <p:spPr>
          <a:xfrm>
            <a:off x="2529281" y="3131891"/>
            <a:ext cx="209724" cy="2013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4D5A3E94-5B55-4FDD-BFD9-320D4CCB0E78}"/>
              </a:ext>
            </a:extLst>
          </p:cNvPr>
          <p:cNvSpPr/>
          <p:nvPr/>
        </p:nvSpPr>
        <p:spPr>
          <a:xfrm>
            <a:off x="3349305" y="3131891"/>
            <a:ext cx="209724" cy="20133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E8A0BDF0-0127-4766-B151-32FB398EB389}"/>
              </a:ext>
            </a:extLst>
          </p:cNvPr>
          <p:cNvSpPr/>
          <p:nvPr/>
        </p:nvSpPr>
        <p:spPr>
          <a:xfrm>
            <a:off x="4169329" y="3103926"/>
            <a:ext cx="209724" cy="2013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A652B35C-577C-45B8-9751-A76E74CD179C}"/>
              </a:ext>
            </a:extLst>
          </p:cNvPr>
          <p:cNvSpPr/>
          <p:nvPr/>
        </p:nvSpPr>
        <p:spPr>
          <a:xfrm>
            <a:off x="1144050" y="2944535"/>
            <a:ext cx="1266737"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4A60A2EF-FF0F-4D9E-8FB5-EF103E87F6EF}"/>
              </a:ext>
            </a:extLst>
          </p:cNvPr>
          <p:cNvSpPr/>
          <p:nvPr/>
        </p:nvSpPr>
        <p:spPr>
          <a:xfrm>
            <a:off x="3230810" y="2916571"/>
            <a:ext cx="1266737"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48F6A8D1-88A2-4033-99F7-45E31B8C96E7}"/>
              </a:ext>
            </a:extLst>
          </p:cNvPr>
          <p:cNvSpPr/>
          <p:nvPr/>
        </p:nvSpPr>
        <p:spPr>
          <a:xfrm>
            <a:off x="1799964" y="2908184"/>
            <a:ext cx="1924748"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349A04C3-105F-4D42-B06B-1871DDC30468}"/>
              </a:ext>
            </a:extLst>
          </p:cNvPr>
          <p:cNvSpPr/>
          <p:nvPr/>
        </p:nvSpPr>
        <p:spPr>
          <a:xfrm>
            <a:off x="2408166" y="2908184"/>
            <a:ext cx="2089381" cy="576044"/>
          </a:xfrm>
          <a:prstGeom prst="ellipse">
            <a:avLst/>
          </a:prstGeom>
          <a:noFill/>
          <a:ln>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59B19AE-CBBE-492B-A5C7-87B4346D7088}"/>
              </a:ext>
            </a:extLst>
          </p:cNvPr>
          <p:cNvSpPr txBox="1"/>
          <p:nvPr/>
        </p:nvSpPr>
        <p:spPr>
          <a:xfrm>
            <a:off x="5637401" y="2973897"/>
            <a:ext cx="4025317" cy="523220"/>
          </a:xfrm>
          <a:prstGeom prst="rect">
            <a:avLst/>
          </a:prstGeom>
          <a:noFill/>
        </p:spPr>
        <p:txBody>
          <a:bodyPr wrap="square" rtlCol="0">
            <a:spAutoFit/>
          </a:bodyPr>
          <a:lstStyle/>
          <a:p>
            <a:r>
              <a:rPr lang="pt-BR" sz="1400" dirty="0"/>
              <a:t>χd(Pn) = 1 + ┌ n/3┐ ; if n = 2, 3, 4, 5,6, 7 </a:t>
            </a:r>
          </a:p>
          <a:p>
            <a:r>
              <a:rPr lang="pt-BR" sz="1400" dirty="0"/>
              <a:t> 	= ┌ n/3┐ ; otherwise.</a:t>
            </a:r>
            <a:endParaRPr lang="en-IN" sz="1400" dirty="0"/>
          </a:p>
        </p:txBody>
      </p:sp>
      <p:cxnSp>
        <p:nvCxnSpPr>
          <p:cNvPr id="24" name="Straight Connector 23">
            <a:extLst>
              <a:ext uri="{FF2B5EF4-FFF2-40B4-BE49-F238E27FC236}">
                <a16:creationId xmlns:a16="http://schemas.microsoft.com/office/drawing/2014/main" id="{FDF1AE92-2467-4602-BED1-8A0F41CE447B}"/>
              </a:ext>
            </a:extLst>
          </p:cNvPr>
          <p:cNvCxnSpPr/>
          <p:nvPr/>
        </p:nvCxnSpPr>
        <p:spPr>
          <a:xfrm>
            <a:off x="1263854" y="4885844"/>
            <a:ext cx="3036814"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904A97F5-F1F6-499C-AFB7-AF32E1B9954F}"/>
              </a:ext>
            </a:extLst>
          </p:cNvPr>
          <p:cNvSpPr/>
          <p:nvPr/>
        </p:nvSpPr>
        <p:spPr>
          <a:xfrm>
            <a:off x="1158992" y="4785176"/>
            <a:ext cx="209724" cy="20133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1386587E-6952-4F22-8C7C-E39AA3147BDD}"/>
              </a:ext>
            </a:extLst>
          </p:cNvPr>
          <p:cNvSpPr/>
          <p:nvPr/>
        </p:nvSpPr>
        <p:spPr>
          <a:xfrm>
            <a:off x="1816829" y="4785175"/>
            <a:ext cx="209724" cy="2013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2545141D-98A4-448E-9731-7AA4AF4AEEA7}"/>
              </a:ext>
            </a:extLst>
          </p:cNvPr>
          <p:cNvSpPr/>
          <p:nvPr/>
        </p:nvSpPr>
        <p:spPr>
          <a:xfrm>
            <a:off x="2677399" y="4785175"/>
            <a:ext cx="209724" cy="20133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A28F7971-AED0-41E3-983D-FDAB8F13E315}"/>
              </a:ext>
            </a:extLst>
          </p:cNvPr>
          <p:cNvSpPr/>
          <p:nvPr/>
        </p:nvSpPr>
        <p:spPr>
          <a:xfrm>
            <a:off x="3352014" y="4785174"/>
            <a:ext cx="209724" cy="20133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8DEC7742-0694-43B1-A3E9-89971D543566}"/>
              </a:ext>
            </a:extLst>
          </p:cNvPr>
          <p:cNvSpPr/>
          <p:nvPr/>
        </p:nvSpPr>
        <p:spPr>
          <a:xfrm>
            <a:off x="4107722" y="4790766"/>
            <a:ext cx="209724" cy="20133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8023ACBA-3AAC-472D-92F1-3B407BE858C7}"/>
              </a:ext>
            </a:extLst>
          </p:cNvPr>
          <p:cNvSpPr/>
          <p:nvPr/>
        </p:nvSpPr>
        <p:spPr>
          <a:xfrm>
            <a:off x="1097280" y="4591825"/>
            <a:ext cx="1924748"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491F6B22-8378-48A3-A918-52FC21F91676}"/>
              </a:ext>
            </a:extLst>
          </p:cNvPr>
          <p:cNvSpPr/>
          <p:nvPr/>
        </p:nvSpPr>
        <p:spPr>
          <a:xfrm>
            <a:off x="1773068" y="4600212"/>
            <a:ext cx="1924748"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8E3B3549-1AFE-4653-8EC7-CB610A30157C}"/>
              </a:ext>
            </a:extLst>
          </p:cNvPr>
          <p:cNvSpPr/>
          <p:nvPr/>
        </p:nvSpPr>
        <p:spPr>
          <a:xfrm>
            <a:off x="3820370" y="4619381"/>
            <a:ext cx="784427" cy="57604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C3D1B238-319F-496B-B04A-75E24CB67FC3}"/>
              </a:ext>
            </a:extLst>
          </p:cNvPr>
          <p:cNvSpPr txBox="1"/>
          <p:nvPr/>
        </p:nvSpPr>
        <p:spPr>
          <a:xfrm>
            <a:off x="5053804" y="4619381"/>
            <a:ext cx="6094602" cy="523220"/>
          </a:xfrm>
          <a:prstGeom prst="rect">
            <a:avLst/>
          </a:prstGeom>
          <a:noFill/>
        </p:spPr>
        <p:txBody>
          <a:bodyPr wrap="square">
            <a:spAutoFit/>
          </a:bodyPr>
          <a:lstStyle/>
          <a:p>
            <a:r>
              <a:rPr lang="el-GR" sz="1400" dirty="0"/>
              <a:t>χ</a:t>
            </a:r>
            <a:r>
              <a:rPr lang="en-IN" sz="1400" dirty="0"/>
              <a:t>cd(</a:t>
            </a:r>
            <a:r>
              <a:rPr lang="en-IN" sz="1400" dirty="0" err="1"/>
              <a:t>Pn</a:t>
            </a:r>
            <a:r>
              <a:rPr lang="en-IN" sz="1400" dirty="0"/>
              <a:t>) = </a:t>
            </a:r>
            <a:r>
              <a:rPr lang="el-GR" sz="1400" dirty="0"/>
              <a:t>χ</a:t>
            </a:r>
            <a:r>
              <a:rPr lang="en-IN" sz="1400" dirty="0"/>
              <a:t>cd(Cn) = </a:t>
            </a:r>
            <a:r>
              <a:rPr lang="pt-BR" sz="1400" dirty="0"/>
              <a:t>┌ n/2┐ </a:t>
            </a:r>
            <a:r>
              <a:rPr lang="en-IN" sz="1400" dirty="0"/>
              <a:t>if n ≡ 0, 1, 3 (mod 4) </a:t>
            </a:r>
          </a:p>
          <a:p>
            <a:r>
              <a:rPr lang="en-IN" sz="1400" dirty="0"/>
              <a:t>			     =n/2 + 1 if n ≡ 2 (mod 4) </a:t>
            </a:r>
          </a:p>
        </p:txBody>
      </p:sp>
      <p:sp>
        <p:nvSpPr>
          <p:cNvPr id="46" name="TextBox 45">
            <a:extLst>
              <a:ext uri="{FF2B5EF4-FFF2-40B4-BE49-F238E27FC236}">
                <a16:creationId xmlns:a16="http://schemas.microsoft.com/office/drawing/2014/main" id="{C71F3643-1D68-4C12-8FB5-4E3BFC74281A}"/>
              </a:ext>
            </a:extLst>
          </p:cNvPr>
          <p:cNvSpPr txBox="1"/>
          <p:nvPr/>
        </p:nvSpPr>
        <p:spPr>
          <a:xfrm>
            <a:off x="1036319" y="5389413"/>
            <a:ext cx="10255263" cy="923330"/>
          </a:xfrm>
          <a:prstGeom prst="rect">
            <a:avLst/>
          </a:prstGeom>
          <a:noFill/>
        </p:spPr>
        <p:txBody>
          <a:bodyPr wrap="square" rtlCol="0">
            <a:spAutoFit/>
          </a:bodyPr>
          <a:lstStyle/>
          <a:p>
            <a:r>
              <a:rPr lang="en-US" dirty="0"/>
              <a:t>Lower bound of the CD-chromatic number: 2 vertices x, y of a graph G are in the same CD-color class of a CD-coloring of G 4 only if d(x, y) = 2 in G. In a </a:t>
            </a:r>
            <a:r>
              <a:rPr lang="en-US" dirty="0" err="1"/>
              <a:t>subclique</a:t>
            </a:r>
            <a:r>
              <a:rPr lang="en-US" dirty="0"/>
              <a:t>, no 2 vertices are at distance 2. The cardinality of a maximum </a:t>
            </a:r>
            <a:r>
              <a:rPr lang="en-US" dirty="0" err="1"/>
              <a:t>subclique</a:t>
            </a:r>
            <a:r>
              <a:rPr lang="en-US" dirty="0"/>
              <a:t> in G is denoted by </a:t>
            </a:r>
            <a:r>
              <a:rPr lang="en-US" dirty="0" err="1"/>
              <a:t>ωs</a:t>
            </a:r>
            <a:r>
              <a:rPr lang="en-US" dirty="0"/>
              <a:t>(G) and </a:t>
            </a:r>
            <a:r>
              <a:rPr lang="en-US" dirty="0" err="1"/>
              <a:t>ωs</a:t>
            </a:r>
            <a:r>
              <a:rPr lang="en-US" dirty="0"/>
              <a:t>(G) ≤ </a:t>
            </a:r>
            <a:r>
              <a:rPr lang="en-US" dirty="0" err="1"/>
              <a:t>χcd</a:t>
            </a:r>
            <a:r>
              <a:rPr lang="en-US" dirty="0"/>
              <a:t>(G).</a:t>
            </a:r>
            <a:endParaRPr lang="en-IN" dirty="0"/>
          </a:p>
        </p:txBody>
      </p:sp>
      <p:sp>
        <p:nvSpPr>
          <p:cNvPr id="4" name="Oval 3">
            <a:extLst>
              <a:ext uri="{FF2B5EF4-FFF2-40B4-BE49-F238E27FC236}">
                <a16:creationId xmlns:a16="http://schemas.microsoft.com/office/drawing/2014/main" id="{B476E2D2-193B-4B30-B4B0-6C4A4B374A46}"/>
              </a:ext>
            </a:extLst>
          </p:cNvPr>
          <p:cNvSpPr/>
          <p:nvPr/>
        </p:nvSpPr>
        <p:spPr>
          <a:xfrm>
            <a:off x="1223744" y="2908184"/>
            <a:ext cx="1742289" cy="598617"/>
          </a:xfrm>
          <a:prstGeom prst="ellipse">
            <a:avLst/>
          </a:prstGeom>
          <a:noFill/>
          <a:ln>
            <a:solidFill>
              <a:schemeClr val="accent1">
                <a:lumMod val="60000"/>
                <a:lumOff val="40000"/>
              </a:schemeClr>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98E1E946-4C44-432D-B65C-4AB7A1BE1FF6}"/>
              </a:ext>
            </a:extLst>
          </p:cNvPr>
          <p:cNvSpPr txBox="1"/>
          <p:nvPr/>
        </p:nvSpPr>
        <p:spPr>
          <a:xfrm>
            <a:off x="9435557" y="4426888"/>
            <a:ext cx="2395911" cy="646331"/>
          </a:xfrm>
          <a:prstGeom prst="rect">
            <a:avLst/>
          </a:prstGeom>
          <a:noFill/>
        </p:spPr>
        <p:txBody>
          <a:bodyPr wrap="square" rtlCol="0">
            <a:spAutoFit/>
          </a:bodyPr>
          <a:lstStyle/>
          <a:p>
            <a:r>
              <a:rPr lang="en-IN" dirty="0"/>
              <a:t>Each colour is dominated by a vertex.</a:t>
            </a:r>
          </a:p>
        </p:txBody>
      </p:sp>
      <p:sp>
        <p:nvSpPr>
          <p:cNvPr id="9" name="TextBox 8">
            <a:extLst>
              <a:ext uri="{FF2B5EF4-FFF2-40B4-BE49-F238E27FC236}">
                <a16:creationId xmlns:a16="http://schemas.microsoft.com/office/drawing/2014/main" id="{289F2EB6-CFFB-41CE-AEA2-5E25018605B4}"/>
              </a:ext>
            </a:extLst>
          </p:cNvPr>
          <p:cNvSpPr txBox="1"/>
          <p:nvPr/>
        </p:nvSpPr>
        <p:spPr>
          <a:xfrm>
            <a:off x="9356786" y="2990297"/>
            <a:ext cx="2395911" cy="646331"/>
          </a:xfrm>
          <a:prstGeom prst="rect">
            <a:avLst/>
          </a:prstGeom>
          <a:noFill/>
        </p:spPr>
        <p:txBody>
          <a:bodyPr wrap="square" rtlCol="0">
            <a:spAutoFit/>
          </a:bodyPr>
          <a:lstStyle/>
          <a:p>
            <a:r>
              <a:rPr lang="en-IN" dirty="0"/>
              <a:t>Each vertex dominates a colour.</a:t>
            </a:r>
          </a:p>
        </p:txBody>
      </p:sp>
    </p:spTree>
    <p:extLst>
      <p:ext uri="{BB962C8B-B14F-4D97-AF65-F5344CB8AC3E}">
        <p14:creationId xmlns:p14="http://schemas.microsoft.com/office/powerpoint/2010/main" val="94434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1B09-462B-4930-BE28-1F9DD535D5C6}"/>
              </a:ext>
            </a:extLst>
          </p:cNvPr>
          <p:cNvSpPr>
            <a:spLocks noGrp="1"/>
          </p:cNvSpPr>
          <p:nvPr>
            <p:ph type="title"/>
          </p:nvPr>
        </p:nvSpPr>
        <p:spPr/>
        <p:txBody>
          <a:bodyPr/>
          <a:lstStyle/>
          <a:p>
            <a:r>
              <a:rPr lang="en-IN" dirty="0" err="1"/>
              <a:t>Subcolouring</a:t>
            </a:r>
            <a:r>
              <a:rPr lang="en-IN" dirty="0"/>
              <a:t> and Strong </a:t>
            </a:r>
            <a:r>
              <a:rPr lang="en-IN" dirty="0" err="1"/>
              <a:t>Subcolouring</a:t>
            </a:r>
            <a:endParaRPr lang="en-IN" dirty="0"/>
          </a:p>
        </p:txBody>
      </p:sp>
      <p:sp>
        <p:nvSpPr>
          <p:cNvPr id="3" name="Content Placeholder 2">
            <a:extLst>
              <a:ext uri="{FF2B5EF4-FFF2-40B4-BE49-F238E27FC236}">
                <a16:creationId xmlns:a16="http://schemas.microsoft.com/office/drawing/2014/main" id="{CDF40352-5426-4883-8517-4B3D120469C2}"/>
              </a:ext>
            </a:extLst>
          </p:cNvPr>
          <p:cNvSpPr>
            <a:spLocks noGrp="1"/>
          </p:cNvSpPr>
          <p:nvPr>
            <p:ph idx="1"/>
          </p:nvPr>
        </p:nvSpPr>
        <p:spPr/>
        <p:txBody>
          <a:bodyPr/>
          <a:lstStyle/>
          <a:p>
            <a:r>
              <a:rPr lang="en-US" dirty="0"/>
              <a:t>A partition of the vertex set of a graph G into k subsets V1, V2, . . . , </a:t>
            </a:r>
            <a:r>
              <a:rPr lang="en-US" dirty="0" err="1"/>
              <a:t>Vk</a:t>
            </a:r>
            <a:r>
              <a:rPr lang="en-US" dirty="0"/>
              <a:t> is called a </a:t>
            </a:r>
            <a:r>
              <a:rPr lang="en-US" dirty="0" err="1"/>
              <a:t>ksubcoloring</a:t>
            </a:r>
            <a:r>
              <a:rPr lang="en-US" dirty="0"/>
              <a:t> of G if Vi is a union of cliques in G for every </a:t>
            </a:r>
            <a:r>
              <a:rPr lang="en-US" dirty="0" err="1"/>
              <a:t>i</a:t>
            </a:r>
            <a:r>
              <a:rPr lang="en-US" dirty="0"/>
              <a:t>, 1 ≤ </a:t>
            </a:r>
            <a:r>
              <a:rPr lang="en-US" dirty="0" err="1"/>
              <a:t>i</a:t>
            </a:r>
            <a:r>
              <a:rPr lang="en-US" dirty="0"/>
              <a:t> ≤ k. (A </a:t>
            </a:r>
            <a:r>
              <a:rPr lang="en-US" dirty="0" err="1"/>
              <a:t>subcolouring</a:t>
            </a:r>
            <a:r>
              <a:rPr lang="en-US" dirty="0"/>
              <a:t> is not necessarily a vertex </a:t>
            </a:r>
            <a:r>
              <a:rPr lang="en-US" dirty="0" err="1"/>
              <a:t>colouring</a:t>
            </a:r>
            <a:r>
              <a:rPr lang="en-US" dirty="0"/>
              <a:t>). The </a:t>
            </a:r>
            <a:r>
              <a:rPr lang="en-US" dirty="0" err="1"/>
              <a:t>subchromatic</a:t>
            </a:r>
            <a:r>
              <a:rPr lang="en-US" dirty="0"/>
              <a:t> number of a graph G is </a:t>
            </a:r>
            <a:r>
              <a:rPr lang="en-US" dirty="0" err="1"/>
              <a:t>χsub</a:t>
            </a:r>
            <a:r>
              <a:rPr lang="en-US" dirty="0"/>
              <a:t>(G) = min{k : G admits a </a:t>
            </a:r>
            <a:r>
              <a:rPr lang="en-US" dirty="0" err="1"/>
              <a:t>ksubcoloring</a:t>
            </a:r>
            <a:r>
              <a:rPr lang="en-US" dirty="0"/>
              <a:t>}.</a:t>
            </a:r>
          </a:p>
        </p:txBody>
      </p:sp>
      <p:pic>
        <p:nvPicPr>
          <p:cNvPr id="2050" name="Picture 2" descr="Subcoloring - Wikipedia">
            <a:extLst>
              <a:ext uri="{FF2B5EF4-FFF2-40B4-BE49-F238E27FC236}">
                <a16:creationId xmlns:a16="http://schemas.microsoft.com/office/drawing/2014/main" id="{B1400871-2AB3-43BB-AD5D-2F622CD28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721529"/>
            <a:ext cx="1553886" cy="1553886"/>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Connector 4">
            <a:extLst>
              <a:ext uri="{FF2B5EF4-FFF2-40B4-BE49-F238E27FC236}">
                <a16:creationId xmlns:a16="http://schemas.microsoft.com/office/drawing/2014/main" id="{4B7E2380-9FCC-4E7E-9E98-B9E7DB3F4A5F}"/>
              </a:ext>
            </a:extLst>
          </p:cNvPr>
          <p:cNvSpPr/>
          <p:nvPr/>
        </p:nvSpPr>
        <p:spPr>
          <a:xfrm>
            <a:off x="3196212" y="3073058"/>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6" name="Flowchart: Connector 5">
            <a:extLst>
              <a:ext uri="{FF2B5EF4-FFF2-40B4-BE49-F238E27FC236}">
                <a16:creationId xmlns:a16="http://schemas.microsoft.com/office/drawing/2014/main" id="{95445CEC-A900-45A5-8DD8-8E3E536D09D5}"/>
              </a:ext>
            </a:extLst>
          </p:cNvPr>
          <p:cNvSpPr/>
          <p:nvPr/>
        </p:nvSpPr>
        <p:spPr>
          <a:xfrm>
            <a:off x="3187823" y="3480560"/>
            <a:ext cx="117434" cy="9939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0D8E6185-4088-4EC0-BAEB-7337DDC0BBA0}"/>
              </a:ext>
            </a:extLst>
          </p:cNvPr>
          <p:cNvSpPr/>
          <p:nvPr/>
        </p:nvSpPr>
        <p:spPr>
          <a:xfrm>
            <a:off x="3179741" y="3934453"/>
            <a:ext cx="117434" cy="9939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47B0541-D095-4B1B-8F21-883A94C0198E}"/>
              </a:ext>
            </a:extLst>
          </p:cNvPr>
          <p:cNvSpPr/>
          <p:nvPr/>
        </p:nvSpPr>
        <p:spPr>
          <a:xfrm>
            <a:off x="3941739" y="3073058"/>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BFF0369C-1617-4174-9E67-3BF1E8F060A8}"/>
              </a:ext>
            </a:extLst>
          </p:cNvPr>
          <p:cNvSpPr/>
          <p:nvPr/>
        </p:nvSpPr>
        <p:spPr>
          <a:xfrm>
            <a:off x="3941739" y="3337729"/>
            <a:ext cx="117434" cy="9939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77F397B1-68A0-4C1A-80F6-F9F1D7490537}"/>
              </a:ext>
            </a:extLst>
          </p:cNvPr>
          <p:cNvSpPr/>
          <p:nvPr/>
        </p:nvSpPr>
        <p:spPr>
          <a:xfrm>
            <a:off x="3948730" y="3657447"/>
            <a:ext cx="117434" cy="99395"/>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77923B8D-5B40-4E3D-A240-30B2D5254D45}"/>
              </a:ext>
            </a:extLst>
          </p:cNvPr>
          <p:cNvSpPr/>
          <p:nvPr/>
        </p:nvSpPr>
        <p:spPr>
          <a:xfrm>
            <a:off x="3941739" y="3974238"/>
            <a:ext cx="117434" cy="99395"/>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BA66AF09-9208-4795-9E09-51E2F346695E}"/>
              </a:ext>
            </a:extLst>
          </p:cNvPr>
          <p:cNvCxnSpPr>
            <a:stCxn id="5" idx="0"/>
            <a:endCxn id="8" idx="1"/>
          </p:cNvCxnSpPr>
          <p:nvPr/>
        </p:nvCxnSpPr>
        <p:spPr>
          <a:xfrm>
            <a:off x="3254929" y="3073058"/>
            <a:ext cx="704008" cy="14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80F685-01DE-4174-96E8-2071D472C717}"/>
              </a:ext>
            </a:extLst>
          </p:cNvPr>
          <p:cNvCxnSpPr>
            <a:cxnSpLocks/>
            <a:stCxn id="5" idx="0"/>
            <a:endCxn id="9" idx="2"/>
          </p:cNvCxnSpPr>
          <p:nvPr/>
        </p:nvCxnSpPr>
        <p:spPr>
          <a:xfrm>
            <a:off x="3254929" y="3073058"/>
            <a:ext cx="686810" cy="31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C606C5-3B97-4B71-B1E3-12361F04BE17}"/>
              </a:ext>
            </a:extLst>
          </p:cNvPr>
          <p:cNvCxnSpPr>
            <a:cxnSpLocks/>
            <a:stCxn id="5" idx="7"/>
            <a:endCxn id="10" idx="2"/>
          </p:cNvCxnSpPr>
          <p:nvPr/>
        </p:nvCxnSpPr>
        <p:spPr>
          <a:xfrm>
            <a:off x="3296448" y="3087614"/>
            <a:ext cx="652282" cy="619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53E04A-5B99-484F-8F8C-347F3E82409B}"/>
              </a:ext>
            </a:extLst>
          </p:cNvPr>
          <p:cNvCxnSpPr>
            <a:cxnSpLocks/>
            <a:stCxn id="5" idx="5"/>
            <a:endCxn id="11" idx="4"/>
          </p:cNvCxnSpPr>
          <p:nvPr/>
        </p:nvCxnSpPr>
        <p:spPr>
          <a:xfrm>
            <a:off x="3296448" y="3157897"/>
            <a:ext cx="704008" cy="91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42E42FC-CAE9-4620-8A8B-4554AE19A3BC}"/>
              </a:ext>
            </a:extLst>
          </p:cNvPr>
          <p:cNvCxnSpPr>
            <a:cxnSpLocks/>
            <a:stCxn id="6" idx="4"/>
            <a:endCxn id="8" idx="3"/>
          </p:cNvCxnSpPr>
          <p:nvPr/>
        </p:nvCxnSpPr>
        <p:spPr>
          <a:xfrm flipV="1">
            <a:off x="3246540" y="3157897"/>
            <a:ext cx="712397" cy="422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803E74-234A-4574-BC44-0898CB02889D}"/>
              </a:ext>
            </a:extLst>
          </p:cNvPr>
          <p:cNvCxnSpPr>
            <a:cxnSpLocks/>
            <a:stCxn id="6" idx="4"/>
            <a:endCxn id="9" idx="3"/>
          </p:cNvCxnSpPr>
          <p:nvPr/>
        </p:nvCxnSpPr>
        <p:spPr>
          <a:xfrm flipV="1">
            <a:off x="3246540" y="3422568"/>
            <a:ext cx="712397" cy="15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B4FE32-7450-4DEC-AB51-593D668D6AC6}"/>
              </a:ext>
            </a:extLst>
          </p:cNvPr>
          <p:cNvCxnSpPr>
            <a:cxnSpLocks/>
            <a:stCxn id="6" idx="4"/>
          </p:cNvCxnSpPr>
          <p:nvPr/>
        </p:nvCxnSpPr>
        <p:spPr>
          <a:xfrm>
            <a:off x="3246540" y="3579955"/>
            <a:ext cx="753916" cy="11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639F78-9CE6-4A43-B999-A0BC9814AEAC}"/>
              </a:ext>
            </a:extLst>
          </p:cNvPr>
          <p:cNvCxnSpPr>
            <a:cxnSpLocks/>
            <a:stCxn id="6" idx="5"/>
            <a:endCxn id="11" idx="2"/>
          </p:cNvCxnSpPr>
          <p:nvPr/>
        </p:nvCxnSpPr>
        <p:spPr>
          <a:xfrm>
            <a:off x="3288059" y="3565399"/>
            <a:ext cx="653680" cy="45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2EB509-1620-4F67-A457-9BF75234D681}"/>
              </a:ext>
            </a:extLst>
          </p:cNvPr>
          <p:cNvCxnSpPr>
            <a:cxnSpLocks/>
            <a:endCxn id="8" idx="3"/>
          </p:cNvCxnSpPr>
          <p:nvPr/>
        </p:nvCxnSpPr>
        <p:spPr>
          <a:xfrm flipV="1">
            <a:off x="3247169" y="3157897"/>
            <a:ext cx="711768" cy="8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060D9E-A26E-4AA9-B2F8-C9C794C27B64}"/>
              </a:ext>
            </a:extLst>
          </p:cNvPr>
          <p:cNvCxnSpPr>
            <a:cxnSpLocks/>
            <a:endCxn id="9" idx="3"/>
          </p:cNvCxnSpPr>
          <p:nvPr/>
        </p:nvCxnSpPr>
        <p:spPr>
          <a:xfrm flipV="1">
            <a:off x="3239792" y="3422568"/>
            <a:ext cx="719145" cy="59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8C05469-FAAB-4BAD-8269-7B439FF21342}"/>
              </a:ext>
            </a:extLst>
          </p:cNvPr>
          <p:cNvCxnSpPr>
            <a:cxnSpLocks/>
            <a:stCxn id="7" idx="5"/>
            <a:endCxn id="10" idx="3"/>
          </p:cNvCxnSpPr>
          <p:nvPr/>
        </p:nvCxnSpPr>
        <p:spPr>
          <a:xfrm flipV="1">
            <a:off x="3279977" y="3742286"/>
            <a:ext cx="685951" cy="27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0E7A524-9FE2-4897-9253-BBD241FB4724}"/>
              </a:ext>
            </a:extLst>
          </p:cNvPr>
          <p:cNvCxnSpPr>
            <a:cxnSpLocks/>
            <a:stCxn id="7" idx="5"/>
            <a:endCxn id="11" idx="2"/>
          </p:cNvCxnSpPr>
          <p:nvPr/>
        </p:nvCxnSpPr>
        <p:spPr>
          <a:xfrm>
            <a:off x="3279977" y="4019292"/>
            <a:ext cx="661762" cy="4644"/>
          </a:xfrm>
          <a:prstGeom prst="line">
            <a:avLst/>
          </a:prstGeom>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00E41D69-7BB5-4165-8E37-D80F81339486}"/>
              </a:ext>
            </a:extLst>
          </p:cNvPr>
          <p:cNvSpPr/>
          <p:nvPr/>
        </p:nvSpPr>
        <p:spPr>
          <a:xfrm>
            <a:off x="4661491" y="3073058"/>
            <a:ext cx="117434" cy="9939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4E240013-CA9C-45AA-82F7-102709BB5CD6}"/>
              </a:ext>
            </a:extLst>
          </p:cNvPr>
          <p:cNvSpPr/>
          <p:nvPr/>
        </p:nvSpPr>
        <p:spPr>
          <a:xfrm>
            <a:off x="4653102" y="3480560"/>
            <a:ext cx="117434" cy="9939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1" name="Flowchart: Connector 40">
            <a:extLst>
              <a:ext uri="{FF2B5EF4-FFF2-40B4-BE49-F238E27FC236}">
                <a16:creationId xmlns:a16="http://schemas.microsoft.com/office/drawing/2014/main" id="{305E7D20-44D7-44E0-95FB-AA2BF94D878A}"/>
              </a:ext>
            </a:extLst>
          </p:cNvPr>
          <p:cNvSpPr/>
          <p:nvPr/>
        </p:nvSpPr>
        <p:spPr>
          <a:xfrm>
            <a:off x="4645020" y="3934453"/>
            <a:ext cx="117434" cy="9939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Flowchart: Connector 41">
            <a:extLst>
              <a:ext uri="{FF2B5EF4-FFF2-40B4-BE49-F238E27FC236}">
                <a16:creationId xmlns:a16="http://schemas.microsoft.com/office/drawing/2014/main" id="{BB3E45F6-591E-472E-89A1-77163BC7CEF4}"/>
              </a:ext>
            </a:extLst>
          </p:cNvPr>
          <p:cNvSpPr/>
          <p:nvPr/>
        </p:nvSpPr>
        <p:spPr>
          <a:xfrm>
            <a:off x="5407018" y="3073058"/>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Flowchart: Connector 42">
            <a:extLst>
              <a:ext uri="{FF2B5EF4-FFF2-40B4-BE49-F238E27FC236}">
                <a16:creationId xmlns:a16="http://schemas.microsoft.com/office/drawing/2014/main" id="{60C34A44-F7B9-463C-8B71-BA95BD866A5A}"/>
              </a:ext>
            </a:extLst>
          </p:cNvPr>
          <p:cNvSpPr/>
          <p:nvPr/>
        </p:nvSpPr>
        <p:spPr>
          <a:xfrm>
            <a:off x="5407018" y="3337729"/>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lowchart: Connector 43">
            <a:extLst>
              <a:ext uri="{FF2B5EF4-FFF2-40B4-BE49-F238E27FC236}">
                <a16:creationId xmlns:a16="http://schemas.microsoft.com/office/drawing/2014/main" id="{15CDCA09-58D2-4679-B016-2346C1240BD1}"/>
              </a:ext>
            </a:extLst>
          </p:cNvPr>
          <p:cNvSpPr/>
          <p:nvPr/>
        </p:nvSpPr>
        <p:spPr>
          <a:xfrm>
            <a:off x="5414009" y="3657447"/>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4A7E24D0-0217-475A-BC44-5CBBBC443308}"/>
              </a:ext>
            </a:extLst>
          </p:cNvPr>
          <p:cNvSpPr/>
          <p:nvPr/>
        </p:nvSpPr>
        <p:spPr>
          <a:xfrm>
            <a:off x="5407018" y="3974238"/>
            <a:ext cx="117434" cy="993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0F41CDCC-3BE9-4F83-ADFE-CD613BA5F184}"/>
              </a:ext>
            </a:extLst>
          </p:cNvPr>
          <p:cNvCxnSpPr>
            <a:stCxn id="39" idx="0"/>
            <a:endCxn id="42" idx="1"/>
          </p:cNvCxnSpPr>
          <p:nvPr/>
        </p:nvCxnSpPr>
        <p:spPr>
          <a:xfrm>
            <a:off x="4720208" y="3073058"/>
            <a:ext cx="704008" cy="14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6584999-275E-4550-858A-69DDFAAD694D}"/>
              </a:ext>
            </a:extLst>
          </p:cNvPr>
          <p:cNvCxnSpPr>
            <a:cxnSpLocks/>
            <a:stCxn id="39" idx="0"/>
            <a:endCxn id="43" idx="2"/>
          </p:cNvCxnSpPr>
          <p:nvPr/>
        </p:nvCxnSpPr>
        <p:spPr>
          <a:xfrm>
            <a:off x="4720208" y="3073058"/>
            <a:ext cx="686810" cy="314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50CEB36-84C1-432A-B006-096F528ACD3B}"/>
              </a:ext>
            </a:extLst>
          </p:cNvPr>
          <p:cNvCxnSpPr>
            <a:cxnSpLocks/>
            <a:stCxn id="39" idx="7"/>
            <a:endCxn id="44" idx="2"/>
          </p:cNvCxnSpPr>
          <p:nvPr/>
        </p:nvCxnSpPr>
        <p:spPr>
          <a:xfrm>
            <a:off x="4761727" y="3087614"/>
            <a:ext cx="652282" cy="619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98ADDB-8773-45B7-8AF0-95226849724C}"/>
              </a:ext>
            </a:extLst>
          </p:cNvPr>
          <p:cNvCxnSpPr>
            <a:cxnSpLocks/>
            <a:stCxn id="39" idx="5"/>
            <a:endCxn id="45" idx="4"/>
          </p:cNvCxnSpPr>
          <p:nvPr/>
        </p:nvCxnSpPr>
        <p:spPr>
          <a:xfrm>
            <a:off x="4761727" y="3157897"/>
            <a:ext cx="704008" cy="91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E170107-39D1-4BE4-A236-F62E2BC8A6ED}"/>
              </a:ext>
            </a:extLst>
          </p:cNvPr>
          <p:cNvCxnSpPr>
            <a:cxnSpLocks/>
            <a:stCxn id="40" idx="4"/>
            <a:endCxn id="42" idx="3"/>
          </p:cNvCxnSpPr>
          <p:nvPr/>
        </p:nvCxnSpPr>
        <p:spPr>
          <a:xfrm flipV="1">
            <a:off x="4711819" y="3157897"/>
            <a:ext cx="712397" cy="422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42FD04-3D3A-4F85-AD93-FE768431ABD5}"/>
              </a:ext>
            </a:extLst>
          </p:cNvPr>
          <p:cNvCxnSpPr>
            <a:cxnSpLocks/>
            <a:stCxn id="40" idx="4"/>
            <a:endCxn id="43" idx="3"/>
          </p:cNvCxnSpPr>
          <p:nvPr/>
        </p:nvCxnSpPr>
        <p:spPr>
          <a:xfrm flipV="1">
            <a:off x="4711819" y="3422568"/>
            <a:ext cx="712397" cy="15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D3DAEAD-0B3D-44C0-9638-B95A0210BDCB}"/>
              </a:ext>
            </a:extLst>
          </p:cNvPr>
          <p:cNvCxnSpPr>
            <a:cxnSpLocks/>
            <a:stCxn id="40" idx="4"/>
          </p:cNvCxnSpPr>
          <p:nvPr/>
        </p:nvCxnSpPr>
        <p:spPr>
          <a:xfrm>
            <a:off x="4711819" y="3579955"/>
            <a:ext cx="753916" cy="11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4F1A98-F9E8-43D5-A086-6CE9189D2E6B}"/>
              </a:ext>
            </a:extLst>
          </p:cNvPr>
          <p:cNvCxnSpPr>
            <a:cxnSpLocks/>
            <a:stCxn id="40" idx="5"/>
            <a:endCxn id="45" idx="2"/>
          </p:cNvCxnSpPr>
          <p:nvPr/>
        </p:nvCxnSpPr>
        <p:spPr>
          <a:xfrm>
            <a:off x="4753338" y="3565399"/>
            <a:ext cx="653680" cy="45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B1D0190-C46C-4777-BE5E-F613480EA469}"/>
              </a:ext>
            </a:extLst>
          </p:cNvPr>
          <p:cNvCxnSpPr>
            <a:cxnSpLocks/>
            <a:endCxn id="42" idx="3"/>
          </p:cNvCxnSpPr>
          <p:nvPr/>
        </p:nvCxnSpPr>
        <p:spPr>
          <a:xfrm flipV="1">
            <a:off x="4712448" y="3157897"/>
            <a:ext cx="711768" cy="8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22036E-DC8D-466C-A580-B7EDCD71018D}"/>
              </a:ext>
            </a:extLst>
          </p:cNvPr>
          <p:cNvCxnSpPr>
            <a:cxnSpLocks/>
            <a:endCxn id="43" idx="3"/>
          </p:cNvCxnSpPr>
          <p:nvPr/>
        </p:nvCxnSpPr>
        <p:spPr>
          <a:xfrm flipV="1">
            <a:off x="4705071" y="3422568"/>
            <a:ext cx="719145" cy="59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B145BD-27AA-46E4-9087-ED48EE906E77}"/>
              </a:ext>
            </a:extLst>
          </p:cNvPr>
          <p:cNvCxnSpPr>
            <a:cxnSpLocks/>
            <a:stCxn id="41" idx="5"/>
            <a:endCxn id="44" idx="3"/>
          </p:cNvCxnSpPr>
          <p:nvPr/>
        </p:nvCxnSpPr>
        <p:spPr>
          <a:xfrm flipV="1">
            <a:off x="4745256" y="3742286"/>
            <a:ext cx="685951" cy="27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793605A-CAC5-4143-B7D4-8DF42787311E}"/>
              </a:ext>
            </a:extLst>
          </p:cNvPr>
          <p:cNvCxnSpPr>
            <a:cxnSpLocks/>
            <a:stCxn id="41" idx="5"/>
            <a:endCxn id="45" idx="2"/>
          </p:cNvCxnSpPr>
          <p:nvPr/>
        </p:nvCxnSpPr>
        <p:spPr>
          <a:xfrm>
            <a:off x="4745256" y="4019292"/>
            <a:ext cx="661762" cy="4644"/>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97F76C2-CBA7-4113-9586-5EA9493EAEDA}"/>
              </a:ext>
            </a:extLst>
          </p:cNvPr>
          <p:cNvSpPr txBox="1"/>
          <p:nvPr/>
        </p:nvSpPr>
        <p:spPr>
          <a:xfrm>
            <a:off x="1097280" y="4598975"/>
            <a:ext cx="10268124" cy="1200329"/>
          </a:xfrm>
          <a:prstGeom prst="rect">
            <a:avLst/>
          </a:prstGeom>
          <a:noFill/>
        </p:spPr>
        <p:txBody>
          <a:bodyPr wrap="square" rtlCol="0">
            <a:spAutoFit/>
          </a:bodyPr>
          <a:lstStyle/>
          <a:p>
            <a:r>
              <a:rPr lang="en-IN" dirty="0"/>
              <a:t>No two vertices are at a distance of 2 in the graph induced by the colour vertex set, in a </a:t>
            </a:r>
            <a:r>
              <a:rPr lang="en-IN" dirty="0" err="1"/>
              <a:t>subcolouring</a:t>
            </a:r>
            <a:r>
              <a:rPr lang="en-IN" dirty="0"/>
              <a:t>, (local distance 2 restriction). A strong </a:t>
            </a:r>
            <a:r>
              <a:rPr lang="en-IN" dirty="0" err="1"/>
              <a:t>subcolouring</a:t>
            </a:r>
            <a:r>
              <a:rPr lang="en-IN" dirty="0"/>
              <a:t> in when no two vertices of the same colour are at a distance 2 in the graph G. (global 2 distance restriction). </a:t>
            </a:r>
            <a:r>
              <a:rPr lang="en-US" dirty="0"/>
              <a:t>The strong </a:t>
            </a:r>
            <a:r>
              <a:rPr lang="en-US" dirty="0" err="1"/>
              <a:t>subchromatic</a:t>
            </a:r>
            <a:r>
              <a:rPr lang="en-US" dirty="0"/>
              <a:t> number of a graph G is defined as </a:t>
            </a:r>
            <a:r>
              <a:rPr lang="en-US" dirty="0" err="1"/>
              <a:t>χsc</a:t>
            </a:r>
            <a:r>
              <a:rPr lang="en-US" dirty="0"/>
              <a:t>(G) = min{k : G admits a </a:t>
            </a:r>
            <a:r>
              <a:rPr lang="en-US" dirty="0" err="1"/>
              <a:t>kstrong</a:t>
            </a:r>
            <a:r>
              <a:rPr lang="en-US" dirty="0"/>
              <a:t> </a:t>
            </a:r>
            <a:r>
              <a:rPr lang="en-US" dirty="0" err="1"/>
              <a:t>subcoloring</a:t>
            </a:r>
            <a:r>
              <a:rPr lang="en-US" dirty="0"/>
              <a:t>}.</a:t>
            </a:r>
            <a:endParaRPr lang="en-IN" dirty="0"/>
          </a:p>
        </p:txBody>
      </p:sp>
      <p:sp>
        <p:nvSpPr>
          <p:cNvPr id="2051" name="TextBox 2050">
            <a:extLst>
              <a:ext uri="{FF2B5EF4-FFF2-40B4-BE49-F238E27FC236}">
                <a16:creationId xmlns:a16="http://schemas.microsoft.com/office/drawing/2014/main" id="{19E71897-A2E8-4CBC-A907-B06002982526}"/>
              </a:ext>
            </a:extLst>
          </p:cNvPr>
          <p:cNvSpPr txBox="1"/>
          <p:nvPr/>
        </p:nvSpPr>
        <p:spPr>
          <a:xfrm>
            <a:off x="4405524" y="3991607"/>
            <a:ext cx="1768352" cy="307777"/>
          </a:xfrm>
          <a:prstGeom prst="rect">
            <a:avLst/>
          </a:prstGeom>
          <a:noFill/>
        </p:spPr>
        <p:txBody>
          <a:bodyPr wrap="square" rtlCol="0">
            <a:spAutoFit/>
          </a:bodyPr>
          <a:lstStyle/>
          <a:p>
            <a:r>
              <a:rPr lang="en-IN" sz="1400" dirty="0" err="1"/>
              <a:t>Subcolouring</a:t>
            </a:r>
            <a:r>
              <a:rPr lang="en-IN" sz="1400" dirty="0"/>
              <a:t> of K3,3</a:t>
            </a:r>
          </a:p>
        </p:txBody>
      </p:sp>
      <p:sp>
        <p:nvSpPr>
          <p:cNvPr id="2052" name="TextBox 2051">
            <a:extLst>
              <a:ext uri="{FF2B5EF4-FFF2-40B4-BE49-F238E27FC236}">
                <a16:creationId xmlns:a16="http://schemas.microsoft.com/office/drawing/2014/main" id="{4A20588F-2B09-4F14-B1A7-42C7BCEC6A4D}"/>
              </a:ext>
            </a:extLst>
          </p:cNvPr>
          <p:cNvSpPr txBox="1"/>
          <p:nvPr/>
        </p:nvSpPr>
        <p:spPr>
          <a:xfrm>
            <a:off x="2751402" y="3984150"/>
            <a:ext cx="1768352" cy="523220"/>
          </a:xfrm>
          <a:prstGeom prst="rect">
            <a:avLst/>
          </a:prstGeom>
          <a:noFill/>
        </p:spPr>
        <p:txBody>
          <a:bodyPr wrap="square" rtlCol="0">
            <a:spAutoFit/>
          </a:bodyPr>
          <a:lstStyle/>
          <a:p>
            <a:r>
              <a:rPr lang="en-IN" sz="1400" dirty="0"/>
              <a:t>Strong </a:t>
            </a:r>
            <a:r>
              <a:rPr lang="en-IN" sz="1400" dirty="0" err="1"/>
              <a:t>Subcolouring</a:t>
            </a:r>
            <a:r>
              <a:rPr lang="en-IN" sz="1400" dirty="0"/>
              <a:t> of K3,3</a:t>
            </a:r>
          </a:p>
        </p:txBody>
      </p:sp>
      <p:sp>
        <p:nvSpPr>
          <p:cNvPr id="2053" name="TextBox 2052">
            <a:extLst>
              <a:ext uri="{FF2B5EF4-FFF2-40B4-BE49-F238E27FC236}">
                <a16:creationId xmlns:a16="http://schemas.microsoft.com/office/drawing/2014/main" id="{F5678BB2-C6EE-4D79-BE6F-F9E4C431595E}"/>
              </a:ext>
            </a:extLst>
          </p:cNvPr>
          <p:cNvSpPr txBox="1"/>
          <p:nvPr/>
        </p:nvSpPr>
        <p:spPr>
          <a:xfrm>
            <a:off x="7046752" y="3131662"/>
            <a:ext cx="4047968" cy="1354217"/>
          </a:xfrm>
          <a:prstGeom prst="rect">
            <a:avLst/>
          </a:prstGeom>
          <a:noFill/>
        </p:spPr>
        <p:txBody>
          <a:bodyPr wrap="square" rtlCol="0">
            <a:spAutoFit/>
          </a:bodyPr>
          <a:lstStyle/>
          <a:p>
            <a:r>
              <a:rPr lang="el-GR" dirty="0"/>
              <a:t>α</a:t>
            </a:r>
            <a:r>
              <a:rPr lang="en-IN" dirty="0"/>
              <a:t>s(G) ≤ </a:t>
            </a:r>
            <a:r>
              <a:rPr lang="el-GR" dirty="0"/>
              <a:t>χ</a:t>
            </a:r>
            <a:r>
              <a:rPr lang="en-IN" dirty="0" err="1"/>
              <a:t>sc</a:t>
            </a:r>
            <a:r>
              <a:rPr lang="en-IN" dirty="0"/>
              <a:t>(G).</a:t>
            </a:r>
          </a:p>
          <a:p>
            <a:r>
              <a:rPr lang="en-IN" sz="1600" dirty="0"/>
              <a:t>Where </a:t>
            </a:r>
            <a:r>
              <a:rPr lang="el-GR" sz="1600" dirty="0"/>
              <a:t>α</a:t>
            </a:r>
            <a:r>
              <a:rPr lang="en-IN" sz="1600" dirty="0"/>
              <a:t>s(G) is the max cardinality of a strong set. A strong set S of graph G is a set of vertices  such that the </a:t>
            </a:r>
            <a:r>
              <a:rPr lang="en-IN" sz="1600" dirty="0" err="1"/>
              <a:t>dist</a:t>
            </a:r>
            <a:r>
              <a:rPr lang="en-IN" sz="1600" dirty="0"/>
              <a:t> between any 2 vertices in S is 2 in G.</a:t>
            </a:r>
          </a:p>
        </p:txBody>
      </p:sp>
    </p:spTree>
    <p:extLst>
      <p:ext uri="{BB962C8B-B14F-4D97-AF65-F5344CB8AC3E}">
        <p14:creationId xmlns:p14="http://schemas.microsoft.com/office/powerpoint/2010/main" val="13133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37EC-18A1-4BDD-AF75-FA9D9587ACF4}"/>
              </a:ext>
            </a:extLst>
          </p:cNvPr>
          <p:cNvSpPr>
            <a:spLocks noGrp="1"/>
          </p:cNvSpPr>
          <p:nvPr>
            <p:ph type="title"/>
          </p:nvPr>
        </p:nvSpPr>
        <p:spPr/>
        <p:txBody>
          <a:bodyPr/>
          <a:lstStyle/>
          <a:p>
            <a:r>
              <a:rPr lang="en-IN" dirty="0"/>
              <a:t>Relation among </a:t>
            </a:r>
            <a:r>
              <a:rPr lang="en-IN" dirty="0" err="1"/>
              <a:t>subcliques</a:t>
            </a:r>
            <a:r>
              <a:rPr lang="en-IN" dirty="0"/>
              <a:t>, strong </a:t>
            </a:r>
            <a:r>
              <a:rPr lang="en-IN" dirty="0" err="1"/>
              <a:t>subcolouring</a:t>
            </a:r>
            <a:r>
              <a:rPr lang="en-IN" dirty="0"/>
              <a:t> and strong sets</a:t>
            </a:r>
          </a:p>
        </p:txBody>
      </p:sp>
      <p:sp>
        <p:nvSpPr>
          <p:cNvPr id="3" name="Content Placeholder 2">
            <a:extLst>
              <a:ext uri="{FF2B5EF4-FFF2-40B4-BE49-F238E27FC236}">
                <a16:creationId xmlns:a16="http://schemas.microsoft.com/office/drawing/2014/main" id="{2D6C0A80-ABF3-4CAA-B694-52A236E5BD2B}"/>
              </a:ext>
            </a:extLst>
          </p:cNvPr>
          <p:cNvSpPr>
            <a:spLocks noGrp="1"/>
          </p:cNvSpPr>
          <p:nvPr>
            <p:ph idx="1"/>
          </p:nvPr>
        </p:nvSpPr>
        <p:spPr/>
        <p:txBody>
          <a:bodyPr/>
          <a:lstStyle/>
          <a:p>
            <a:r>
              <a:rPr lang="en-US" dirty="0"/>
              <a:t>Given a graph G, we construct a graph G∗ from G such that V (G∗ ) = V (G) and E(G∗ ) = {</a:t>
            </a:r>
            <a:r>
              <a:rPr lang="en-US" dirty="0" err="1"/>
              <a:t>xy</a:t>
            </a:r>
            <a:r>
              <a:rPr lang="en-US" dirty="0"/>
              <a:t> : d(x, y) = 2 in G}.</a:t>
            </a:r>
          </a:p>
          <a:p>
            <a:pPr>
              <a:buFont typeface="Arial" panose="020B0604020202020204" pitchFamily="34" charset="0"/>
              <a:buChar char="•"/>
            </a:pPr>
            <a:r>
              <a:rPr lang="en-US" dirty="0"/>
              <a:t> </a:t>
            </a:r>
            <a:r>
              <a:rPr lang="en-US" dirty="0" err="1"/>
              <a:t>Subclique</a:t>
            </a:r>
            <a:r>
              <a:rPr lang="en-US" dirty="0"/>
              <a:t> in G &lt;-&gt; Independent set in G* (ex- (A,B,C))</a:t>
            </a:r>
          </a:p>
          <a:p>
            <a:pPr>
              <a:buFont typeface="Arial" panose="020B0604020202020204" pitchFamily="34" charset="0"/>
              <a:buChar char="•"/>
            </a:pPr>
            <a:r>
              <a:rPr lang="en-US" dirty="0"/>
              <a:t>Strong </a:t>
            </a:r>
            <a:r>
              <a:rPr lang="en-US" dirty="0" err="1"/>
              <a:t>subcolouring</a:t>
            </a:r>
            <a:r>
              <a:rPr lang="en-US" dirty="0"/>
              <a:t> in G &lt;-&gt; </a:t>
            </a:r>
            <a:r>
              <a:rPr lang="en-US" dirty="0" err="1"/>
              <a:t>Colouring</a:t>
            </a:r>
            <a:r>
              <a:rPr lang="en-US" dirty="0"/>
              <a:t> in G* (ex- (A,B,C);(D,E))</a:t>
            </a:r>
          </a:p>
          <a:p>
            <a:pPr>
              <a:buFont typeface="Arial" panose="020B0604020202020204" pitchFamily="34" charset="0"/>
              <a:buChar char="•"/>
            </a:pPr>
            <a:r>
              <a:rPr lang="en-US" dirty="0"/>
              <a:t>Strong set in G &lt;-&gt; Clique in G*(ex- (A,D))</a:t>
            </a:r>
            <a:endParaRPr lang="en-IN" dirty="0"/>
          </a:p>
        </p:txBody>
      </p:sp>
      <p:cxnSp>
        <p:nvCxnSpPr>
          <p:cNvPr id="4" name="Straight Connector 3">
            <a:extLst>
              <a:ext uri="{FF2B5EF4-FFF2-40B4-BE49-F238E27FC236}">
                <a16:creationId xmlns:a16="http://schemas.microsoft.com/office/drawing/2014/main" id="{7E5B49A0-C9D9-46FD-99B3-09C587FC7CA3}"/>
              </a:ext>
            </a:extLst>
          </p:cNvPr>
          <p:cNvCxnSpPr/>
          <p:nvPr/>
        </p:nvCxnSpPr>
        <p:spPr>
          <a:xfrm>
            <a:off x="2625757" y="4563611"/>
            <a:ext cx="73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1EBD8B2-DBB0-47C3-BBCE-E7BD76A9E0F0}"/>
              </a:ext>
            </a:extLst>
          </p:cNvPr>
          <p:cNvCxnSpPr/>
          <p:nvPr/>
        </p:nvCxnSpPr>
        <p:spPr>
          <a:xfrm>
            <a:off x="3355599" y="4555222"/>
            <a:ext cx="0" cy="66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113188-3B90-4BCF-9824-A7D154354F98}"/>
              </a:ext>
            </a:extLst>
          </p:cNvPr>
          <p:cNvCxnSpPr/>
          <p:nvPr/>
        </p:nvCxnSpPr>
        <p:spPr>
          <a:xfrm>
            <a:off x="2617368" y="5215855"/>
            <a:ext cx="738231"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3D455CDC-C1EA-4992-96FD-4416537DDC25}"/>
              </a:ext>
            </a:extLst>
          </p:cNvPr>
          <p:cNvSpPr/>
          <p:nvPr/>
        </p:nvSpPr>
        <p:spPr>
          <a:xfrm>
            <a:off x="2567040" y="4497181"/>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E13AF65-ADCB-43F9-AC74-77E9B94B58FF}"/>
              </a:ext>
            </a:extLst>
          </p:cNvPr>
          <p:cNvSpPr/>
          <p:nvPr/>
        </p:nvSpPr>
        <p:spPr>
          <a:xfrm>
            <a:off x="2567040" y="514454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04EC1CF4-B711-469C-8C89-8D27E109B8E5}"/>
              </a:ext>
            </a:extLst>
          </p:cNvPr>
          <p:cNvSpPr/>
          <p:nvPr/>
        </p:nvSpPr>
        <p:spPr>
          <a:xfrm>
            <a:off x="3296882" y="449158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79033830-F1D2-4740-8AD5-2CDC223937C1}"/>
              </a:ext>
            </a:extLst>
          </p:cNvPr>
          <p:cNvSpPr/>
          <p:nvPr/>
        </p:nvSpPr>
        <p:spPr>
          <a:xfrm>
            <a:off x="3284300" y="514454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86104744-DF96-43A1-B12F-3F4CB989A65A}"/>
              </a:ext>
            </a:extLst>
          </p:cNvPr>
          <p:cNvCxnSpPr>
            <a:cxnSpLocks/>
            <a:stCxn id="7" idx="2"/>
          </p:cNvCxnSpPr>
          <p:nvPr/>
        </p:nvCxnSpPr>
        <p:spPr>
          <a:xfrm flipH="1">
            <a:off x="2265028" y="4568488"/>
            <a:ext cx="302012" cy="334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E8F036-8B17-4844-AEE1-B07C16C26C46}"/>
              </a:ext>
            </a:extLst>
          </p:cNvPr>
          <p:cNvCxnSpPr>
            <a:cxnSpLocks/>
            <a:stCxn id="8" idx="1"/>
          </p:cNvCxnSpPr>
          <p:nvPr/>
        </p:nvCxnSpPr>
        <p:spPr>
          <a:xfrm flipH="1" flipV="1">
            <a:off x="2265028" y="4903365"/>
            <a:ext cx="319210" cy="262068"/>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Connector 13">
            <a:extLst>
              <a:ext uri="{FF2B5EF4-FFF2-40B4-BE49-F238E27FC236}">
                <a16:creationId xmlns:a16="http://schemas.microsoft.com/office/drawing/2014/main" id="{7BE4B7B8-1AB3-4D98-B45D-7CDC783466FD}"/>
              </a:ext>
            </a:extLst>
          </p:cNvPr>
          <p:cNvSpPr/>
          <p:nvPr/>
        </p:nvSpPr>
        <p:spPr>
          <a:xfrm>
            <a:off x="2265027" y="4815281"/>
            <a:ext cx="106261" cy="1593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CDCF9703-B364-4CFA-9B4F-89C4A1E1CE2C}"/>
              </a:ext>
            </a:extLst>
          </p:cNvPr>
          <p:cNvSpPr/>
          <p:nvPr/>
        </p:nvSpPr>
        <p:spPr>
          <a:xfrm>
            <a:off x="4437362" y="4497181"/>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F57BCC2D-C31B-4E83-9627-D87EBF02CFE5}"/>
              </a:ext>
            </a:extLst>
          </p:cNvPr>
          <p:cNvSpPr/>
          <p:nvPr/>
        </p:nvSpPr>
        <p:spPr>
          <a:xfrm>
            <a:off x="4437362" y="514454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F4FC4E34-02C1-4E1B-862E-633D236902E2}"/>
              </a:ext>
            </a:extLst>
          </p:cNvPr>
          <p:cNvSpPr/>
          <p:nvPr/>
        </p:nvSpPr>
        <p:spPr>
          <a:xfrm>
            <a:off x="5167204" y="449158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5E387208-63D7-4657-811E-62C11212F2AB}"/>
              </a:ext>
            </a:extLst>
          </p:cNvPr>
          <p:cNvSpPr/>
          <p:nvPr/>
        </p:nvSpPr>
        <p:spPr>
          <a:xfrm>
            <a:off x="5154622" y="5144548"/>
            <a:ext cx="117434" cy="1426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FCD94CBB-67F2-405D-BE87-BD8AAA90B035}"/>
              </a:ext>
            </a:extLst>
          </p:cNvPr>
          <p:cNvSpPr/>
          <p:nvPr/>
        </p:nvSpPr>
        <p:spPr>
          <a:xfrm>
            <a:off x="4135349" y="4815281"/>
            <a:ext cx="106261" cy="1593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ADB0A14B-9DE1-467E-8EEA-1CAF55FC2776}"/>
              </a:ext>
            </a:extLst>
          </p:cNvPr>
          <p:cNvCxnSpPr>
            <a:cxnSpLocks/>
            <a:stCxn id="7" idx="2"/>
            <a:endCxn id="10" idx="1"/>
          </p:cNvCxnSpPr>
          <p:nvPr/>
        </p:nvCxnSpPr>
        <p:spPr>
          <a:xfrm>
            <a:off x="2567040" y="4568488"/>
            <a:ext cx="734458" cy="596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D5AFC1-EA77-4258-B278-AD54C30EC55F}"/>
              </a:ext>
            </a:extLst>
          </p:cNvPr>
          <p:cNvCxnSpPr>
            <a:stCxn id="18" idx="4"/>
            <a:endCxn id="19" idx="0"/>
          </p:cNvCxnSpPr>
          <p:nvPr/>
        </p:nvCxnSpPr>
        <p:spPr>
          <a:xfrm>
            <a:off x="4496079" y="4639794"/>
            <a:ext cx="0" cy="504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A2B0A47-C285-47D5-BF29-3E051180ACAC}"/>
              </a:ext>
            </a:extLst>
          </p:cNvPr>
          <p:cNvCxnSpPr>
            <a:stCxn id="25" idx="2"/>
            <a:endCxn id="20" idx="2"/>
          </p:cNvCxnSpPr>
          <p:nvPr/>
        </p:nvCxnSpPr>
        <p:spPr>
          <a:xfrm flipV="1">
            <a:off x="4135349" y="4562895"/>
            <a:ext cx="1031855" cy="332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97710AE-F4F0-409D-840A-96C00A4C21D2}"/>
              </a:ext>
            </a:extLst>
          </p:cNvPr>
          <p:cNvCxnSpPr>
            <a:stCxn id="19" idx="2"/>
            <a:endCxn id="20" idx="7"/>
          </p:cNvCxnSpPr>
          <p:nvPr/>
        </p:nvCxnSpPr>
        <p:spPr>
          <a:xfrm flipV="1">
            <a:off x="4437362" y="4512473"/>
            <a:ext cx="830078" cy="70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8015420-88C8-4F84-97EB-6B9A86DA28CF}"/>
              </a:ext>
            </a:extLst>
          </p:cNvPr>
          <p:cNvCxnSpPr>
            <a:stCxn id="25" idx="2"/>
            <a:endCxn id="21" idx="2"/>
          </p:cNvCxnSpPr>
          <p:nvPr/>
        </p:nvCxnSpPr>
        <p:spPr>
          <a:xfrm>
            <a:off x="4135349" y="4894977"/>
            <a:ext cx="1019273" cy="320878"/>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EDB4692-7234-449A-93BD-D827D0A35040}"/>
              </a:ext>
            </a:extLst>
          </p:cNvPr>
          <p:cNvSpPr txBox="1"/>
          <p:nvPr/>
        </p:nvSpPr>
        <p:spPr>
          <a:xfrm>
            <a:off x="2273836" y="4321432"/>
            <a:ext cx="293204" cy="369332"/>
          </a:xfrm>
          <a:prstGeom prst="rect">
            <a:avLst/>
          </a:prstGeom>
          <a:noFill/>
        </p:spPr>
        <p:txBody>
          <a:bodyPr wrap="square" rtlCol="0">
            <a:spAutoFit/>
          </a:bodyPr>
          <a:lstStyle/>
          <a:p>
            <a:r>
              <a:rPr lang="en-IN" dirty="0"/>
              <a:t>A</a:t>
            </a:r>
          </a:p>
        </p:txBody>
      </p:sp>
      <p:sp>
        <p:nvSpPr>
          <p:cNvPr id="40" name="TextBox 39">
            <a:extLst>
              <a:ext uri="{FF2B5EF4-FFF2-40B4-BE49-F238E27FC236}">
                <a16:creationId xmlns:a16="http://schemas.microsoft.com/office/drawing/2014/main" id="{FD4988AB-6F06-4411-9D81-2322B7CC4332}"/>
              </a:ext>
            </a:extLst>
          </p:cNvPr>
          <p:cNvSpPr txBox="1"/>
          <p:nvPr/>
        </p:nvSpPr>
        <p:spPr>
          <a:xfrm>
            <a:off x="4139542" y="4321432"/>
            <a:ext cx="293204" cy="369332"/>
          </a:xfrm>
          <a:prstGeom prst="rect">
            <a:avLst/>
          </a:prstGeom>
          <a:noFill/>
        </p:spPr>
        <p:txBody>
          <a:bodyPr wrap="square" rtlCol="0">
            <a:spAutoFit/>
          </a:bodyPr>
          <a:lstStyle/>
          <a:p>
            <a:r>
              <a:rPr lang="en-IN" dirty="0"/>
              <a:t>A</a:t>
            </a:r>
          </a:p>
        </p:txBody>
      </p:sp>
      <p:sp>
        <p:nvSpPr>
          <p:cNvPr id="42" name="TextBox 41">
            <a:extLst>
              <a:ext uri="{FF2B5EF4-FFF2-40B4-BE49-F238E27FC236}">
                <a16:creationId xmlns:a16="http://schemas.microsoft.com/office/drawing/2014/main" id="{CD56E766-4943-4388-B494-EECC2C6B9DBB}"/>
              </a:ext>
            </a:extLst>
          </p:cNvPr>
          <p:cNvSpPr txBox="1"/>
          <p:nvPr/>
        </p:nvSpPr>
        <p:spPr>
          <a:xfrm>
            <a:off x="1989986" y="4790006"/>
            <a:ext cx="293204" cy="369332"/>
          </a:xfrm>
          <a:prstGeom prst="rect">
            <a:avLst/>
          </a:prstGeom>
          <a:noFill/>
        </p:spPr>
        <p:txBody>
          <a:bodyPr wrap="square" rtlCol="0">
            <a:spAutoFit/>
          </a:bodyPr>
          <a:lstStyle/>
          <a:p>
            <a:r>
              <a:rPr lang="en-IN" dirty="0"/>
              <a:t>E</a:t>
            </a:r>
          </a:p>
        </p:txBody>
      </p:sp>
      <p:sp>
        <p:nvSpPr>
          <p:cNvPr id="44" name="TextBox 43">
            <a:extLst>
              <a:ext uri="{FF2B5EF4-FFF2-40B4-BE49-F238E27FC236}">
                <a16:creationId xmlns:a16="http://schemas.microsoft.com/office/drawing/2014/main" id="{8479733E-C16C-4246-820D-84307C4EF4A5}"/>
              </a:ext>
            </a:extLst>
          </p:cNvPr>
          <p:cNvSpPr txBox="1"/>
          <p:nvPr/>
        </p:nvSpPr>
        <p:spPr>
          <a:xfrm>
            <a:off x="3433604" y="4321432"/>
            <a:ext cx="293204" cy="369332"/>
          </a:xfrm>
          <a:prstGeom prst="rect">
            <a:avLst/>
          </a:prstGeom>
          <a:noFill/>
        </p:spPr>
        <p:txBody>
          <a:bodyPr wrap="square" rtlCol="0">
            <a:spAutoFit/>
          </a:bodyPr>
          <a:lstStyle/>
          <a:p>
            <a:r>
              <a:rPr lang="en-IN" dirty="0"/>
              <a:t>B</a:t>
            </a:r>
          </a:p>
        </p:txBody>
      </p:sp>
      <p:sp>
        <p:nvSpPr>
          <p:cNvPr id="46" name="TextBox 45">
            <a:extLst>
              <a:ext uri="{FF2B5EF4-FFF2-40B4-BE49-F238E27FC236}">
                <a16:creationId xmlns:a16="http://schemas.microsoft.com/office/drawing/2014/main" id="{DCE665B9-B9D2-49C2-9032-A94EADF662D0}"/>
              </a:ext>
            </a:extLst>
          </p:cNvPr>
          <p:cNvSpPr txBox="1"/>
          <p:nvPr/>
        </p:nvSpPr>
        <p:spPr>
          <a:xfrm>
            <a:off x="2391270" y="5215854"/>
            <a:ext cx="293204" cy="369332"/>
          </a:xfrm>
          <a:prstGeom prst="rect">
            <a:avLst/>
          </a:prstGeom>
          <a:noFill/>
        </p:spPr>
        <p:txBody>
          <a:bodyPr wrap="square" rtlCol="0">
            <a:spAutoFit/>
          </a:bodyPr>
          <a:lstStyle/>
          <a:p>
            <a:r>
              <a:rPr lang="en-IN" dirty="0"/>
              <a:t>D</a:t>
            </a:r>
          </a:p>
        </p:txBody>
      </p:sp>
      <p:sp>
        <p:nvSpPr>
          <p:cNvPr id="48" name="TextBox 47">
            <a:extLst>
              <a:ext uri="{FF2B5EF4-FFF2-40B4-BE49-F238E27FC236}">
                <a16:creationId xmlns:a16="http://schemas.microsoft.com/office/drawing/2014/main" id="{F4C39DFF-603C-4AEB-AA3B-E2128B11B23E}"/>
              </a:ext>
            </a:extLst>
          </p:cNvPr>
          <p:cNvSpPr txBox="1"/>
          <p:nvPr/>
        </p:nvSpPr>
        <p:spPr>
          <a:xfrm>
            <a:off x="3368590" y="5210261"/>
            <a:ext cx="293204" cy="369332"/>
          </a:xfrm>
          <a:prstGeom prst="rect">
            <a:avLst/>
          </a:prstGeom>
          <a:noFill/>
        </p:spPr>
        <p:txBody>
          <a:bodyPr wrap="square" rtlCol="0">
            <a:spAutoFit/>
          </a:bodyPr>
          <a:lstStyle/>
          <a:p>
            <a:r>
              <a:rPr lang="en-IN" dirty="0"/>
              <a:t>C</a:t>
            </a:r>
          </a:p>
        </p:txBody>
      </p:sp>
      <p:sp>
        <p:nvSpPr>
          <p:cNvPr id="50" name="TextBox 49">
            <a:extLst>
              <a:ext uri="{FF2B5EF4-FFF2-40B4-BE49-F238E27FC236}">
                <a16:creationId xmlns:a16="http://schemas.microsoft.com/office/drawing/2014/main" id="{DD6C8A3A-D24A-4D2F-84D6-C7B5483BEE8F}"/>
              </a:ext>
            </a:extLst>
          </p:cNvPr>
          <p:cNvSpPr txBox="1"/>
          <p:nvPr/>
        </p:nvSpPr>
        <p:spPr>
          <a:xfrm>
            <a:off x="5286734" y="4366594"/>
            <a:ext cx="293204" cy="369332"/>
          </a:xfrm>
          <a:prstGeom prst="rect">
            <a:avLst/>
          </a:prstGeom>
          <a:noFill/>
        </p:spPr>
        <p:txBody>
          <a:bodyPr wrap="square" rtlCol="0">
            <a:spAutoFit/>
          </a:bodyPr>
          <a:lstStyle/>
          <a:p>
            <a:r>
              <a:rPr lang="en-IN" dirty="0"/>
              <a:t>B</a:t>
            </a:r>
          </a:p>
        </p:txBody>
      </p:sp>
      <p:sp>
        <p:nvSpPr>
          <p:cNvPr id="52" name="TextBox 51">
            <a:extLst>
              <a:ext uri="{FF2B5EF4-FFF2-40B4-BE49-F238E27FC236}">
                <a16:creationId xmlns:a16="http://schemas.microsoft.com/office/drawing/2014/main" id="{23886667-A155-4BBC-9C57-DB79BBABC135}"/>
              </a:ext>
            </a:extLst>
          </p:cNvPr>
          <p:cNvSpPr txBox="1"/>
          <p:nvPr/>
        </p:nvSpPr>
        <p:spPr>
          <a:xfrm>
            <a:off x="5267440" y="5071269"/>
            <a:ext cx="293204" cy="369332"/>
          </a:xfrm>
          <a:prstGeom prst="rect">
            <a:avLst/>
          </a:prstGeom>
          <a:noFill/>
        </p:spPr>
        <p:txBody>
          <a:bodyPr wrap="square" rtlCol="0">
            <a:spAutoFit/>
          </a:bodyPr>
          <a:lstStyle/>
          <a:p>
            <a:r>
              <a:rPr lang="en-IN" dirty="0"/>
              <a:t>C</a:t>
            </a:r>
          </a:p>
        </p:txBody>
      </p:sp>
      <p:sp>
        <p:nvSpPr>
          <p:cNvPr id="54" name="TextBox 53">
            <a:extLst>
              <a:ext uri="{FF2B5EF4-FFF2-40B4-BE49-F238E27FC236}">
                <a16:creationId xmlns:a16="http://schemas.microsoft.com/office/drawing/2014/main" id="{AB6FF7D7-DCFC-4BC4-88A6-3C72C605E626}"/>
              </a:ext>
            </a:extLst>
          </p:cNvPr>
          <p:cNvSpPr txBox="1"/>
          <p:nvPr/>
        </p:nvSpPr>
        <p:spPr>
          <a:xfrm>
            <a:off x="3869674" y="4748613"/>
            <a:ext cx="293204" cy="369332"/>
          </a:xfrm>
          <a:prstGeom prst="rect">
            <a:avLst/>
          </a:prstGeom>
          <a:noFill/>
        </p:spPr>
        <p:txBody>
          <a:bodyPr wrap="square" rtlCol="0">
            <a:spAutoFit/>
          </a:bodyPr>
          <a:lstStyle/>
          <a:p>
            <a:r>
              <a:rPr lang="en-IN" dirty="0"/>
              <a:t>E</a:t>
            </a:r>
          </a:p>
        </p:txBody>
      </p:sp>
      <p:sp>
        <p:nvSpPr>
          <p:cNvPr id="56" name="TextBox 55">
            <a:extLst>
              <a:ext uri="{FF2B5EF4-FFF2-40B4-BE49-F238E27FC236}">
                <a16:creationId xmlns:a16="http://schemas.microsoft.com/office/drawing/2014/main" id="{67917740-C51E-4103-BD2D-29E8956341BB}"/>
              </a:ext>
            </a:extLst>
          </p:cNvPr>
          <p:cNvSpPr txBox="1"/>
          <p:nvPr/>
        </p:nvSpPr>
        <p:spPr>
          <a:xfrm>
            <a:off x="4296979" y="5235402"/>
            <a:ext cx="271534" cy="369332"/>
          </a:xfrm>
          <a:prstGeom prst="rect">
            <a:avLst/>
          </a:prstGeom>
          <a:noFill/>
        </p:spPr>
        <p:txBody>
          <a:bodyPr wrap="square" rtlCol="0">
            <a:spAutoFit/>
          </a:bodyPr>
          <a:lstStyle/>
          <a:p>
            <a:r>
              <a:rPr lang="en-IN" dirty="0"/>
              <a:t>D</a:t>
            </a:r>
          </a:p>
        </p:txBody>
      </p:sp>
    </p:spTree>
    <p:extLst>
      <p:ext uri="{BB962C8B-B14F-4D97-AF65-F5344CB8AC3E}">
        <p14:creationId xmlns:p14="http://schemas.microsoft.com/office/powerpoint/2010/main" val="377205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FC90-F9C5-421D-BB6E-1A83994BED49}"/>
              </a:ext>
            </a:extLst>
          </p:cNvPr>
          <p:cNvSpPr>
            <a:spLocks noGrp="1"/>
          </p:cNvSpPr>
          <p:nvPr>
            <p:ph type="title"/>
          </p:nvPr>
        </p:nvSpPr>
        <p:spPr/>
        <p:txBody>
          <a:bodyPr/>
          <a:lstStyle/>
          <a:p>
            <a:r>
              <a:rPr lang="el-GR" dirty="0"/>
              <a:t>χ-</a:t>
            </a:r>
            <a:r>
              <a:rPr lang="en-IN" dirty="0"/>
              <a:t>binding function</a:t>
            </a:r>
          </a:p>
        </p:txBody>
      </p:sp>
      <p:sp>
        <p:nvSpPr>
          <p:cNvPr id="3" name="Content Placeholder 2">
            <a:extLst>
              <a:ext uri="{FF2B5EF4-FFF2-40B4-BE49-F238E27FC236}">
                <a16:creationId xmlns:a16="http://schemas.microsoft.com/office/drawing/2014/main" id="{BA74AEA2-5B17-4286-ACF8-C34C525E963C}"/>
              </a:ext>
            </a:extLst>
          </p:cNvPr>
          <p:cNvSpPr>
            <a:spLocks noGrp="1"/>
          </p:cNvSpPr>
          <p:nvPr>
            <p:ph idx="1"/>
          </p:nvPr>
        </p:nvSpPr>
        <p:spPr/>
        <p:txBody>
          <a:bodyPr/>
          <a:lstStyle/>
          <a:p>
            <a:r>
              <a:rPr lang="en-US" dirty="0"/>
              <a:t>A class </a:t>
            </a:r>
            <a:r>
              <a:rPr lang="en-US" b="1" dirty="0"/>
              <a:t>G</a:t>
            </a:r>
            <a:r>
              <a:rPr lang="en-US" dirty="0"/>
              <a:t> of graphs admits a χ-binding function if there exists a function f : N → R + such that χ(G’ ) ≤ f(ω(G’ )), for every induced subgraph G’ of G ∈ </a:t>
            </a:r>
            <a:r>
              <a:rPr lang="en-US" b="1" dirty="0"/>
              <a:t>G.</a:t>
            </a:r>
          </a:p>
          <a:p>
            <a:r>
              <a:rPr lang="en-US" dirty="0"/>
              <a:t>Ex: For the class of perfect graphs, </a:t>
            </a:r>
            <a:r>
              <a:rPr lang="en-US" dirty="0" err="1"/>
              <a:t>wkt</a:t>
            </a:r>
            <a:r>
              <a:rPr lang="en-US" dirty="0"/>
              <a:t> χ(G’ ) = ω(G’ ), so f(x) = x. </a:t>
            </a:r>
          </a:p>
          <a:p>
            <a:r>
              <a:rPr lang="en-US" dirty="0"/>
              <a:t>If there exists a polynomial time approximation to find f( ω(G) ) </a:t>
            </a:r>
            <a:r>
              <a:rPr lang="en-US" dirty="0" err="1"/>
              <a:t>colouring</a:t>
            </a:r>
            <a:r>
              <a:rPr lang="en-US" dirty="0"/>
              <a:t> for a family of graphs </a:t>
            </a:r>
            <a:r>
              <a:rPr lang="en-US" b="1" dirty="0"/>
              <a:t>G</a:t>
            </a:r>
            <a:r>
              <a:rPr lang="en-US" dirty="0"/>
              <a:t>, then there is a polynomial time approximation algorithm for the </a:t>
            </a:r>
            <a:r>
              <a:rPr lang="en-US" dirty="0" err="1"/>
              <a:t>colouring</a:t>
            </a:r>
            <a:r>
              <a:rPr lang="en-US" dirty="0"/>
              <a:t> with performance  ratio f( ω(G) ) / ω(G) .</a:t>
            </a:r>
          </a:p>
          <a:p>
            <a:r>
              <a:rPr lang="en-US" dirty="0"/>
              <a:t>Let F be fixed forest. If G is F-free, then G admits a χ-binding function</a:t>
            </a:r>
            <a:endParaRPr lang="en-IN" dirty="0"/>
          </a:p>
        </p:txBody>
      </p:sp>
    </p:spTree>
    <p:extLst>
      <p:ext uri="{BB962C8B-B14F-4D97-AF65-F5344CB8AC3E}">
        <p14:creationId xmlns:p14="http://schemas.microsoft.com/office/powerpoint/2010/main" val="10258714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4568</TotalTime>
  <Words>5292</Words>
  <Application>Microsoft Office PowerPoint</Application>
  <PresentationFormat>Widescreen</PresentationFormat>
  <Paragraphs>259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Retrospect</vt:lpstr>
      <vt:lpstr>CD COLOURING OF GRAPHS</vt:lpstr>
      <vt:lpstr>OVERVIEW OF THE THESIS</vt:lpstr>
      <vt:lpstr>OVERVIEW OF THE THESIS</vt:lpstr>
      <vt:lpstr>Colouring of Graphs</vt:lpstr>
      <vt:lpstr>Star Colouring of graphs</vt:lpstr>
      <vt:lpstr>CD Colouring of graphs</vt:lpstr>
      <vt:lpstr>Subcolouring and Strong Subcolouring</vt:lpstr>
      <vt:lpstr>Relation among subcliques, strong subcolouring and strong sets</vt:lpstr>
      <vt:lpstr>χ-binding function</vt:lpstr>
      <vt:lpstr>Complexity Classes</vt:lpstr>
      <vt:lpstr>Complexity Classes: Examples</vt:lpstr>
      <vt:lpstr>Clique and independent set star partitions</vt:lpstr>
      <vt:lpstr>Star Colouring of graphs with girth atleast 5</vt:lpstr>
      <vt:lpstr>Observations required for the proof</vt:lpstr>
      <vt:lpstr>Relation between χ(G) and k </vt:lpstr>
      <vt:lpstr>Clique star partition of {3K1, 2K2, C4}-free graphs</vt:lpstr>
      <vt:lpstr>Clique Star Partition Lemma</vt:lpstr>
      <vt:lpstr>Clique star partition of a {3K1, 2K2}-free graph </vt:lpstr>
      <vt:lpstr>Clique-star algorithm</vt:lpstr>
      <vt:lpstr>Bound for number of iterations k</vt:lpstr>
      <vt:lpstr>4ω(G)-clique star partition.</vt:lpstr>
      <vt:lpstr>Complexity of CD Colouring of Graphs</vt:lpstr>
      <vt:lpstr>Complexity of CD Colouring of Graphs</vt:lpstr>
      <vt:lpstr>Complexity of CD Colouring of Graphs</vt:lpstr>
      <vt:lpstr>Complexity of CD Colouring of Graphs</vt:lpstr>
      <vt:lpstr>Complexity of CD Colouring of Graphs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 COLOURING OF GRAPHS</dc:title>
  <dc:creator>Jayesh Sampat</dc:creator>
  <cp:lastModifiedBy>Jayesh Sampat</cp:lastModifiedBy>
  <cp:revision>70</cp:revision>
  <dcterms:created xsi:type="dcterms:W3CDTF">2020-09-02T14:26:39Z</dcterms:created>
  <dcterms:modified xsi:type="dcterms:W3CDTF">2020-12-07T18:18:46Z</dcterms:modified>
</cp:coreProperties>
</file>