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72"/>
    <a:srgbClr val="006DB1"/>
    <a:srgbClr val="0066FF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93D91-1F99-45B7-AD9A-87E94D1871EC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3EBD-1969-4815-903E-191355A07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066801"/>
          </a:xfrm>
          <a:effectLst/>
        </p:spPr>
        <p:txBody>
          <a:bodyPr anchor="t">
            <a:normAutofit/>
          </a:bodyPr>
          <a:lstStyle>
            <a:lvl1pPr algn="l">
              <a:defRPr lang="en-US" sz="30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971800"/>
            <a:ext cx="7772400" cy="685800"/>
          </a:xfrm>
        </p:spPr>
        <p:txBody>
          <a:bodyPr rIns="0">
            <a:normAutofit/>
          </a:bodyPr>
          <a:lstStyle>
            <a:lvl1pPr marL="0" indent="0" algn="l">
              <a:buNone/>
              <a:defRPr sz="2400" b="1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Subhead</a:t>
            </a:r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C27-BF7D-40E1-93E0-81EF328771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886200"/>
            <a:ext cx="7772400" cy="6858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1" name="Picture 10" descr="OrbitalATK_FINAL_rgb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57200"/>
            <a:ext cx="2971800" cy="109751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0" y="5053038"/>
            <a:ext cx="9147763" cy="1116577"/>
            <a:chOff x="0" y="5053038"/>
            <a:chExt cx="9147763" cy="1116577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5053038"/>
              <a:ext cx="9144000" cy="111657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3763" y="5056093"/>
              <a:ext cx="9144000" cy="0"/>
            </a:xfrm>
            <a:prstGeom prst="line">
              <a:avLst/>
            </a:prstGeom>
            <a:ln w="44450">
              <a:solidFill>
                <a:srgbClr val="006D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763" y="6158727"/>
              <a:ext cx="9144000" cy="0"/>
            </a:xfrm>
            <a:prstGeom prst="line">
              <a:avLst/>
            </a:prstGeom>
            <a:ln w="44450">
              <a:solidFill>
                <a:srgbClr val="006D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D15_03905 DSG Filmstrip.jp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5638"/>
              <a:ext cx="9144000" cy="92354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6871"/>
            <a:ext cx="8305800" cy="4614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C27-BF7D-40E1-93E0-81EF328771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76873"/>
            <a:ext cx="4038600" cy="461432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76873"/>
            <a:ext cx="4038600" cy="461432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C27-BF7D-40E1-93E0-81EF328771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C27-BF7D-40E1-93E0-81EF328771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867400" cy="7620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76871"/>
            <a:ext cx="8305800" cy="461432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" y="6413500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6050" y="6413500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BCEC27-BF7D-40E1-93E0-81EF328771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0"/>
            <a:ext cx="7924800" cy="0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58200" y="914400"/>
            <a:ext cx="685800" cy="0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rbitalATK_FINAL_rgb.ai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"/>
            <a:ext cx="2287947" cy="8449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 2" pitchFamily="18" charset="2"/>
        <a:buChar char="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17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Times New Roman" pitchFamily="18" charset="0"/>
        <a:buChar char="−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112000"/>
        <a:buFont typeface="Verdana" pitchFamily="34" charset="0"/>
        <a:buChar char="◦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ScopeCSVReport</a:t>
            </a:r>
            <a:r>
              <a:rPr lang="en-US" dirty="0" smtClean="0"/>
              <a:t> Pre-Alpha </a:t>
            </a:r>
            <a:br>
              <a:rPr lang="en-US" dirty="0" smtClean="0"/>
            </a:br>
            <a:r>
              <a:rPr lang="en-US" dirty="0" smtClean="0"/>
              <a:t>Demo and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 </a:t>
            </a:r>
            <a:r>
              <a:rPr lang="en-US" dirty="0" err="1" smtClean="0"/>
              <a:t>Vinjamuri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ScopeCSVReport</a:t>
            </a:r>
            <a:r>
              <a:rPr lang="en-US" dirty="0" smtClean="0"/>
              <a:t> Pre-Alpha Demo and Feedback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01/20/2016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of ‘Super 40 DVT Phase I’ data analysis (72 csv files)</a:t>
            </a:r>
          </a:p>
          <a:p>
            <a:pPr lvl="1"/>
            <a:r>
              <a:rPr lang="en-US" dirty="0" smtClean="0"/>
              <a:t>Up to 5M record length 4-channel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C27-BF7D-40E1-93E0-81EF328771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4" descr="http://www.articlesweb.org/blog/wp-content/uploads/2011/12/treatment-for-sweating-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15" y="2193384"/>
            <a:ext cx="4109568" cy="38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ore0.staticworld.net/images/article/2014/04/excel-ipad-icon-100259374-primary.id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2" t="7063" r="21185" b="6645"/>
          <a:stretch/>
        </p:blipFill>
        <p:spPr bwMode="auto">
          <a:xfrm rot="21262887">
            <a:off x="4185485" y="2940485"/>
            <a:ext cx="1417293" cy="14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Function: Generate plots and a report for scope data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4" y="1051270"/>
            <a:ext cx="7367653" cy="564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C27-BF7D-40E1-93E0-81EF328771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modular</a:t>
            </a:r>
          </a:p>
          <a:p>
            <a:pPr lvl="1"/>
            <a:r>
              <a:rPr lang="en-US" dirty="0" smtClean="0"/>
              <a:t>Single file read, plot, histogram, frequency spectrum, etc.</a:t>
            </a:r>
          </a:p>
          <a:p>
            <a:r>
              <a:rPr lang="en-US" dirty="0" smtClean="0"/>
              <a:t>User-input check and correction</a:t>
            </a:r>
          </a:p>
          <a:p>
            <a:r>
              <a:rPr lang="en-US" dirty="0" smtClean="0"/>
              <a:t>File read runtime optimization (utilizes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1 to 4 channels of data</a:t>
            </a:r>
          </a:p>
          <a:p>
            <a:pPr lvl="2"/>
            <a:r>
              <a:rPr lang="en-US" dirty="0" smtClean="0"/>
              <a:t>Resizing of figures based on number of channels</a:t>
            </a:r>
          </a:p>
          <a:p>
            <a:pPr lvl="1"/>
            <a:r>
              <a:rPr lang="en-US" dirty="0" err="1" smtClean="0"/>
              <a:t>inkSaver</a:t>
            </a:r>
            <a:r>
              <a:rPr lang="en-US" dirty="0" smtClean="0"/>
              <a:t> figure color option</a:t>
            </a:r>
          </a:p>
          <a:p>
            <a:pPr lvl="1"/>
            <a:r>
              <a:rPr lang="en-US" dirty="0" smtClean="0"/>
              <a:t>Works with multiple Tektronix scope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C27-BF7D-40E1-93E0-81EF328771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1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C27-BF7D-40E1-93E0-81EF328771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61961"/>
      </p:ext>
    </p:extLst>
  </p:cSld>
  <p:clrMapOvr>
    <a:masterClrMapping/>
  </p:clrMapOvr>
</p:sld>
</file>

<file path=ppt/theme/theme1.xml><?xml version="1.0" encoding="utf-8"?>
<a:theme xmlns:a="http://schemas.openxmlformats.org/drawingml/2006/main" name="Orbital_ATK_DSG_Master_Template">
  <a:themeElements>
    <a:clrScheme name="Orbital ATK">
      <a:dk1>
        <a:sysClr val="windowText" lastClr="000000"/>
      </a:dk1>
      <a:lt1>
        <a:sysClr val="window" lastClr="FFFFFF"/>
      </a:lt1>
      <a:dk2>
        <a:srgbClr val="004A72"/>
      </a:dk2>
      <a:lt2>
        <a:srgbClr val="006DB1"/>
      </a:lt2>
      <a:accent1>
        <a:srgbClr val="7F7F7F"/>
      </a:accent1>
      <a:accent2>
        <a:srgbClr val="0095CB"/>
      </a:accent2>
      <a:accent3>
        <a:srgbClr val="00553A"/>
      </a:accent3>
      <a:accent4>
        <a:srgbClr val="009D4B"/>
      </a:accent4>
      <a:accent5>
        <a:srgbClr val="930007"/>
      </a:accent5>
      <a:accent6>
        <a:srgbClr val="CC3B0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 algn="ctr">
          <a:defRPr dirty="0" err="1" smtClean="0"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ctr">
          <a:defRPr dirty="0" err="1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bital_ATK_DSG_Master_Template [Read-Only]" id="{F219A96A-FD69-4322-B249-888F6F279896}" vid="{4BA98F05-6027-4EA9-A578-0DD0C9183E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F25060D9E7984FA39E943E956E051C" ma:contentTypeVersion="0" ma:contentTypeDescription="Create a new document." ma:contentTypeScope="" ma:versionID="567a25ebb6ac186d97b80c3aaa3727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892802-C8F1-4819-AB14-CF58431329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204358-0266-4F2F-A7BA-A279C3A027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77A7F9-4B3B-42BB-8547-B1759B75BD63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Orbital_ATK_DSG_Master_Template</Template>
  <TotalTime>148</TotalTime>
  <Words>105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Verdana</vt:lpstr>
      <vt:lpstr>Wingdings</vt:lpstr>
      <vt:lpstr>Wingdings 2</vt:lpstr>
      <vt:lpstr>Orbital_ATK_DSG_Master_Template</vt:lpstr>
      <vt:lpstr>ScopeCSVReport Pre-Alpha  Demo and Feedback</vt:lpstr>
      <vt:lpstr>Motivation</vt:lpstr>
      <vt:lpstr>Function: Generate plots and a report for scope data</vt:lpstr>
      <vt:lpstr>Features</vt:lpstr>
      <vt:lpstr>Demo</vt:lpstr>
    </vt:vector>
  </TitlesOfParts>
  <Company>ATK Armament Systems Division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ScopeCSVReport Pre-Alpha  Demo and Feedback</dc:title>
  <dc:creator>Vinjamuri, Raj</dc:creator>
  <cp:lastModifiedBy>Vinjamuri, Raj</cp:lastModifiedBy>
  <cp:revision>5</cp:revision>
  <dcterms:created xsi:type="dcterms:W3CDTF">2016-01-20T12:28:55Z</dcterms:created>
  <dcterms:modified xsi:type="dcterms:W3CDTF">2016-01-20T14:57:32Z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0x010100DBF25060D9E7984FA39E943E956E051C</vt:lpwstr>
  </property>
</Properties>
</file>