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logmesentimentanalysis/BlogmeNew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70F45F-3C7F-485F-A28F-9F79C80C996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Blog me sentiment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7EBD11-342C-484A-8DF2-66DA1D9E1C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6/19/2023 1:15:11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gme News Dashboard" id="2" name="slide2">
            <a:extLst>
              <a:ext uri="{FF2B5EF4-FFF2-40B4-BE49-F238E27FC236}">
                <a16:creationId xmlns:a16="http://schemas.microsoft.com/office/drawing/2014/main" id="{693DB075-135A-459E-9CEA-BAB1B2C2E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37" y="0"/>
            <a:ext cx="9145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2023-06-19T01:15:11Z</dcterms:created>
  <dcterms:modified xsi:type="dcterms:W3CDTF">2023-06-19T01:15:11Z</dcterms:modified>
</cp:coreProperties>
</file>