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6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A59-4321-4142-A57B-B82A26F8464B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4CF-6153-4B9E-9887-CE515249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7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A59-4321-4142-A57B-B82A26F8464B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4CF-6153-4B9E-9887-CE515249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4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A59-4321-4142-A57B-B82A26F8464B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4CF-6153-4B9E-9887-CE515249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4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A59-4321-4142-A57B-B82A26F8464B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4CF-6153-4B9E-9887-CE515249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2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A59-4321-4142-A57B-B82A26F8464B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4CF-6153-4B9E-9887-CE515249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1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A59-4321-4142-A57B-B82A26F8464B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4CF-6153-4B9E-9887-CE515249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8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A59-4321-4142-A57B-B82A26F8464B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4CF-6153-4B9E-9887-CE515249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A59-4321-4142-A57B-B82A26F8464B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4CF-6153-4B9E-9887-CE515249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61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A59-4321-4142-A57B-B82A26F8464B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4CF-6153-4B9E-9887-CE515249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A59-4321-4142-A57B-B82A26F8464B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4CF-6153-4B9E-9887-CE515249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A59-4321-4142-A57B-B82A26F8464B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A4CF-6153-4B9E-9887-CE515249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4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BA59-4321-4142-A57B-B82A26F8464B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8A4CF-6153-4B9E-9887-CE515249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3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492" y="115503"/>
            <a:ext cx="8667015" cy="442762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/>
              <a:t>TOPIC : SPORTO(Cloud-Driven </a:t>
            </a:r>
            <a:r>
              <a:rPr lang="en-IN" sz="4000" b="1" dirty="0"/>
              <a:t>Gear </a:t>
            </a:r>
            <a:r>
              <a:rPr lang="en-IN" sz="4000" b="1" dirty="0" smtClean="0"/>
              <a:t>Store)</a:t>
            </a:r>
            <a:endParaRPr lang="en-IN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328" y="1296928"/>
            <a:ext cx="3407343" cy="2086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6547" y="558265"/>
            <a:ext cx="5678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Tilak</a:t>
            </a:r>
            <a:r>
              <a:rPr lang="en-IN" sz="2400" b="1" dirty="0"/>
              <a:t> Maharashtra </a:t>
            </a:r>
            <a:r>
              <a:rPr lang="en-IN" sz="2400" b="1" dirty="0" err="1"/>
              <a:t>Vidyapeeth</a:t>
            </a:r>
            <a:r>
              <a:rPr lang="en-IN" sz="2400" b="1" dirty="0"/>
              <a:t>, </a:t>
            </a:r>
            <a:r>
              <a:rPr lang="en-IN" sz="2400" b="1" dirty="0" smtClean="0"/>
              <a:t>Pune</a:t>
            </a:r>
            <a:endParaRPr lang="en-IN" sz="2400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21832" y="3383280"/>
            <a:ext cx="77483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Department of Computer Science</a:t>
            </a:r>
          </a:p>
          <a:p>
            <a:pPr algn="ctr"/>
            <a:r>
              <a:rPr lang="en-IN" b="1" dirty="0" smtClean="0"/>
              <a:t>Presented by: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 err="1" smtClean="0"/>
              <a:t>Rajvardhan</a:t>
            </a:r>
            <a:r>
              <a:rPr lang="en-IN" b="1" dirty="0" smtClean="0"/>
              <a:t>  </a:t>
            </a:r>
            <a:r>
              <a:rPr lang="en-IN" b="1" dirty="0" err="1" smtClean="0"/>
              <a:t>Vakarekar</a:t>
            </a:r>
            <a:endParaRPr lang="en-IN" b="1" dirty="0" smtClean="0"/>
          </a:p>
          <a:p>
            <a:pPr algn="ctr"/>
            <a:r>
              <a:rPr lang="en-IN" b="1" dirty="0" smtClean="0"/>
              <a:t>   PRN:46421002690</a:t>
            </a:r>
          </a:p>
          <a:p>
            <a:pPr algn="ctr"/>
            <a:endParaRPr lang="en-IN" b="1" dirty="0" smtClean="0"/>
          </a:p>
          <a:p>
            <a:pPr algn="ctr"/>
            <a:r>
              <a:rPr lang="en-IN" b="1" dirty="0" err="1" smtClean="0"/>
              <a:t>Prathmesh</a:t>
            </a:r>
            <a:r>
              <a:rPr lang="en-IN" b="1" dirty="0" smtClean="0"/>
              <a:t> </a:t>
            </a:r>
            <a:r>
              <a:rPr lang="en-IN" b="1" dirty="0" err="1" smtClean="0"/>
              <a:t>Wakchaure</a:t>
            </a:r>
            <a:endParaRPr lang="en-IN" b="1" dirty="0" smtClean="0"/>
          </a:p>
          <a:p>
            <a:pPr algn="ctr"/>
            <a:r>
              <a:rPr lang="en-IN" b="1" dirty="0" smtClean="0"/>
              <a:t>PRN:46421004997</a:t>
            </a:r>
          </a:p>
          <a:p>
            <a:endParaRPr lang="en-IN" sz="2000" dirty="0"/>
          </a:p>
          <a:p>
            <a:pPr algn="ctr"/>
            <a:r>
              <a:rPr lang="en-IN" b="1" dirty="0" smtClean="0"/>
              <a:t>Submitted for the partial fulfilment</a:t>
            </a:r>
          </a:p>
          <a:p>
            <a:pPr algn="ctr"/>
            <a:r>
              <a:rPr lang="en-IN" b="1" dirty="0" smtClean="0"/>
              <a:t>Of</a:t>
            </a:r>
          </a:p>
          <a:p>
            <a:pPr algn="ctr"/>
            <a:r>
              <a:rPr lang="en-IN" b="1" dirty="0" smtClean="0"/>
              <a:t>Bachelor </a:t>
            </a:r>
            <a:r>
              <a:rPr lang="en-IN" b="1" dirty="0"/>
              <a:t>of Computer Application in cyber </a:t>
            </a:r>
            <a:r>
              <a:rPr lang="en-IN" b="1" dirty="0" smtClean="0"/>
              <a:t>security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4064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60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5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5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8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6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95353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u="sng" dirty="0" smtClean="0"/>
              <a:t>FEATUERS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2072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user registration and login system</a:t>
            </a:r>
            <a:r>
              <a:rPr lang="en-US" dirty="0" smtClean="0"/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Management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update their profile information, such as name, email, and mobile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 to change passwords for enhanced security.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history and track delivery status.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 and Checkout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products to the shopping cart for later purchase.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 to checkout with a secure payment gateway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payment options, including online payment and cash on delivery.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to manage incoming orders.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details, including order date, total amount, and delivery address.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order status (e.g., processing, shipped, delivered) and manage cancellations.</a:t>
            </a:r>
          </a:p>
        </p:txBody>
      </p:sp>
    </p:spTree>
    <p:extLst>
      <p:ext uri="{BB962C8B-B14F-4D97-AF65-F5344CB8AC3E}">
        <p14:creationId xmlns:p14="http://schemas.microsoft.com/office/powerpoint/2010/main" val="198377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92" y="365759"/>
            <a:ext cx="11511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Cloud Infrastructure</a:t>
            </a:r>
            <a:r>
              <a:rPr lang="en-US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the application on a cloud platform for scalability and reliability.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cloud services for data storage, processing, and deployment.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high availability and performance with cloud-based solutions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08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u="sng" dirty="0" smtClean="0"/>
              <a:t>CONCLUSION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Cloud-Driven Gear Store offers a modern and user-friendly platform for sports enthusiasts to explore, purchase, and manage their sporting gear needs. With its cloud-based infrastructure, the platform ensures scalability, reliability, and accessibility for users worldwide. The project aims to revolutionize the online sports equipment retail industry by providing a seamless shopping experience, robust backend management, and secure payment processing. With features like searching, efficient order management, and user-friendly interfaces,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promises to deliver a superior shopping experience tailored to the needs of today's sports enthusiasts.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8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823" y="191872"/>
            <a:ext cx="10515600" cy="82840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u="sng" dirty="0" smtClean="0"/>
              <a:t>SCOPE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408"/>
            <a:ext cx="10515600" cy="549602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 </a:t>
            </a:r>
            <a:r>
              <a:rPr lang="en-US" sz="2400" dirty="0" smtClean="0"/>
              <a:t>E-commerce Website</a:t>
            </a:r>
            <a:r>
              <a:rPr lang="en-US" dirty="0" smtClean="0"/>
              <a:t>: </a:t>
            </a:r>
            <a:r>
              <a:rPr lang="en-US" sz="2000" dirty="0" smtClean="0"/>
              <a:t>Building a website where users can shop for sports gear easily.</a:t>
            </a:r>
          </a:p>
          <a:p>
            <a:r>
              <a:rPr lang="en-US" sz="2400" dirty="0" smtClean="0"/>
              <a:t>Cloud Hosting</a:t>
            </a:r>
            <a:r>
              <a:rPr lang="en-US" dirty="0" smtClean="0"/>
              <a:t>: </a:t>
            </a:r>
            <a:r>
              <a:rPr lang="en-US" sz="2000" dirty="0" smtClean="0"/>
              <a:t>Using cloud services to host the website, making it scalable and reliable.</a:t>
            </a:r>
          </a:p>
          <a:p>
            <a:r>
              <a:rPr lang="en-US" sz="2400" dirty="0" smtClean="0"/>
              <a:t>User Accounts</a:t>
            </a:r>
            <a:r>
              <a:rPr lang="en-US" dirty="0" smtClean="0"/>
              <a:t>: </a:t>
            </a:r>
            <a:r>
              <a:rPr lang="en-US" sz="2000" dirty="0" smtClean="0"/>
              <a:t>Allowing users to create accounts, log in securely, and manage their profiles.</a:t>
            </a:r>
          </a:p>
          <a:p>
            <a:r>
              <a:rPr lang="en-US" sz="2400" dirty="0" smtClean="0"/>
              <a:t>Product Management</a:t>
            </a:r>
            <a:r>
              <a:rPr lang="en-US" sz="2000" dirty="0" smtClean="0"/>
              <a:t>: Providing admins with tools to add, edit, and organize products.</a:t>
            </a:r>
          </a:p>
          <a:p>
            <a:r>
              <a:rPr lang="en-US" sz="2400" dirty="0" smtClean="0"/>
              <a:t>Order Handling</a:t>
            </a:r>
            <a:r>
              <a:rPr lang="en-US" dirty="0" smtClean="0"/>
              <a:t>: </a:t>
            </a:r>
            <a:r>
              <a:rPr lang="en-US" sz="2000" dirty="0" smtClean="0"/>
              <a:t>Managing the entire order process from placement to delivery.</a:t>
            </a:r>
          </a:p>
          <a:p>
            <a:r>
              <a:rPr lang="en-US" sz="2400" dirty="0" smtClean="0"/>
              <a:t>Search </a:t>
            </a:r>
            <a:r>
              <a:rPr lang="en-US" dirty="0" smtClean="0"/>
              <a:t>: </a:t>
            </a:r>
            <a:r>
              <a:rPr lang="en-US" sz="2000" dirty="0" smtClean="0"/>
              <a:t>Helping users find products quickly by searching based on their preferences.</a:t>
            </a:r>
          </a:p>
          <a:p>
            <a:r>
              <a:rPr lang="en-US" sz="2400" dirty="0" smtClean="0"/>
              <a:t>Payment Options</a:t>
            </a:r>
            <a:r>
              <a:rPr lang="en-US" dirty="0" smtClean="0"/>
              <a:t>: </a:t>
            </a:r>
            <a:r>
              <a:rPr lang="en-US" sz="2000" dirty="0" smtClean="0"/>
              <a:t>Integrating secure payment methods for convenient online transactions.</a:t>
            </a:r>
          </a:p>
          <a:p>
            <a:r>
              <a:rPr lang="en-US" sz="2400" dirty="0" smtClean="0"/>
              <a:t>Admin Dashboard</a:t>
            </a:r>
            <a:r>
              <a:rPr lang="en-US" dirty="0" smtClean="0"/>
              <a:t>: </a:t>
            </a:r>
            <a:r>
              <a:rPr lang="en-US" sz="2000" dirty="0" smtClean="0"/>
              <a:t>Creating a dashboard for admins to monitor sales, manage orders, and analyze 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959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Name of the Title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Hardware/Software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Solutions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3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u="sng" dirty="0" smtClean="0"/>
              <a:t>REFERENCE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guides and tutorials for building e-commerce websites.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provided by cloud service providers like Amazon Web Services (AWS) for hosting your website.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 and documentation for frontend and backend development using frameworks like React.js, Node.js, and Express.js.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integration guides available on payment service provider websites.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tutorials for database design and management.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Guides and tutorials for creating admin dashboards using frontend frameworks or custom backend solutions.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1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250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u="sng" dirty="0" smtClean="0"/>
              <a:t>INTRODUCTION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55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 there! Welcome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cool sports gear store that's all about making shopping for sports stuff super easy. It's like having your favorite sports shop right at your fingertips, but on the internet!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cloud-driven gear store revolutionizing the way sports enthusiasts shop for equipment!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innovative sports equipment website hosted on a robust cloud infrastructure, designed to provide seamless shopping experiences for athletes, fitness enthusiasts, and sports teams alike.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for everyone who loves sports! Whether you're a serious athlete, a weekend warrior, or just someone who enjoys being active,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something for you.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20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499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/>
              <a:t>OBJECTIVE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Sporto</a:t>
            </a:r>
            <a:r>
              <a:rPr lang="en-US" dirty="0" smtClean="0"/>
              <a:t> aims to address these challenges by offering a comprehensive online platform that simplifies the shopping experience for users and streamlines operations for store owners. Our objectives include:</a:t>
            </a:r>
          </a:p>
          <a:p>
            <a:pPr marL="0" indent="0">
              <a:buNone/>
            </a:pPr>
            <a:r>
              <a:rPr lang="en-US" dirty="0" smtClean="0"/>
              <a:t>1.Providing a vast selection of high-quality sports equipment and gear.</a:t>
            </a:r>
          </a:p>
          <a:p>
            <a:pPr marL="0" indent="0">
              <a:buNone/>
            </a:pPr>
            <a:r>
              <a:rPr lang="en-US" dirty="0" smtClean="0"/>
              <a:t>2.Offering a user-friendly interface for easy navigation and product discovery.</a:t>
            </a:r>
          </a:p>
          <a:p>
            <a:pPr marL="0" indent="0">
              <a:buNone/>
            </a:pPr>
            <a:r>
              <a:rPr lang="en-US" dirty="0" smtClean="0"/>
              <a:t>3.Implementing secure and efficient payment processing for seamless transactions.</a:t>
            </a:r>
          </a:p>
          <a:p>
            <a:pPr marL="0" indent="0">
              <a:buNone/>
            </a:pPr>
            <a:r>
              <a:rPr lang="en-US" dirty="0" smtClean="0"/>
              <a:t>4.Empowering store administrators with tools for efficient inventory management and order processing.</a:t>
            </a:r>
          </a:p>
          <a:p>
            <a:pPr marL="0" indent="0">
              <a:buNone/>
            </a:pPr>
            <a:r>
              <a:rPr lang="en-US" dirty="0" smtClean="0"/>
              <a:t>5.Leveraging cloud infrastructure to ensure scalability, reliability, and 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2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03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u="sng" dirty="0" smtClean="0"/>
              <a:t>HARDWARE/SOFTWARE REQUIREMENTS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503401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Hardware Requirements: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r>
              <a:rPr lang="en-IN" dirty="0" smtClean="0"/>
              <a:t>Software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Operating System: Microsoft Windows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Database: </a:t>
            </a:r>
            <a:r>
              <a:rPr lang="en-IN" sz="2000" dirty="0" err="1" smtClean="0"/>
              <a:t>MongoDB</a:t>
            </a: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Frontend Framework: React.js or Angular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Backend Framework: Node.js with Express.js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Programming Language: 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err="1" smtClean="0"/>
              <a:t>GraphQL</a:t>
            </a:r>
            <a:r>
              <a:rPr lang="en-IN" sz="2000" dirty="0" smtClean="0"/>
              <a:t> for API queries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3646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u="sng" dirty="0" smtClean="0"/>
              <a:t>SOLUTIONS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87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8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5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9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568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TOPIC : SPORTO(Cloud-Driven Gear Store)</vt:lpstr>
      <vt:lpstr>CONTENTS</vt:lpstr>
      <vt:lpstr>INTRODUCTION</vt:lpstr>
      <vt:lpstr>OBJECTIVE</vt:lpstr>
      <vt:lpstr>HARDWARE/SOFTWARE REQUIREMENTS</vt:lpstr>
      <vt:lpstr>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FEATUERS</vt:lpstr>
      <vt:lpstr>PowerPoint Presentation</vt:lpstr>
      <vt:lpstr>CONCLUSION</vt:lpstr>
      <vt:lpstr>SCOPE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</cp:revision>
  <dcterms:created xsi:type="dcterms:W3CDTF">2024-04-26T10:07:11Z</dcterms:created>
  <dcterms:modified xsi:type="dcterms:W3CDTF">2024-04-26T12:24:06Z</dcterms:modified>
</cp:coreProperties>
</file>