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E83427B-F44E-420F-84BC-27A27707F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bikeshare_da_dashboard</a:t>
            </a:r>
            <a:endParaRPr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A3CD4C7-06EA-461A-9A4D-CB59305D6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10/7/2020 4:23:03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581D480-DD19-4D22-9776-C50C76EF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16" y="0"/>
            <a:ext cx="4558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AFCFCF20-4004-485D-AE70-53A790166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9" y="0"/>
            <a:ext cx="1058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ADC82715-4E90-4F76-AC1F-242E1983B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"/>
            <a:ext cx="12192000" cy="68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7418711F-368C-4CAE-A6EC-21F27562E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85975"/>
            <a:ext cx="117348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6B16E98-57BC-486F-94F0-956C0CD08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238125"/>
            <a:ext cx="112109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2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bikeshare_da_dashboard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bikeshare_da_dashboard</dc:title>
  <dc:creator>Singh, Rajwinder</dc:creator>
  <cp:lastModifiedBy>Singh, Rajwinder</cp:lastModifiedBy>
  <cp:revision>2</cp:revision>
  <dcterms:created xsi:type="dcterms:W3CDTF">2020-10-07T20:23:04Z</dcterms:created>
  <dcterms:modified xsi:type="dcterms:W3CDTF">2020-10-07T20:25:25Z</dcterms:modified>
</cp:coreProperties>
</file>