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59"/>
  </p:normalViewPr>
  <p:slideViewPr>
    <p:cSldViewPr snapToGrid="0">
      <p:cViewPr>
        <p:scale>
          <a:sx n="97" d="100"/>
          <a:sy n="97" d="100"/>
        </p:scale>
        <p:origin x="-18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7/8/25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k-shi/Agentic-RAG-Chatbot-for-Multi-Format-Document-QA-using-MCP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5B05-F1C1-FD6B-57C6-858EBDE538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3283" y="3692520"/>
            <a:ext cx="6991109" cy="2268558"/>
          </a:xfrm>
        </p:spPr>
        <p:txBody>
          <a:bodyPr>
            <a:normAutofit/>
          </a:bodyPr>
          <a:lstStyle/>
          <a:p>
            <a:r>
              <a:rPr lang="en-IN" sz="3600" dirty="0"/>
              <a:t>Agentic RAG Chatbot for Multi-Format Document QA using MCP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B682A-C95C-39C1-F6E2-D48863ACA9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17200" y="2354177"/>
            <a:ext cx="5357600" cy="1160213"/>
          </a:xfrm>
        </p:spPr>
        <p:txBody>
          <a:bodyPr/>
          <a:lstStyle/>
          <a:p>
            <a:r>
              <a:rPr lang="en-IN" dirty="0"/>
              <a:t>Coding Round Submission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6B16D5-5642-05EB-DDB4-44F626DBC31D}"/>
              </a:ext>
            </a:extLst>
          </p:cNvPr>
          <p:cNvSpPr txBox="1"/>
          <p:nvPr/>
        </p:nvSpPr>
        <p:spPr>
          <a:xfrm>
            <a:off x="9456717" y="5197180"/>
            <a:ext cx="24982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Rakshitha </a:t>
            </a:r>
            <a:r>
              <a:rPr lang="en-IN" dirty="0" err="1">
                <a:solidFill>
                  <a:schemeClr val="bg1"/>
                </a:solidFill>
              </a:rPr>
              <a:t>Valipireddy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FEEC4E-8ADD-B7A5-58DF-28D2A8768489}"/>
              </a:ext>
            </a:extLst>
          </p:cNvPr>
          <p:cNvSpPr txBox="1"/>
          <p:nvPr/>
        </p:nvSpPr>
        <p:spPr>
          <a:xfrm>
            <a:off x="9210973" y="5566512"/>
            <a:ext cx="341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/>
                </a:solidFill>
              </a:rPr>
              <a:t>rakshithavalipireddy@gmail.com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91FA0A-D80B-22BB-93B4-B73863767081}"/>
              </a:ext>
            </a:extLst>
          </p:cNvPr>
          <p:cNvSpPr txBox="1"/>
          <p:nvPr/>
        </p:nvSpPr>
        <p:spPr>
          <a:xfrm>
            <a:off x="4472561" y="5961078"/>
            <a:ext cx="4185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GitHub Link: </a:t>
            </a:r>
            <a:r>
              <a:rPr lang="en-US" dirty="0">
                <a:hlinkClick r:id="rId2" tooltip="https://github.com/rak-shi/Agentic-RAG-Chatbot-for-Multi-Format-Document-QA-using-MCP"/>
              </a:rPr>
              <a:t>https://github.com/rak-shi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F79F3B-C4BF-0B7F-0166-CB677E25F096}"/>
              </a:ext>
            </a:extLst>
          </p:cNvPr>
          <p:cNvSpPr txBox="1"/>
          <p:nvPr/>
        </p:nvSpPr>
        <p:spPr>
          <a:xfrm>
            <a:off x="9622972" y="5874289"/>
            <a:ext cx="16273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Date : 8 July 2025</a:t>
            </a:r>
          </a:p>
        </p:txBody>
      </p:sp>
    </p:spTree>
    <p:extLst>
      <p:ext uri="{BB962C8B-B14F-4D97-AF65-F5344CB8AC3E}">
        <p14:creationId xmlns:p14="http://schemas.microsoft.com/office/powerpoint/2010/main" val="127589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650D1-024A-4143-7FA1-D2CD67260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A6702-E7BC-A34F-3319-55DFF8365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62789" y="2100883"/>
            <a:ext cx="5035493" cy="4265557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✅ </a:t>
            </a:r>
            <a:r>
              <a:rPr lang="en-IN" sz="3400" b="1" dirty="0"/>
              <a:t>Languages &amp; Frameworks</a:t>
            </a:r>
          </a:p>
          <a:p>
            <a:r>
              <a:rPr lang="en-IN" sz="3400" dirty="0"/>
              <a:t>Python</a:t>
            </a:r>
          </a:p>
          <a:p>
            <a:r>
              <a:rPr lang="en-IN" sz="3400" dirty="0" err="1"/>
              <a:t>Gradio</a:t>
            </a:r>
            <a:endParaRPr lang="en-IN" sz="3400" dirty="0"/>
          </a:p>
          <a:p>
            <a:pPr marL="0" indent="0">
              <a:buNone/>
            </a:pPr>
            <a:r>
              <a:rPr lang="en-IN" sz="3400" dirty="0"/>
              <a:t>✅ </a:t>
            </a:r>
            <a:r>
              <a:rPr lang="en-IN" sz="3400" b="1" dirty="0"/>
              <a:t>Vector Store:</a:t>
            </a:r>
            <a:endParaRPr lang="en-IN" sz="3400" dirty="0"/>
          </a:p>
          <a:p>
            <a:r>
              <a:rPr lang="en-IN" sz="3400" dirty="0"/>
              <a:t>FAISS</a:t>
            </a:r>
          </a:p>
          <a:p>
            <a:pPr marL="0" indent="0">
              <a:buNone/>
            </a:pPr>
            <a:r>
              <a:rPr lang="en-IN" sz="3400" dirty="0"/>
              <a:t>✅ </a:t>
            </a:r>
            <a:r>
              <a:rPr lang="en-IN" sz="3400" b="1" dirty="0"/>
              <a:t>Embeddings:</a:t>
            </a:r>
            <a:endParaRPr lang="en-IN" sz="3400" dirty="0"/>
          </a:p>
          <a:p>
            <a:r>
              <a:rPr lang="en-IN" sz="3400" dirty="0"/>
              <a:t>Hugging Face sentence-transformers</a:t>
            </a:r>
          </a:p>
          <a:p>
            <a:pPr marL="0" indent="0">
              <a:buNone/>
            </a:pPr>
            <a:r>
              <a:rPr lang="en-IN" sz="3400" dirty="0"/>
              <a:t>✅ </a:t>
            </a:r>
            <a:r>
              <a:rPr lang="en-IN" sz="3400" b="1" dirty="0"/>
              <a:t>LLM:</a:t>
            </a:r>
            <a:endParaRPr lang="en-IN" sz="3400" dirty="0"/>
          </a:p>
          <a:p>
            <a:r>
              <a:rPr lang="en-IN" sz="3400" dirty="0"/>
              <a:t>OpenAI GPT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721B57-D87E-0408-2851-C41AEADA38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37211" y="2197726"/>
            <a:ext cx="4108862" cy="369322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dirty="0"/>
              <a:t>✅ </a:t>
            </a:r>
            <a:r>
              <a:rPr lang="en-IN" sz="3500" b="1" dirty="0"/>
              <a:t>Parsing Libraries:</a:t>
            </a:r>
            <a:endParaRPr lang="en-IN" sz="3500" dirty="0"/>
          </a:p>
          <a:p>
            <a:r>
              <a:rPr lang="en-IN" sz="3500" dirty="0" err="1"/>
              <a:t>PyMuPDF</a:t>
            </a:r>
            <a:endParaRPr lang="en-IN" sz="3500" dirty="0"/>
          </a:p>
          <a:p>
            <a:r>
              <a:rPr lang="en-IN" sz="3500" dirty="0"/>
              <a:t>python-docx</a:t>
            </a:r>
          </a:p>
          <a:p>
            <a:r>
              <a:rPr lang="en-IN" sz="3500" dirty="0"/>
              <a:t>python-pptx</a:t>
            </a:r>
          </a:p>
          <a:p>
            <a:r>
              <a:rPr lang="en-IN" sz="3500" dirty="0"/>
              <a:t>pandas</a:t>
            </a:r>
          </a:p>
          <a:p>
            <a:pPr marL="0" indent="0">
              <a:buNone/>
            </a:pPr>
            <a:r>
              <a:rPr lang="en-IN" sz="3500" dirty="0"/>
              <a:t>✅ </a:t>
            </a:r>
            <a:r>
              <a:rPr lang="en-IN" sz="3500" b="1" dirty="0"/>
              <a:t>Environment:</a:t>
            </a:r>
            <a:endParaRPr lang="en-IN" sz="3500" dirty="0"/>
          </a:p>
          <a:p>
            <a:r>
              <a:rPr lang="en-IN" sz="3500" dirty="0"/>
              <a:t>Google </a:t>
            </a:r>
            <a:r>
              <a:rPr lang="en-IN" sz="3500" dirty="0" err="1"/>
              <a:t>Colab</a:t>
            </a:r>
            <a:r>
              <a:rPr lang="en-IN" sz="3500" dirty="0"/>
              <a:t>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2BA1D4-25C7-9614-E2BA-67D456C057A5}"/>
              </a:ext>
            </a:extLst>
          </p:cNvPr>
          <p:cNvSpPr txBox="1"/>
          <p:nvPr/>
        </p:nvSpPr>
        <p:spPr>
          <a:xfrm>
            <a:off x="1862789" y="1488626"/>
            <a:ext cx="2209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Content Used</a:t>
            </a:r>
          </a:p>
        </p:txBody>
      </p:sp>
    </p:spTree>
    <p:extLst>
      <p:ext uri="{BB962C8B-B14F-4D97-AF65-F5344CB8AC3E}">
        <p14:creationId xmlns:p14="http://schemas.microsoft.com/office/powerpoint/2010/main" val="710135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B3439-5A2E-E136-1297-48230E3A8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Agent-Based Architecture with MCP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ABC5F-3DC8-70C7-6A23-193F11CA2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5247" y="1885285"/>
            <a:ext cx="7556320" cy="4416216"/>
          </a:xfrm>
        </p:spPr>
        <p:txBody>
          <a:bodyPr/>
          <a:lstStyle/>
          <a:p>
            <a:r>
              <a:rPr lang="en-IN" sz="1600" b="1" dirty="0" err="1"/>
              <a:t>IngestionAgent</a:t>
            </a:r>
            <a:r>
              <a:rPr lang="en-IN" sz="1600" dirty="0"/>
              <a:t> (parsing)</a:t>
            </a:r>
          </a:p>
          <a:p>
            <a:r>
              <a:rPr lang="en-IN" sz="1600" b="1" dirty="0" err="1"/>
              <a:t>RetrievalAgent</a:t>
            </a:r>
            <a:r>
              <a:rPr lang="en-IN" sz="1600" dirty="0"/>
              <a:t> (embedding + retrieval)</a:t>
            </a:r>
          </a:p>
          <a:p>
            <a:r>
              <a:rPr lang="en-IN" sz="1600" b="1" dirty="0" err="1"/>
              <a:t>LLMResponseAgent</a:t>
            </a:r>
            <a:r>
              <a:rPr lang="en-IN" sz="1600" dirty="0"/>
              <a:t> (format + GPT call)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sz="1600" b="1" dirty="0"/>
              <a:t>Model Context Protocol (MCP)</a:t>
            </a:r>
            <a:endParaRPr lang="en-IN" sz="1600" dirty="0"/>
          </a:p>
          <a:p>
            <a:r>
              <a:rPr lang="en-IN" sz="1600" dirty="0"/>
              <a:t>JSON structured message passing</a:t>
            </a:r>
          </a:p>
          <a:p>
            <a:r>
              <a:rPr lang="en-IN" sz="1600" dirty="0"/>
              <a:t>sender, receiver, type, </a:t>
            </a:r>
            <a:r>
              <a:rPr lang="en-IN" sz="1600" dirty="0" err="1"/>
              <a:t>trace_id</a:t>
            </a:r>
            <a:r>
              <a:rPr lang="en-IN" sz="1600" dirty="0"/>
              <a:t>, payload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71D37D-48BA-7A93-8035-70F37317811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027" t="35795" r="14295" b="47907"/>
          <a:stretch>
            <a:fillRect/>
          </a:stretch>
        </p:blipFill>
        <p:spPr>
          <a:xfrm>
            <a:off x="6498208" y="3123629"/>
            <a:ext cx="4858905" cy="154371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91C20C-31AB-45E7-F8C9-6693720FEA3A}"/>
              </a:ext>
            </a:extLst>
          </p:cNvPr>
          <p:cNvSpPr txBox="1"/>
          <p:nvPr/>
        </p:nvSpPr>
        <p:spPr>
          <a:xfrm>
            <a:off x="6498208" y="2333031"/>
            <a:ext cx="313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Block Diagram</a:t>
            </a:r>
          </a:p>
        </p:txBody>
      </p:sp>
    </p:spTree>
    <p:extLst>
      <p:ext uri="{BB962C8B-B14F-4D97-AF65-F5344CB8AC3E}">
        <p14:creationId xmlns:p14="http://schemas.microsoft.com/office/powerpoint/2010/main" val="695581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9F62-63B4-9A5A-2B86-F9977CF18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54796-AC03-3FE2-A5FD-609A03D40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2" y="1683026"/>
            <a:ext cx="8211251" cy="490330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uploads files (PDF, DOCX, etc.)</a:t>
            </a:r>
          </a:p>
          <a:p>
            <a:pPr marL="0" indent="0">
              <a:buNone/>
            </a:pPr>
            <a:b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✅ User query (e.g., "What KPIs were tracked in Q1?")</a:t>
            </a:r>
            <a:b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✅ Coordinator triggers:</a:t>
            </a:r>
          </a:p>
          <a:p>
            <a:pPr marL="0" indent="0">
              <a:buNone/>
            </a:pP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IngestionAgent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➔ parse</a:t>
            </a:r>
          </a:p>
          <a:p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RetrievalAgent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➔ retrieve chunks</a:t>
            </a:r>
          </a:p>
          <a:p>
            <a:r>
              <a:rPr lang="en-IN" sz="2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LLMResponseAgent</a:t>
            </a:r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➔ query GPT</a:t>
            </a:r>
          </a:p>
          <a:p>
            <a:pPr marL="0" indent="0">
              <a:buNone/>
            </a:pPr>
            <a:endParaRPr lang="en-IN" sz="2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Output: GPT answer + relevant snippets.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02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6305-9838-7DF4-7808-57F27A6A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UI Screenshots</a:t>
            </a:r>
            <a:endParaRPr lang="en-US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3061C7-C375-4014-6514-756DC0ADA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0105" y="1015409"/>
            <a:ext cx="4692350" cy="3051624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28CD999-4DBE-4E09-EF1E-525CF4F2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428" y="3703074"/>
            <a:ext cx="4545452" cy="295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7567A-03E0-F10D-92EC-149D1AB0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&amp; Future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3F278-6696-E1CE-5E4C-53F095E5E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9242" y="2052116"/>
            <a:ext cx="9300897" cy="399782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✅ </a:t>
            </a:r>
            <a:r>
              <a:rPr lang="en-IN" b="1" dirty="0"/>
              <a:t>Challenges Faced:</a:t>
            </a:r>
            <a:endParaRPr lang="en-IN" dirty="0"/>
          </a:p>
          <a:p>
            <a:r>
              <a:rPr lang="en-IN" dirty="0"/>
              <a:t>Parsing diverse file formats</a:t>
            </a:r>
          </a:p>
          <a:p>
            <a:r>
              <a:rPr lang="en-IN" dirty="0"/>
              <a:t>Managing context chunking for retrieval</a:t>
            </a:r>
          </a:p>
          <a:p>
            <a:r>
              <a:rPr lang="en-IN" dirty="0"/>
              <a:t>Keeping system lightweight for </a:t>
            </a:r>
            <a:r>
              <a:rPr lang="en-IN" dirty="0" err="1"/>
              <a:t>Colab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✅ </a:t>
            </a:r>
            <a:r>
              <a:rPr lang="en-IN" b="1" dirty="0"/>
              <a:t>Future Scope:</a:t>
            </a:r>
            <a:endParaRPr lang="en-IN" dirty="0"/>
          </a:p>
          <a:p>
            <a:r>
              <a:rPr lang="en-IN" dirty="0"/>
              <a:t>REST API endpoints</a:t>
            </a:r>
          </a:p>
          <a:p>
            <a:r>
              <a:rPr lang="en-IN" dirty="0"/>
              <a:t>Multi-turn memory</a:t>
            </a:r>
          </a:p>
          <a:p>
            <a:r>
              <a:rPr lang="en-IN" dirty="0"/>
              <a:t>Highlight source in GPT answers</a:t>
            </a:r>
          </a:p>
          <a:p>
            <a:r>
              <a:rPr lang="en-IN" dirty="0"/>
              <a:t>Offline embedding generation for cost reduction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029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41</TotalTime>
  <Words>217</Words>
  <Application>Microsoft Macintosh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MS Shell Dlg 2</vt:lpstr>
      <vt:lpstr>Times New Roman</vt:lpstr>
      <vt:lpstr>Wingdings</vt:lpstr>
      <vt:lpstr>Wingdings 3</vt:lpstr>
      <vt:lpstr>Madison</vt:lpstr>
      <vt:lpstr>Agentic RAG Chatbot for Multi-Format Document QA using MCP</vt:lpstr>
      <vt:lpstr>Tech Stack</vt:lpstr>
      <vt:lpstr>Agent-Based Architecture with MCP</vt:lpstr>
      <vt:lpstr>System Flow</vt:lpstr>
      <vt:lpstr>UI Screenshots</vt:lpstr>
      <vt:lpstr>Challenges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Shashi Kumar - U20AC018</dc:creator>
  <cp:lastModifiedBy>Shashi Kumar - U20AC018</cp:lastModifiedBy>
  <cp:revision>1</cp:revision>
  <dcterms:created xsi:type="dcterms:W3CDTF">2025-07-08T13:54:05Z</dcterms:created>
  <dcterms:modified xsi:type="dcterms:W3CDTF">2025-07-08T14:35:35Z</dcterms:modified>
</cp:coreProperties>
</file>