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5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6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7.xml" ContentType="application/vnd.openxmlformats-officedocument.presentationml.notesSlide+xml"/>
  <Override PartName="/ppt/embeddings/oleObject3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32"/>
  </p:notesMasterIdLst>
  <p:handoutMasterIdLst>
    <p:handoutMasterId r:id="rId33"/>
  </p:handoutMasterIdLst>
  <p:sldIdLst>
    <p:sldId id="371" r:id="rId2"/>
    <p:sldId id="430" r:id="rId3"/>
    <p:sldId id="469" r:id="rId4"/>
    <p:sldId id="466" r:id="rId5"/>
    <p:sldId id="378" r:id="rId6"/>
    <p:sldId id="470" r:id="rId7"/>
    <p:sldId id="471" r:id="rId8"/>
    <p:sldId id="472" r:id="rId9"/>
    <p:sldId id="463" r:id="rId10"/>
    <p:sldId id="379" r:id="rId11"/>
    <p:sldId id="380" r:id="rId12"/>
    <p:sldId id="460" r:id="rId13"/>
    <p:sldId id="461" r:id="rId14"/>
    <p:sldId id="382" r:id="rId15"/>
    <p:sldId id="464" r:id="rId16"/>
    <p:sldId id="465" r:id="rId17"/>
    <p:sldId id="389" r:id="rId18"/>
    <p:sldId id="392" r:id="rId19"/>
    <p:sldId id="431" r:id="rId20"/>
    <p:sldId id="444" r:id="rId21"/>
    <p:sldId id="467" r:id="rId22"/>
    <p:sldId id="450" r:id="rId23"/>
    <p:sldId id="390" r:id="rId24"/>
    <p:sldId id="457" r:id="rId25"/>
    <p:sldId id="458" r:id="rId26"/>
    <p:sldId id="445" r:id="rId27"/>
    <p:sldId id="459" r:id="rId28"/>
    <p:sldId id="468" r:id="rId29"/>
    <p:sldId id="391" r:id="rId30"/>
    <p:sldId id="427" r:id="rId31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18794700617468"/>
          <c:y val="0.0298379937904081"/>
          <c:w val="0.881467767994379"/>
          <c:h val="0.68771485215509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Sheet1!$A$30:$A$891</c:f>
              <c:numCache>
                <c:formatCode>d\-mmm\-yy</c:formatCode>
                <c:ptCount val="862"/>
                <c:pt idx="0">
                  <c:v>33606.0</c:v>
                </c:pt>
                <c:pt idx="1">
                  <c:v>33609.0</c:v>
                </c:pt>
                <c:pt idx="2">
                  <c:v>33610.0</c:v>
                </c:pt>
                <c:pt idx="3">
                  <c:v>33611.0</c:v>
                </c:pt>
                <c:pt idx="4">
                  <c:v>33612.0</c:v>
                </c:pt>
                <c:pt idx="5">
                  <c:v>33613.0</c:v>
                </c:pt>
                <c:pt idx="6">
                  <c:v>33616.0</c:v>
                </c:pt>
                <c:pt idx="7">
                  <c:v>33617.0</c:v>
                </c:pt>
                <c:pt idx="8">
                  <c:v>33618.0</c:v>
                </c:pt>
                <c:pt idx="9">
                  <c:v>33619.0</c:v>
                </c:pt>
                <c:pt idx="10">
                  <c:v>33620.0</c:v>
                </c:pt>
                <c:pt idx="11">
                  <c:v>33623.0</c:v>
                </c:pt>
                <c:pt idx="12">
                  <c:v>33624.0</c:v>
                </c:pt>
                <c:pt idx="13">
                  <c:v>33625.0</c:v>
                </c:pt>
                <c:pt idx="14">
                  <c:v>33626.0</c:v>
                </c:pt>
                <c:pt idx="15">
                  <c:v>33627.0</c:v>
                </c:pt>
                <c:pt idx="16">
                  <c:v>33630.0</c:v>
                </c:pt>
                <c:pt idx="17">
                  <c:v>33631.0</c:v>
                </c:pt>
                <c:pt idx="18">
                  <c:v>33632.0</c:v>
                </c:pt>
                <c:pt idx="19">
                  <c:v>33633.0</c:v>
                </c:pt>
                <c:pt idx="20">
                  <c:v>33634.0</c:v>
                </c:pt>
                <c:pt idx="21">
                  <c:v>33637.0</c:v>
                </c:pt>
                <c:pt idx="22">
                  <c:v>33638.0</c:v>
                </c:pt>
                <c:pt idx="23">
                  <c:v>33639.0</c:v>
                </c:pt>
                <c:pt idx="24">
                  <c:v>33640.0</c:v>
                </c:pt>
                <c:pt idx="25">
                  <c:v>33641.0</c:v>
                </c:pt>
                <c:pt idx="26">
                  <c:v>33644.0</c:v>
                </c:pt>
                <c:pt idx="27">
                  <c:v>33645.0</c:v>
                </c:pt>
                <c:pt idx="28">
                  <c:v>33646.0</c:v>
                </c:pt>
                <c:pt idx="29">
                  <c:v>33647.0</c:v>
                </c:pt>
                <c:pt idx="30">
                  <c:v>33648.0</c:v>
                </c:pt>
                <c:pt idx="31">
                  <c:v>33651.0</c:v>
                </c:pt>
                <c:pt idx="32">
                  <c:v>33652.0</c:v>
                </c:pt>
                <c:pt idx="33">
                  <c:v>33653.0</c:v>
                </c:pt>
                <c:pt idx="34">
                  <c:v>33654.0</c:v>
                </c:pt>
                <c:pt idx="35">
                  <c:v>33655.0</c:v>
                </c:pt>
                <c:pt idx="36">
                  <c:v>33658.0</c:v>
                </c:pt>
                <c:pt idx="37">
                  <c:v>33659.0</c:v>
                </c:pt>
                <c:pt idx="38">
                  <c:v>33660.0</c:v>
                </c:pt>
                <c:pt idx="39">
                  <c:v>33661.0</c:v>
                </c:pt>
                <c:pt idx="40">
                  <c:v>33662.0</c:v>
                </c:pt>
                <c:pt idx="41">
                  <c:v>33665.0</c:v>
                </c:pt>
                <c:pt idx="42">
                  <c:v>33666.0</c:v>
                </c:pt>
                <c:pt idx="43">
                  <c:v>33667.0</c:v>
                </c:pt>
                <c:pt idx="44">
                  <c:v>33668.0</c:v>
                </c:pt>
                <c:pt idx="45">
                  <c:v>33669.0</c:v>
                </c:pt>
                <c:pt idx="46">
                  <c:v>33672.0</c:v>
                </c:pt>
                <c:pt idx="47">
                  <c:v>33673.0</c:v>
                </c:pt>
                <c:pt idx="48">
                  <c:v>33674.0</c:v>
                </c:pt>
                <c:pt idx="49">
                  <c:v>33675.0</c:v>
                </c:pt>
                <c:pt idx="50">
                  <c:v>33676.0</c:v>
                </c:pt>
                <c:pt idx="51">
                  <c:v>33679.0</c:v>
                </c:pt>
                <c:pt idx="52">
                  <c:v>33680.0</c:v>
                </c:pt>
                <c:pt idx="53">
                  <c:v>33681.0</c:v>
                </c:pt>
                <c:pt idx="54">
                  <c:v>33682.0</c:v>
                </c:pt>
                <c:pt idx="55">
                  <c:v>33683.0</c:v>
                </c:pt>
                <c:pt idx="56">
                  <c:v>33686.0</c:v>
                </c:pt>
                <c:pt idx="57">
                  <c:v>33687.0</c:v>
                </c:pt>
                <c:pt idx="58">
                  <c:v>33688.0</c:v>
                </c:pt>
                <c:pt idx="59">
                  <c:v>33689.0</c:v>
                </c:pt>
                <c:pt idx="60">
                  <c:v>33690.0</c:v>
                </c:pt>
                <c:pt idx="61">
                  <c:v>33693.0</c:v>
                </c:pt>
                <c:pt idx="62">
                  <c:v>33694.0</c:v>
                </c:pt>
                <c:pt idx="63">
                  <c:v>33695.0</c:v>
                </c:pt>
                <c:pt idx="64">
                  <c:v>33696.0</c:v>
                </c:pt>
                <c:pt idx="65">
                  <c:v>33697.0</c:v>
                </c:pt>
                <c:pt idx="66">
                  <c:v>33700.0</c:v>
                </c:pt>
                <c:pt idx="67">
                  <c:v>33701.0</c:v>
                </c:pt>
                <c:pt idx="68">
                  <c:v>33702.0</c:v>
                </c:pt>
                <c:pt idx="69">
                  <c:v>33703.0</c:v>
                </c:pt>
                <c:pt idx="70">
                  <c:v>33704.0</c:v>
                </c:pt>
                <c:pt idx="71">
                  <c:v>33707.0</c:v>
                </c:pt>
                <c:pt idx="72">
                  <c:v>33708.0</c:v>
                </c:pt>
                <c:pt idx="73">
                  <c:v>33709.0</c:v>
                </c:pt>
                <c:pt idx="74">
                  <c:v>33710.0</c:v>
                </c:pt>
                <c:pt idx="75">
                  <c:v>33715.0</c:v>
                </c:pt>
                <c:pt idx="76">
                  <c:v>33716.0</c:v>
                </c:pt>
                <c:pt idx="77">
                  <c:v>33717.0</c:v>
                </c:pt>
                <c:pt idx="78">
                  <c:v>33718.0</c:v>
                </c:pt>
                <c:pt idx="79">
                  <c:v>33721.0</c:v>
                </c:pt>
                <c:pt idx="80">
                  <c:v>33722.0</c:v>
                </c:pt>
                <c:pt idx="81">
                  <c:v>33723.0</c:v>
                </c:pt>
                <c:pt idx="82">
                  <c:v>33724.0</c:v>
                </c:pt>
                <c:pt idx="83">
                  <c:v>33725.0</c:v>
                </c:pt>
                <c:pt idx="84">
                  <c:v>33729.0</c:v>
                </c:pt>
                <c:pt idx="85">
                  <c:v>33730.0</c:v>
                </c:pt>
                <c:pt idx="86">
                  <c:v>33731.0</c:v>
                </c:pt>
                <c:pt idx="87">
                  <c:v>33732.0</c:v>
                </c:pt>
                <c:pt idx="88">
                  <c:v>33735.0</c:v>
                </c:pt>
                <c:pt idx="89">
                  <c:v>33736.0</c:v>
                </c:pt>
                <c:pt idx="90">
                  <c:v>33737.0</c:v>
                </c:pt>
                <c:pt idx="91">
                  <c:v>33738.0</c:v>
                </c:pt>
                <c:pt idx="92">
                  <c:v>33739.0</c:v>
                </c:pt>
                <c:pt idx="93">
                  <c:v>33742.0</c:v>
                </c:pt>
                <c:pt idx="94">
                  <c:v>33743.0</c:v>
                </c:pt>
                <c:pt idx="95">
                  <c:v>33744.0</c:v>
                </c:pt>
                <c:pt idx="96">
                  <c:v>33745.0</c:v>
                </c:pt>
                <c:pt idx="97">
                  <c:v>33746.0</c:v>
                </c:pt>
                <c:pt idx="98">
                  <c:v>33750.0</c:v>
                </c:pt>
                <c:pt idx="99">
                  <c:v>33751.0</c:v>
                </c:pt>
                <c:pt idx="100">
                  <c:v>33752.0</c:v>
                </c:pt>
                <c:pt idx="101">
                  <c:v>33753.0</c:v>
                </c:pt>
                <c:pt idx="102">
                  <c:v>33756.0</c:v>
                </c:pt>
                <c:pt idx="103">
                  <c:v>33757.0</c:v>
                </c:pt>
                <c:pt idx="104">
                  <c:v>33758.0</c:v>
                </c:pt>
                <c:pt idx="105">
                  <c:v>33759.0</c:v>
                </c:pt>
                <c:pt idx="106">
                  <c:v>33760.0</c:v>
                </c:pt>
                <c:pt idx="107">
                  <c:v>33763.0</c:v>
                </c:pt>
                <c:pt idx="108">
                  <c:v>33764.0</c:v>
                </c:pt>
                <c:pt idx="109">
                  <c:v>33765.0</c:v>
                </c:pt>
                <c:pt idx="110">
                  <c:v>33766.0</c:v>
                </c:pt>
                <c:pt idx="111">
                  <c:v>33767.0</c:v>
                </c:pt>
                <c:pt idx="112">
                  <c:v>33770.0</c:v>
                </c:pt>
                <c:pt idx="113">
                  <c:v>33771.0</c:v>
                </c:pt>
                <c:pt idx="114">
                  <c:v>33772.0</c:v>
                </c:pt>
                <c:pt idx="115">
                  <c:v>33773.0</c:v>
                </c:pt>
                <c:pt idx="116">
                  <c:v>33774.0</c:v>
                </c:pt>
                <c:pt idx="117">
                  <c:v>33777.0</c:v>
                </c:pt>
                <c:pt idx="118">
                  <c:v>33778.0</c:v>
                </c:pt>
                <c:pt idx="119">
                  <c:v>33779.0</c:v>
                </c:pt>
                <c:pt idx="120">
                  <c:v>33780.0</c:v>
                </c:pt>
                <c:pt idx="121">
                  <c:v>33781.0</c:v>
                </c:pt>
                <c:pt idx="122">
                  <c:v>33784.0</c:v>
                </c:pt>
                <c:pt idx="123">
                  <c:v>33785.0</c:v>
                </c:pt>
                <c:pt idx="124">
                  <c:v>33786.0</c:v>
                </c:pt>
                <c:pt idx="125">
                  <c:v>33787.0</c:v>
                </c:pt>
                <c:pt idx="126">
                  <c:v>33788.0</c:v>
                </c:pt>
                <c:pt idx="127">
                  <c:v>33791.0</c:v>
                </c:pt>
                <c:pt idx="128">
                  <c:v>33792.0</c:v>
                </c:pt>
                <c:pt idx="129">
                  <c:v>33793.0</c:v>
                </c:pt>
                <c:pt idx="130">
                  <c:v>33794.0</c:v>
                </c:pt>
                <c:pt idx="131">
                  <c:v>33795.0</c:v>
                </c:pt>
                <c:pt idx="132">
                  <c:v>33798.0</c:v>
                </c:pt>
                <c:pt idx="133">
                  <c:v>33799.0</c:v>
                </c:pt>
                <c:pt idx="134">
                  <c:v>33800.0</c:v>
                </c:pt>
                <c:pt idx="135">
                  <c:v>33801.0</c:v>
                </c:pt>
                <c:pt idx="136">
                  <c:v>33802.0</c:v>
                </c:pt>
                <c:pt idx="137">
                  <c:v>33805.0</c:v>
                </c:pt>
                <c:pt idx="138">
                  <c:v>33806.0</c:v>
                </c:pt>
                <c:pt idx="139">
                  <c:v>33807.0</c:v>
                </c:pt>
                <c:pt idx="140">
                  <c:v>33808.0</c:v>
                </c:pt>
                <c:pt idx="141">
                  <c:v>33809.0</c:v>
                </c:pt>
                <c:pt idx="142">
                  <c:v>33812.0</c:v>
                </c:pt>
                <c:pt idx="143">
                  <c:v>33813.0</c:v>
                </c:pt>
                <c:pt idx="144">
                  <c:v>33814.0</c:v>
                </c:pt>
                <c:pt idx="145">
                  <c:v>33815.0</c:v>
                </c:pt>
                <c:pt idx="146">
                  <c:v>33816.0</c:v>
                </c:pt>
                <c:pt idx="147">
                  <c:v>33819.0</c:v>
                </c:pt>
                <c:pt idx="148">
                  <c:v>33820.0</c:v>
                </c:pt>
                <c:pt idx="149">
                  <c:v>33821.0</c:v>
                </c:pt>
                <c:pt idx="150">
                  <c:v>33822.0</c:v>
                </c:pt>
                <c:pt idx="151">
                  <c:v>33823.0</c:v>
                </c:pt>
                <c:pt idx="152">
                  <c:v>33826.0</c:v>
                </c:pt>
                <c:pt idx="153">
                  <c:v>33827.0</c:v>
                </c:pt>
                <c:pt idx="154">
                  <c:v>33828.0</c:v>
                </c:pt>
                <c:pt idx="155">
                  <c:v>33829.0</c:v>
                </c:pt>
                <c:pt idx="156">
                  <c:v>33830.0</c:v>
                </c:pt>
                <c:pt idx="157">
                  <c:v>33833.0</c:v>
                </c:pt>
                <c:pt idx="158">
                  <c:v>33834.0</c:v>
                </c:pt>
                <c:pt idx="159">
                  <c:v>33835.0</c:v>
                </c:pt>
                <c:pt idx="160">
                  <c:v>33836.0</c:v>
                </c:pt>
                <c:pt idx="161">
                  <c:v>33837.0</c:v>
                </c:pt>
                <c:pt idx="162">
                  <c:v>33840.0</c:v>
                </c:pt>
                <c:pt idx="163">
                  <c:v>33841.0</c:v>
                </c:pt>
                <c:pt idx="164">
                  <c:v>33842.0</c:v>
                </c:pt>
                <c:pt idx="165">
                  <c:v>33843.0</c:v>
                </c:pt>
                <c:pt idx="166">
                  <c:v>33844.0</c:v>
                </c:pt>
                <c:pt idx="167">
                  <c:v>33848.0</c:v>
                </c:pt>
                <c:pt idx="168">
                  <c:v>33849.0</c:v>
                </c:pt>
                <c:pt idx="169">
                  <c:v>33850.0</c:v>
                </c:pt>
                <c:pt idx="170">
                  <c:v>33851.0</c:v>
                </c:pt>
                <c:pt idx="171">
                  <c:v>33854.0</c:v>
                </c:pt>
                <c:pt idx="172">
                  <c:v>33855.0</c:v>
                </c:pt>
                <c:pt idx="173">
                  <c:v>33856.0</c:v>
                </c:pt>
                <c:pt idx="174">
                  <c:v>33857.0</c:v>
                </c:pt>
                <c:pt idx="175">
                  <c:v>33858.0</c:v>
                </c:pt>
                <c:pt idx="176">
                  <c:v>33861.0</c:v>
                </c:pt>
                <c:pt idx="177">
                  <c:v>33862.0</c:v>
                </c:pt>
                <c:pt idx="178">
                  <c:v>33863.0</c:v>
                </c:pt>
                <c:pt idx="179">
                  <c:v>33864.0</c:v>
                </c:pt>
                <c:pt idx="180">
                  <c:v>33865.0</c:v>
                </c:pt>
                <c:pt idx="181">
                  <c:v>33868.0</c:v>
                </c:pt>
                <c:pt idx="182">
                  <c:v>33869.0</c:v>
                </c:pt>
                <c:pt idx="183">
                  <c:v>33870.0</c:v>
                </c:pt>
                <c:pt idx="184">
                  <c:v>33871.0</c:v>
                </c:pt>
                <c:pt idx="185">
                  <c:v>33872.0</c:v>
                </c:pt>
                <c:pt idx="186">
                  <c:v>33875.0</c:v>
                </c:pt>
                <c:pt idx="187">
                  <c:v>33876.0</c:v>
                </c:pt>
                <c:pt idx="188">
                  <c:v>33877.0</c:v>
                </c:pt>
                <c:pt idx="189">
                  <c:v>33878.0</c:v>
                </c:pt>
                <c:pt idx="190">
                  <c:v>33879.0</c:v>
                </c:pt>
                <c:pt idx="191">
                  <c:v>33882.0</c:v>
                </c:pt>
                <c:pt idx="192">
                  <c:v>33883.0</c:v>
                </c:pt>
                <c:pt idx="193">
                  <c:v>33884.0</c:v>
                </c:pt>
                <c:pt idx="194">
                  <c:v>33885.0</c:v>
                </c:pt>
                <c:pt idx="195">
                  <c:v>33886.0</c:v>
                </c:pt>
                <c:pt idx="196">
                  <c:v>33889.0</c:v>
                </c:pt>
                <c:pt idx="197">
                  <c:v>33890.0</c:v>
                </c:pt>
                <c:pt idx="198">
                  <c:v>33891.0</c:v>
                </c:pt>
                <c:pt idx="199">
                  <c:v>33892.0</c:v>
                </c:pt>
                <c:pt idx="200">
                  <c:v>33893.0</c:v>
                </c:pt>
                <c:pt idx="201">
                  <c:v>33896.0</c:v>
                </c:pt>
                <c:pt idx="202">
                  <c:v>33897.0</c:v>
                </c:pt>
                <c:pt idx="203">
                  <c:v>33898.0</c:v>
                </c:pt>
                <c:pt idx="204">
                  <c:v>33899.0</c:v>
                </c:pt>
                <c:pt idx="205">
                  <c:v>33900.0</c:v>
                </c:pt>
                <c:pt idx="206">
                  <c:v>33903.0</c:v>
                </c:pt>
                <c:pt idx="207">
                  <c:v>33904.0</c:v>
                </c:pt>
                <c:pt idx="208">
                  <c:v>33905.0</c:v>
                </c:pt>
                <c:pt idx="209">
                  <c:v>33906.0</c:v>
                </c:pt>
                <c:pt idx="210">
                  <c:v>33907.0</c:v>
                </c:pt>
                <c:pt idx="211">
                  <c:v>33910.0</c:v>
                </c:pt>
                <c:pt idx="212">
                  <c:v>33911.0</c:v>
                </c:pt>
                <c:pt idx="213">
                  <c:v>33912.0</c:v>
                </c:pt>
                <c:pt idx="214">
                  <c:v>33913.0</c:v>
                </c:pt>
                <c:pt idx="215">
                  <c:v>33914.0</c:v>
                </c:pt>
                <c:pt idx="216">
                  <c:v>33917.0</c:v>
                </c:pt>
                <c:pt idx="217">
                  <c:v>33918.0</c:v>
                </c:pt>
                <c:pt idx="218">
                  <c:v>33919.0</c:v>
                </c:pt>
                <c:pt idx="219">
                  <c:v>33920.0</c:v>
                </c:pt>
                <c:pt idx="220">
                  <c:v>33921.0</c:v>
                </c:pt>
                <c:pt idx="221">
                  <c:v>33924.0</c:v>
                </c:pt>
                <c:pt idx="222">
                  <c:v>33925.0</c:v>
                </c:pt>
                <c:pt idx="223">
                  <c:v>33926.0</c:v>
                </c:pt>
                <c:pt idx="224">
                  <c:v>33927.0</c:v>
                </c:pt>
                <c:pt idx="225">
                  <c:v>33928.0</c:v>
                </c:pt>
                <c:pt idx="226">
                  <c:v>33931.0</c:v>
                </c:pt>
                <c:pt idx="227">
                  <c:v>33932.0</c:v>
                </c:pt>
                <c:pt idx="228">
                  <c:v>33933.0</c:v>
                </c:pt>
                <c:pt idx="229">
                  <c:v>33934.0</c:v>
                </c:pt>
                <c:pt idx="230">
                  <c:v>33935.0</c:v>
                </c:pt>
                <c:pt idx="231">
                  <c:v>33938.0</c:v>
                </c:pt>
                <c:pt idx="232">
                  <c:v>33939.0</c:v>
                </c:pt>
                <c:pt idx="233">
                  <c:v>33940.0</c:v>
                </c:pt>
                <c:pt idx="234">
                  <c:v>33941.0</c:v>
                </c:pt>
                <c:pt idx="235">
                  <c:v>33942.0</c:v>
                </c:pt>
                <c:pt idx="236">
                  <c:v>33945.0</c:v>
                </c:pt>
                <c:pt idx="237">
                  <c:v>33946.0</c:v>
                </c:pt>
                <c:pt idx="238">
                  <c:v>33947.0</c:v>
                </c:pt>
                <c:pt idx="239">
                  <c:v>33948.0</c:v>
                </c:pt>
                <c:pt idx="240">
                  <c:v>33949.0</c:v>
                </c:pt>
                <c:pt idx="241">
                  <c:v>33952.0</c:v>
                </c:pt>
                <c:pt idx="242">
                  <c:v>33953.0</c:v>
                </c:pt>
                <c:pt idx="243">
                  <c:v>33954.0</c:v>
                </c:pt>
                <c:pt idx="244">
                  <c:v>33955.0</c:v>
                </c:pt>
                <c:pt idx="245">
                  <c:v>33956.0</c:v>
                </c:pt>
                <c:pt idx="246">
                  <c:v>33959.0</c:v>
                </c:pt>
                <c:pt idx="247">
                  <c:v>33960.0</c:v>
                </c:pt>
                <c:pt idx="248">
                  <c:v>33961.0</c:v>
                </c:pt>
                <c:pt idx="249">
                  <c:v>33962.0</c:v>
                </c:pt>
                <c:pt idx="250">
                  <c:v>33967.0</c:v>
                </c:pt>
                <c:pt idx="251">
                  <c:v>33968.0</c:v>
                </c:pt>
                <c:pt idx="252">
                  <c:v>33969.0</c:v>
                </c:pt>
                <c:pt idx="253">
                  <c:v>33973.0</c:v>
                </c:pt>
                <c:pt idx="254">
                  <c:v>33974.0</c:v>
                </c:pt>
                <c:pt idx="255">
                  <c:v>33975.0</c:v>
                </c:pt>
                <c:pt idx="256">
                  <c:v>33976.0</c:v>
                </c:pt>
                <c:pt idx="257">
                  <c:v>33977.0</c:v>
                </c:pt>
                <c:pt idx="258">
                  <c:v>33980.0</c:v>
                </c:pt>
                <c:pt idx="259">
                  <c:v>33981.0</c:v>
                </c:pt>
                <c:pt idx="260">
                  <c:v>33982.0</c:v>
                </c:pt>
                <c:pt idx="261">
                  <c:v>33983.0</c:v>
                </c:pt>
                <c:pt idx="262">
                  <c:v>33984.0</c:v>
                </c:pt>
                <c:pt idx="263">
                  <c:v>33987.0</c:v>
                </c:pt>
                <c:pt idx="264">
                  <c:v>33988.0</c:v>
                </c:pt>
                <c:pt idx="265">
                  <c:v>33989.0</c:v>
                </c:pt>
                <c:pt idx="266">
                  <c:v>33990.0</c:v>
                </c:pt>
                <c:pt idx="267">
                  <c:v>33991.0</c:v>
                </c:pt>
                <c:pt idx="268">
                  <c:v>33994.0</c:v>
                </c:pt>
                <c:pt idx="269">
                  <c:v>33995.0</c:v>
                </c:pt>
                <c:pt idx="270">
                  <c:v>33996.0</c:v>
                </c:pt>
                <c:pt idx="271">
                  <c:v>33997.0</c:v>
                </c:pt>
                <c:pt idx="272">
                  <c:v>33998.0</c:v>
                </c:pt>
                <c:pt idx="273">
                  <c:v>34001.0</c:v>
                </c:pt>
                <c:pt idx="274">
                  <c:v>34002.0</c:v>
                </c:pt>
                <c:pt idx="275">
                  <c:v>34003.0</c:v>
                </c:pt>
                <c:pt idx="276">
                  <c:v>34004.0</c:v>
                </c:pt>
                <c:pt idx="277">
                  <c:v>34005.0</c:v>
                </c:pt>
                <c:pt idx="278">
                  <c:v>34008.0</c:v>
                </c:pt>
                <c:pt idx="279">
                  <c:v>34009.0</c:v>
                </c:pt>
                <c:pt idx="280">
                  <c:v>34010.0</c:v>
                </c:pt>
                <c:pt idx="281">
                  <c:v>34011.0</c:v>
                </c:pt>
                <c:pt idx="282">
                  <c:v>34012.0</c:v>
                </c:pt>
                <c:pt idx="283">
                  <c:v>34015.0</c:v>
                </c:pt>
                <c:pt idx="284">
                  <c:v>34016.0</c:v>
                </c:pt>
                <c:pt idx="285">
                  <c:v>34017.0</c:v>
                </c:pt>
                <c:pt idx="286">
                  <c:v>34018.0</c:v>
                </c:pt>
                <c:pt idx="287">
                  <c:v>34019.0</c:v>
                </c:pt>
                <c:pt idx="288">
                  <c:v>34022.0</c:v>
                </c:pt>
                <c:pt idx="289">
                  <c:v>34023.0</c:v>
                </c:pt>
                <c:pt idx="290">
                  <c:v>34024.0</c:v>
                </c:pt>
                <c:pt idx="291">
                  <c:v>34025.0</c:v>
                </c:pt>
                <c:pt idx="292">
                  <c:v>34026.0</c:v>
                </c:pt>
                <c:pt idx="293">
                  <c:v>34029.0</c:v>
                </c:pt>
                <c:pt idx="294">
                  <c:v>34030.0</c:v>
                </c:pt>
                <c:pt idx="295">
                  <c:v>34031.0</c:v>
                </c:pt>
                <c:pt idx="296">
                  <c:v>34032.0</c:v>
                </c:pt>
                <c:pt idx="297">
                  <c:v>34033.0</c:v>
                </c:pt>
                <c:pt idx="298">
                  <c:v>34036.0</c:v>
                </c:pt>
                <c:pt idx="299">
                  <c:v>34037.0</c:v>
                </c:pt>
                <c:pt idx="300">
                  <c:v>34038.0</c:v>
                </c:pt>
                <c:pt idx="301">
                  <c:v>34039.0</c:v>
                </c:pt>
                <c:pt idx="302">
                  <c:v>34040.0</c:v>
                </c:pt>
                <c:pt idx="303">
                  <c:v>34043.0</c:v>
                </c:pt>
                <c:pt idx="304">
                  <c:v>34044.0</c:v>
                </c:pt>
                <c:pt idx="305">
                  <c:v>34045.0</c:v>
                </c:pt>
                <c:pt idx="306">
                  <c:v>34046.0</c:v>
                </c:pt>
                <c:pt idx="307">
                  <c:v>34047.0</c:v>
                </c:pt>
                <c:pt idx="308">
                  <c:v>34050.0</c:v>
                </c:pt>
                <c:pt idx="309">
                  <c:v>34051.0</c:v>
                </c:pt>
                <c:pt idx="310">
                  <c:v>34052.0</c:v>
                </c:pt>
                <c:pt idx="311">
                  <c:v>34053.0</c:v>
                </c:pt>
                <c:pt idx="312">
                  <c:v>34054.0</c:v>
                </c:pt>
                <c:pt idx="313">
                  <c:v>34057.0</c:v>
                </c:pt>
                <c:pt idx="314">
                  <c:v>34058.0</c:v>
                </c:pt>
                <c:pt idx="315">
                  <c:v>34059.0</c:v>
                </c:pt>
                <c:pt idx="316">
                  <c:v>34060.0</c:v>
                </c:pt>
                <c:pt idx="317">
                  <c:v>34061.0</c:v>
                </c:pt>
                <c:pt idx="318">
                  <c:v>34064.0</c:v>
                </c:pt>
                <c:pt idx="319">
                  <c:v>34065.0</c:v>
                </c:pt>
                <c:pt idx="320">
                  <c:v>34066.0</c:v>
                </c:pt>
                <c:pt idx="321">
                  <c:v>34067.0</c:v>
                </c:pt>
                <c:pt idx="322">
                  <c:v>34072.0</c:v>
                </c:pt>
                <c:pt idx="323">
                  <c:v>34073.0</c:v>
                </c:pt>
                <c:pt idx="324">
                  <c:v>34074.0</c:v>
                </c:pt>
                <c:pt idx="325">
                  <c:v>34075.0</c:v>
                </c:pt>
                <c:pt idx="326">
                  <c:v>34078.0</c:v>
                </c:pt>
                <c:pt idx="327">
                  <c:v>34079.0</c:v>
                </c:pt>
                <c:pt idx="328">
                  <c:v>34080.0</c:v>
                </c:pt>
                <c:pt idx="329">
                  <c:v>34081.0</c:v>
                </c:pt>
                <c:pt idx="330">
                  <c:v>34082.0</c:v>
                </c:pt>
                <c:pt idx="331">
                  <c:v>34085.0</c:v>
                </c:pt>
                <c:pt idx="332">
                  <c:v>34086.0</c:v>
                </c:pt>
                <c:pt idx="333">
                  <c:v>34087.0</c:v>
                </c:pt>
                <c:pt idx="334">
                  <c:v>34088.0</c:v>
                </c:pt>
                <c:pt idx="335">
                  <c:v>34089.0</c:v>
                </c:pt>
                <c:pt idx="336">
                  <c:v>34093.0</c:v>
                </c:pt>
                <c:pt idx="337">
                  <c:v>34094.0</c:v>
                </c:pt>
                <c:pt idx="338">
                  <c:v>34095.0</c:v>
                </c:pt>
                <c:pt idx="339">
                  <c:v>34096.0</c:v>
                </c:pt>
                <c:pt idx="340">
                  <c:v>34099.0</c:v>
                </c:pt>
                <c:pt idx="341">
                  <c:v>34100.0</c:v>
                </c:pt>
                <c:pt idx="342">
                  <c:v>34101.0</c:v>
                </c:pt>
                <c:pt idx="343">
                  <c:v>34102.0</c:v>
                </c:pt>
                <c:pt idx="344">
                  <c:v>34103.0</c:v>
                </c:pt>
                <c:pt idx="345">
                  <c:v>34106.0</c:v>
                </c:pt>
                <c:pt idx="346">
                  <c:v>34107.0</c:v>
                </c:pt>
                <c:pt idx="347">
                  <c:v>34108.0</c:v>
                </c:pt>
                <c:pt idx="348">
                  <c:v>34109.0</c:v>
                </c:pt>
                <c:pt idx="349">
                  <c:v>34110.0</c:v>
                </c:pt>
                <c:pt idx="350">
                  <c:v>34113.0</c:v>
                </c:pt>
                <c:pt idx="351">
                  <c:v>34114.0</c:v>
                </c:pt>
                <c:pt idx="352">
                  <c:v>34115.0</c:v>
                </c:pt>
                <c:pt idx="353">
                  <c:v>34116.0</c:v>
                </c:pt>
                <c:pt idx="354">
                  <c:v>34117.0</c:v>
                </c:pt>
                <c:pt idx="355">
                  <c:v>34121.0</c:v>
                </c:pt>
                <c:pt idx="356">
                  <c:v>34122.0</c:v>
                </c:pt>
                <c:pt idx="357">
                  <c:v>34123.0</c:v>
                </c:pt>
                <c:pt idx="358">
                  <c:v>34124.0</c:v>
                </c:pt>
                <c:pt idx="359">
                  <c:v>34127.0</c:v>
                </c:pt>
                <c:pt idx="360">
                  <c:v>34128.0</c:v>
                </c:pt>
                <c:pt idx="361">
                  <c:v>34129.0</c:v>
                </c:pt>
                <c:pt idx="362">
                  <c:v>34130.0</c:v>
                </c:pt>
                <c:pt idx="363">
                  <c:v>34131.0</c:v>
                </c:pt>
                <c:pt idx="364">
                  <c:v>34134.0</c:v>
                </c:pt>
                <c:pt idx="365">
                  <c:v>34135.0</c:v>
                </c:pt>
                <c:pt idx="366">
                  <c:v>34136.0</c:v>
                </c:pt>
                <c:pt idx="367">
                  <c:v>34137.0</c:v>
                </c:pt>
                <c:pt idx="368">
                  <c:v>34138.0</c:v>
                </c:pt>
                <c:pt idx="369">
                  <c:v>34141.0</c:v>
                </c:pt>
                <c:pt idx="370">
                  <c:v>34142.0</c:v>
                </c:pt>
                <c:pt idx="371">
                  <c:v>34143.0</c:v>
                </c:pt>
                <c:pt idx="372">
                  <c:v>34144.0</c:v>
                </c:pt>
                <c:pt idx="373">
                  <c:v>34145.0</c:v>
                </c:pt>
                <c:pt idx="374">
                  <c:v>34148.0</c:v>
                </c:pt>
                <c:pt idx="375">
                  <c:v>34149.0</c:v>
                </c:pt>
                <c:pt idx="376">
                  <c:v>34150.0</c:v>
                </c:pt>
                <c:pt idx="377">
                  <c:v>34151.0</c:v>
                </c:pt>
                <c:pt idx="378">
                  <c:v>34152.0</c:v>
                </c:pt>
                <c:pt idx="379">
                  <c:v>34155.0</c:v>
                </c:pt>
                <c:pt idx="380">
                  <c:v>34156.0</c:v>
                </c:pt>
                <c:pt idx="381">
                  <c:v>34157.0</c:v>
                </c:pt>
                <c:pt idx="382">
                  <c:v>34158.0</c:v>
                </c:pt>
                <c:pt idx="383">
                  <c:v>34159.0</c:v>
                </c:pt>
                <c:pt idx="384">
                  <c:v>34162.0</c:v>
                </c:pt>
                <c:pt idx="385">
                  <c:v>34163.0</c:v>
                </c:pt>
                <c:pt idx="386">
                  <c:v>34164.0</c:v>
                </c:pt>
                <c:pt idx="387">
                  <c:v>34165.0</c:v>
                </c:pt>
                <c:pt idx="388">
                  <c:v>34166.0</c:v>
                </c:pt>
                <c:pt idx="389">
                  <c:v>34169.0</c:v>
                </c:pt>
                <c:pt idx="390">
                  <c:v>34170.0</c:v>
                </c:pt>
                <c:pt idx="391">
                  <c:v>34171.0</c:v>
                </c:pt>
                <c:pt idx="392">
                  <c:v>34172.0</c:v>
                </c:pt>
                <c:pt idx="393">
                  <c:v>34173.0</c:v>
                </c:pt>
                <c:pt idx="394">
                  <c:v>34176.0</c:v>
                </c:pt>
                <c:pt idx="395">
                  <c:v>34177.0</c:v>
                </c:pt>
                <c:pt idx="396">
                  <c:v>34178.0</c:v>
                </c:pt>
                <c:pt idx="397">
                  <c:v>34179.0</c:v>
                </c:pt>
                <c:pt idx="398">
                  <c:v>34180.0</c:v>
                </c:pt>
                <c:pt idx="399">
                  <c:v>34183.0</c:v>
                </c:pt>
                <c:pt idx="400">
                  <c:v>34184.0</c:v>
                </c:pt>
                <c:pt idx="401">
                  <c:v>34185.0</c:v>
                </c:pt>
                <c:pt idx="402">
                  <c:v>34186.0</c:v>
                </c:pt>
                <c:pt idx="403">
                  <c:v>34187.0</c:v>
                </c:pt>
                <c:pt idx="404">
                  <c:v>34190.0</c:v>
                </c:pt>
                <c:pt idx="405">
                  <c:v>34191.0</c:v>
                </c:pt>
                <c:pt idx="406">
                  <c:v>34192.0</c:v>
                </c:pt>
                <c:pt idx="407">
                  <c:v>34193.0</c:v>
                </c:pt>
                <c:pt idx="408">
                  <c:v>34194.0</c:v>
                </c:pt>
                <c:pt idx="409">
                  <c:v>34197.0</c:v>
                </c:pt>
                <c:pt idx="410">
                  <c:v>34198.0</c:v>
                </c:pt>
                <c:pt idx="411">
                  <c:v>34199.0</c:v>
                </c:pt>
                <c:pt idx="412">
                  <c:v>34200.0</c:v>
                </c:pt>
                <c:pt idx="413">
                  <c:v>34201.0</c:v>
                </c:pt>
                <c:pt idx="414">
                  <c:v>34204.0</c:v>
                </c:pt>
                <c:pt idx="415">
                  <c:v>34205.0</c:v>
                </c:pt>
                <c:pt idx="416">
                  <c:v>34206.0</c:v>
                </c:pt>
                <c:pt idx="417">
                  <c:v>34207.0</c:v>
                </c:pt>
                <c:pt idx="418">
                  <c:v>34208.0</c:v>
                </c:pt>
                <c:pt idx="419">
                  <c:v>34212.0</c:v>
                </c:pt>
                <c:pt idx="420">
                  <c:v>34213.0</c:v>
                </c:pt>
                <c:pt idx="421">
                  <c:v>34214.0</c:v>
                </c:pt>
                <c:pt idx="422">
                  <c:v>34215.0</c:v>
                </c:pt>
                <c:pt idx="423">
                  <c:v>34218.0</c:v>
                </c:pt>
                <c:pt idx="424">
                  <c:v>34219.0</c:v>
                </c:pt>
                <c:pt idx="425">
                  <c:v>34220.0</c:v>
                </c:pt>
                <c:pt idx="426">
                  <c:v>34221.0</c:v>
                </c:pt>
                <c:pt idx="427">
                  <c:v>34222.0</c:v>
                </c:pt>
                <c:pt idx="428">
                  <c:v>34225.0</c:v>
                </c:pt>
                <c:pt idx="429">
                  <c:v>34226.0</c:v>
                </c:pt>
                <c:pt idx="430">
                  <c:v>34227.0</c:v>
                </c:pt>
                <c:pt idx="431">
                  <c:v>34228.0</c:v>
                </c:pt>
                <c:pt idx="432">
                  <c:v>34229.0</c:v>
                </c:pt>
                <c:pt idx="433">
                  <c:v>34232.0</c:v>
                </c:pt>
                <c:pt idx="434">
                  <c:v>34233.0</c:v>
                </c:pt>
                <c:pt idx="435">
                  <c:v>34234.0</c:v>
                </c:pt>
                <c:pt idx="436">
                  <c:v>34235.0</c:v>
                </c:pt>
                <c:pt idx="437">
                  <c:v>34236.0</c:v>
                </c:pt>
                <c:pt idx="438">
                  <c:v>34239.0</c:v>
                </c:pt>
                <c:pt idx="439">
                  <c:v>34240.0</c:v>
                </c:pt>
                <c:pt idx="440">
                  <c:v>34241.0</c:v>
                </c:pt>
                <c:pt idx="441">
                  <c:v>34242.0</c:v>
                </c:pt>
                <c:pt idx="442">
                  <c:v>34243.0</c:v>
                </c:pt>
                <c:pt idx="443">
                  <c:v>34246.0</c:v>
                </c:pt>
                <c:pt idx="444">
                  <c:v>34247.0</c:v>
                </c:pt>
                <c:pt idx="445">
                  <c:v>34248.0</c:v>
                </c:pt>
                <c:pt idx="446">
                  <c:v>34249.0</c:v>
                </c:pt>
                <c:pt idx="447">
                  <c:v>34250.0</c:v>
                </c:pt>
                <c:pt idx="448">
                  <c:v>34253.0</c:v>
                </c:pt>
                <c:pt idx="449">
                  <c:v>34254.0</c:v>
                </c:pt>
                <c:pt idx="450">
                  <c:v>34255.0</c:v>
                </c:pt>
                <c:pt idx="451">
                  <c:v>34256.0</c:v>
                </c:pt>
                <c:pt idx="452">
                  <c:v>34257.0</c:v>
                </c:pt>
                <c:pt idx="453">
                  <c:v>34260.0</c:v>
                </c:pt>
                <c:pt idx="454">
                  <c:v>34261.0</c:v>
                </c:pt>
                <c:pt idx="455">
                  <c:v>34262.0</c:v>
                </c:pt>
                <c:pt idx="456">
                  <c:v>34263.0</c:v>
                </c:pt>
                <c:pt idx="457">
                  <c:v>34264.0</c:v>
                </c:pt>
                <c:pt idx="458">
                  <c:v>34267.0</c:v>
                </c:pt>
                <c:pt idx="459">
                  <c:v>34268.0</c:v>
                </c:pt>
                <c:pt idx="460">
                  <c:v>34269.0</c:v>
                </c:pt>
                <c:pt idx="461">
                  <c:v>34270.0</c:v>
                </c:pt>
                <c:pt idx="462">
                  <c:v>34271.0</c:v>
                </c:pt>
                <c:pt idx="463">
                  <c:v>34274.0</c:v>
                </c:pt>
                <c:pt idx="464">
                  <c:v>34275.0</c:v>
                </c:pt>
                <c:pt idx="465">
                  <c:v>34276.0</c:v>
                </c:pt>
                <c:pt idx="466">
                  <c:v>34277.0</c:v>
                </c:pt>
                <c:pt idx="467">
                  <c:v>34278.0</c:v>
                </c:pt>
                <c:pt idx="468">
                  <c:v>34281.0</c:v>
                </c:pt>
                <c:pt idx="469">
                  <c:v>34282.0</c:v>
                </c:pt>
                <c:pt idx="470">
                  <c:v>34283.0</c:v>
                </c:pt>
                <c:pt idx="471">
                  <c:v>34284.0</c:v>
                </c:pt>
                <c:pt idx="472">
                  <c:v>34285.0</c:v>
                </c:pt>
                <c:pt idx="473">
                  <c:v>34288.0</c:v>
                </c:pt>
                <c:pt idx="474">
                  <c:v>34289.0</c:v>
                </c:pt>
                <c:pt idx="475">
                  <c:v>34290.0</c:v>
                </c:pt>
                <c:pt idx="476">
                  <c:v>34291.0</c:v>
                </c:pt>
                <c:pt idx="477">
                  <c:v>34292.0</c:v>
                </c:pt>
                <c:pt idx="478">
                  <c:v>34295.0</c:v>
                </c:pt>
                <c:pt idx="479">
                  <c:v>34296.0</c:v>
                </c:pt>
                <c:pt idx="480">
                  <c:v>34297.0</c:v>
                </c:pt>
                <c:pt idx="481">
                  <c:v>34298.0</c:v>
                </c:pt>
                <c:pt idx="482">
                  <c:v>34299.0</c:v>
                </c:pt>
                <c:pt idx="483">
                  <c:v>34302.0</c:v>
                </c:pt>
                <c:pt idx="484">
                  <c:v>34303.0</c:v>
                </c:pt>
                <c:pt idx="485">
                  <c:v>34304.0</c:v>
                </c:pt>
                <c:pt idx="486">
                  <c:v>34305.0</c:v>
                </c:pt>
                <c:pt idx="487">
                  <c:v>34306.0</c:v>
                </c:pt>
                <c:pt idx="488">
                  <c:v>34309.0</c:v>
                </c:pt>
                <c:pt idx="489">
                  <c:v>34310.0</c:v>
                </c:pt>
                <c:pt idx="490">
                  <c:v>34311.0</c:v>
                </c:pt>
                <c:pt idx="491">
                  <c:v>34312.0</c:v>
                </c:pt>
                <c:pt idx="492">
                  <c:v>34313.0</c:v>
                </c:pt>
                <c:pt idx="493">
                  <c:v>34316.0</c:v>
                </c:pt>
                <c:pt idx="494">
                  <c:v>34317.0</c:v>
                </c:pt>
                <c:pt idx="495">
                  <c:v>34318.0</c:v>
                </c:pt>
                <c:pt idx="496">
                  <c:v>34319.0</c:v>
                </c:pt>
                <c:pt idx="497">
                  <c:v>34320.0</c:v>
                </c:pt>
                <c:pt idx="498">
                  <c:v>34323.0</c:v>
                </c:pt>
                <c:pt idx="499">
                  <c:v>34324.0</c:v>
                </c:pt>
                <c:pt idx="500">
                  <c:v>34325.0</c:v>
                </c:pt>
                <c:pt idx="501">
                  <c:v>34326.0</c:v>
                </c:pt>
                <c:pt idx="502">
                  <c:v>34327.0</c:v>
                </c:pt>
                <c:pt idx="503">
                  <c:v>34332.0</c:v>
                </c:pt>
                <c:pt idx="504">
                  <c:v>34333.0</c:v>
                </c:pt>
                <c:pt idx="505">
                  <c:v>34334.0</c:v>
                </c:pt>
                <c:pt idx="506">
                  <c:v>34338.0</c:v>
                </c:pt>
                <c:pt idx="507">
                  <c:v>34339.0</c:v>
                </c:pt>
                <c:pt idx="508">
                  <c:v>34340.0</c:v>
                </c:pt>
                <c:pt idx="509">
                  <c:v>34341.0</c:v>
                </c:pt>
                <c:pt idx="510">
                  <c:v>34344.0</c:v>
                </c:pt>
                <c:pt idx="511">
                  <c:v>34345.0</c:v>
                </c:pt>
                <c:pt idx="512">
                  <c:v>34346.0</c:v>
                </c:pt>
                <c:pt idx="513">
                  <c:v>34347.0</c:v>
                </c:pt>
                <c:pt idx="514">
                  <c:v>34348.0</c:v>
                </c:pt>
                <c:pt idx="515">
                  <c:v>34351.0</c:v>
                </c:pt>
                <c:pt idx="516">
                  <c:v>34352.0</c:v>
                </c:pt>
                <c:pt idx="517">
                  <c:v>34353.0</c:v>
                </c:pt>
                <c:pt idx="518">
                  <c:v>34354.0</c:v>
                </c:pt>
                <c:pt idx="519">
                  <c:v>34355.0</c:v>
                </c:pt>
                <c:pt idx="520">
                  <c:v>34358.0</c:v>
                </c:pt>
                <c:pt idx="521">
                  <c:v>34359.0</c:v>
                </c:pt>
                <c:pt idx="522">
                  <c:v>34360.0</c:v>
                </c:pt>
                <c:pt idx="523">
                  <c:v>34361.0</c:v>
                </c:pt>
                <c:pt idx="524">
                  <c:v>34362.0</c:v>
                </c:pt>
                <c:pt idx="525">
                  <c:v>34365.0</c:v>
                </c:pt>
                <c:pt idx="526">
                  <c:v>34366.0</c:v>
                </c:pt>
                <c:pt idx="527">
                  <c:v>34367.0</c:v>
                </c:pt>
                <c:pt idx="528">
                  <c:v>34368.0</c:v>
                </c:pt>
                <c:pt idx="529">
                  <c:v>34369.0</c:v>
                </c:pt>
                <c:pt idx="530">
                  <c:v>34372.0</c:v>
                </c:pt>
                <c:pt idx="531">
                  <c:v>34373.0</c:v>
                </c:pt>
                <c:pt idx="532">
                  <c:v>34374.0</c:v>
                </c:pt>
                <c:pt idx="533">
                  <c:v>34375.0</c:v>
                </c:pt>
                <c:pt idx="534">
                  <c:v>34376.0</c:v>
                </c:pt>
                <c:pt idx="535">
                  <c:v>34379.0</c:v>
                </c:pt>
                <c:pt idx="536">
                  <c:v>34380.0</c:v>
                </c:pt>
                <c:pt idx="537">
                  <c:v>34381.0</c:v>
                </c:pt>
                <c:pt idx="538">
                  <c:v>34382.0</c:v>
                </c:pt>
                <c:pt idx="539">
                  <c:v>34383.0</c:v>
                </c:pt>
                <c:pt idx="540">
                  <c:v>34386.0</c:v>
                </c:pt>
                <c:pt idx="541">
                  <c:v>34387.0</c:v>
                </c:pt>
                <c:pt idx="542">
                  <c:v>34388.0</c:v>
                </c:pt>
                <c:pt idx="543">
                  <c:v>34389.0</c:v>
                </c:pt>
                <c:pt idx="544">
                  <c:v>34390.0</c:v>
                </c:pt>
                <c:pt idx="545">
                  <c:v>34393.0</c:v>
                </c:pt>
                <c:pt idx="546">
                  <c:v>34394.0</c:v>
                </c:pt>
                <c:pt idx="547">
                  <c:v>34395.0</c:v>
                </c:pt>
                <c:pt idx="548">
                  <c:v>34396.0</c:v>
                </c:pt>
                <c:pt idx="549">
                  <c:v>34397.0</c:v>
                </c:pt>
                <c:pt idx="550">
                  <c:v>34400.0</c:v>
                </c:pt>
                <c:pt idx="551">
                  <c:v>34401.0</c:v>
                </c:pt>
                <c:pt idx="552">
                  <c:v>34402.0</c:v>
                </c:pt>
                <c:pt idx="553">
                  <c:v>34403.0</c:v>
                </c:pt>
                <c:pt idx="554">
                  <c:v>34404.0</c:v>
                </c:pt>
                <c:pt idx="555">
                  <c:v>34407.0</c:v>
                </c:pt>
                <c:pt idx="556">
                  <c:v>34408.0</c:v>
                </c:pt>
                <c:pt idx="557">
                  <c:v>34409.0</c:v>
                </c:pt>
                <c:pt idx="558">
                  <c:v>34410.0</c:v>
                </c:pt>
                <c:pt idx="559">
                  <c:v>34411.0</c:v>
                </c:pt>
                <c:pt idx="560">
                  <c:v>34414.0</c:v>
                </c:pt>
                <c:pt idx="561">
                  <c:v>34415.0</c:v>
                </c:pt>
                <c:pt idx="562">
                  <c:v>34416.0</c:v>
                </c:pt>
                <c:pt idx="563">
                  <c:v>34417.0</c:v>
                </c:pt>
                <c:pt idx="564">
                  <c:v>34418.0</c:v>
                </c:pt>
                <c:pt idx="565">
                  <c:v>34421.0</c:v>
                </c:pt>
                <c:pt idx="566">
                  <c:v>34422.0</c:v>
                </c:pt>
                <c:pt idx="567">
                  <c:v>34423.0</c:v>
                </c:pt>
                <c:pt idx="568">
                  <c:v>34424.0</c:v>
                </c:pt>
                <c:pt idx="569">
                  <c:v>34429.0</c:v>
                </c:pt>
                <c:pt idx="570">
                  <c:v>34430.0</c:v>
                </c:pt>
                <c:pt idx="571">
                  <c:v>34431.0</c:v>
                </c:pt>
                <c:pt idx="572">
                  <c:v>34432.0</c:v>
                </c:pt>
                <c:pt idx="573">
                  <c:v>34435.0</c:v>
                </c:pt>
                <c:pt idx="574">
                  <c:v>34436.0</c:v>
                </c:pt>
                <c:pt idx="575">
                  <c:v>34437.0</c:v>
                </c:pt>
                <c:pt idx="576">
                  <c:v>34438.0</c:v>
                </c:pt>
                <c:pt idx="577">
                  <c:v>34439.0</c:v>
                </c:pt>
                <c:pt idx="578">
                  <c:v>34442.0</c:v>
                </c:pt>
                <c:pt idx="579">
                  <c:v>34443.0</c:v>
                </c:pt>
                <c:pt idx="580">
                  <c:v>34444.0</c:v>
                </c:pt>
                <c:pt idx="581">
                  <c:v>34445.0</c:v>
                </c:pt>
                <c:pt idx="582">
                  <c:v>34446.0</c:v>
                </c:pt>
                <c:pt idx="583">
                  <c:v>34449.0</c:v>
                </c:pt>
                <c:pt idx="584">
                  <c:v>34450.0</c:v>
                </c:pt>
                <c:pt idx="585">
                  <c:v>34451.0</c:v>
                </c:pt>
                <c:pt idx="586">
                  <c:v>34452.0</c:v>
                </c:pt>
                <c:pt idx="587">
                  <c:v>34453.0</c:v>
                </c:pt>
                <c:pt idx="588">
                  <c:v>34457.0</c:v>
                </c:pt>
                <c:pt idx="589">
                  <c:v>34458.0</c:v>
                </c:pt>
                <c:pt idx="590">
                  <c:v>34459.0</c:v>
                </c:pt>
                <c:pt idx="591">
                  <c:v>34460.0</c:v>
                </c:pt>
                <c:pt idx="592">
                  <c:v>34463.0</c:v>
                </c:pt>
                <c:pt idx="593">
                  <c:v>34464.0</c:v>
                </c:pt>
                <c:pt idx="594">
                  <c:v>34465.0</c:v>
                </c:pt>
                <c:pt idx="595">
                  <c:v>34466.0</c:v>
                </c:pt>
                <c:pt idx="596">
                  <c:v>34467.0</c:v>
                </c:pt>
                <c:pt idx="597">
                  <c:v>34470.0</c:v>
                </c:pt>
                <c:pt idx="598">
                  <c:v>34471.0</c:v>
                </c:pt>
                <c:pt idx="599">
                  <c:v>34472.0</c:v>
                </c:pt>
                <c:pt idx="600">
                  <c:v>34473.0</c:v>
                </c:pt>
                <c:pt idx="601">
                  <c:v>34474.0</c:v>
                </c:pt>
                <c:pt idx="602">
                  <c:v>34477.0</c:v>
                </c:pt>
                <c:pt idx="603">
                  <c:v>34478.0</c:v>
                </c:pt>
                <c:pt idx="604">
                  <c:v>34479.0</c:v>
                </c:pt>
                <c:pt idx="605">
                  <c:v>34480.0</c:v>
                </c:pt>
                <c:pt idx="606">
                  <c:v>34481.0</c:v>
                </c:pt>
                <c:pt idx="607">
                  <c:v>34485.0</c:v>
                </c:pt>
                <c:pt idx="608">
                  <c:v>34486.0</c:v>
                </c:pt>
                <c:pt idx="609">
                  <c:v>34487.0</c:v>
                </c:pt>
                <c:pt idx="610">
                  <c:v>34488.0</c:v>
                </c:pt>
                <c:pt idx="611">
                  <c:v>34491.0</c:v>
                </c:pt>
                <c:pt idx="612">
                  <c:v>34492.0</c:v>
                </c:pt>
                <c:pt idx="613">
                  <c:v>34493.0</c:v>
                </c:pt>
                <c:pt idx="614">
                  <c:v>34494.0</c:v>
                </c:pt>
                <c:pt idx="615">
                  <c:v>34495.0</c:v>
                </c:pt>
                <c:pt idx="616">
                  <c:v>34498.0</c:v>
                </c:pt>
                <c:pt idx="617">
                  <c:v>34499.0</c:v>
                </c:pt>
                <c:pt idx="618">
                  <c:v>34500.0</c:v>
                </c:pt>
                <c:pt idx="619">
                  <c:v>34501.0</c:v>
                </c:pt>
                <c:pt idx="620">
                  <c:v>34502.0</c:v>
                </c:pt>
                <c:pt idx="621">
                  <c:v>34505.0</c:v>
                </c:pt>
                <c:pt idx="622">
                  <c:v>34506.0</c:v>
                </c:pt>
                <c:pt idx="623">
                  <c:v>34507.0</c:v>
                </c:pt>
                <c:pt idx="624">
                  <c:v>34508.0</c:v>
                </c:pt>
                <c:pt idx="625">
                  <c:v>34509.0</c:v>
                </c:pt>
                <c:pt idx="626">
                  <c:v>34512.0</c:v>
                </c:pt>
                <c:pt idx="627">
                  <c:v>34513.0</c:v>
                </c:pt>
                <c:pt idx="628">
                  <c:v>34514.0</c:v>
                </c:pt>
                <c:pt idx="629">
                  <c:v>34515.0</c:v>
                </c:pt>
                <c:pt idx="630">
                  <c:v>34516.0</c:v>
                </c:pt>
                <c:pt idx="631">
                  <c:v>34519.0</c:v>
                </c:pt>
                <c:pt idx="632">
                  <c:v>34520.0</c:v>
                </c:pt>
                <c:pt idx="633">
                  <c:v>34521.0</c:v>
                </c:pt>
                <c:pt idx="634">
                  <c:v>34522.0</c:v>
                </c:pt>
                <c:pt idx="635">
                  <c:v>34523.0</c:v>
                </c:pt>
                <c:pt idx="636">
                  <c:v>34526.0</c:v>
                </c:pt>
                <c:pt idx="637">
                  <c:v>34527.0</c:v>
                </c:pt>
                <c:pt idx="638">
                  <c:v>34528.0</c:v>
                </c:pt>
                <c:pt idx="639">
                  <c:v>34529.0</c:v>
                </c:pt>
                <c:pt idx="640">
                  <c:v>34530.0</c:v>
                </c:pt>
                <c:pt idx="641">
                  <c:v>34533.0</c:v>
                </c:pt>
                <c:pt idx="642">
                  <c:v>34534.0</c:v>
                </c:pt>
                <c:pt idx="643">
                  <c:v>34535.0</c:v>
                </c:pt>
                <c:pt idx="644">
                  <c:v>34536.0</c:v>
                </c:pt>
                <c:pt idx="645">
                  <c:v>34537.0</c:v>
                </c:pt>
                <c:pt idx="646">
                  <c:v>34540.0</c:v>
                </c:pt>
                <c:pt idx="647">
                  <c:v>34541.0</c:v>
                </c:pt>
                <c:pt idx="648">
                  <c:v>34542.0</c:v>
                </c:pt>
                <c:pt idx="649">
                  <c:v>34543.0</c:v>
                </c:pt>
                <c:pt idx="650">
                  <c:v>34544.0</c:v>
                </c:pt>
                <c:pt idx="651">
                  <c:v>34547.0</c:v>
                </c:pt>
                <c:pt idx="652">
                  <c:v>34548.0</c:v>
                </c:pt>
                <c:pt idx="653">
                  <c:v>34549.0</c:v>
                </c:pt>
                <c:pt idx="654">
                  <c:v>34550.0</c:v>
                </c:pt>
                <c:pt idx="655">
                  <c:v>34551.0</c:v>
                </c:pt>
                <c:pt idx="656">
                  <c:v>34554.0</c:v>
                </c:pt>
                <c:pt idx="657">
                  <c:v>34555.0</c:v>
                </c:pt>
                <c:pt idx="658">
                  <c:v>34556.0</c:v>
                </c:pt>
                <c:pt idx="659">
                  <c:v>34557.0</c:v>
                </c:pt>
                <c:pt idx="660">
                  <c:v>34558.0</c:v>
                </c:pt>
                <c:pt idx="661">
                  <c:v>34561.0</c:v>
                </c:pt>
                <c:pt idx="662">
                  <c:v>34562.0</c:v>
                </c:pt>
                <c:pt idx="663">
                  <c:v>34563.0</c:v>
                </c:pt>
                <c:pt idx="664">
                  <c:v>34564.0</c:v>
                </c:pt>
                <c:pt idx="665">
                  <c:v>34565.0</c:v>
                </c:pt>
                <c:pt idx="666">
                  <c:v>34568.0</c:v>
                </c:pt>
                <c:pt idx="667">
                  <c:v>34569.0</c:v>
                </c:pt>
                <c:pt idx="668">
                  <c:v>34570.0</c:v>
                </c:pt>
                <c:pt idx="669">
                  <c:v>34571.0</c:v>
                </c:pt>
                <c:pt idx="670">
                  <c:v>34572.0</c:v>
                </c:pt>
                <c:pt idx="671">
                  <c:v>34576.0</c:v>
                </c:pt>
                <c:pt idx="672">
                  <c:v>34577.0</c:v>
                </c:pt>
                <c:pt idx="673">
                  <c:v>34578.0</c:v>
                </c:pt>
                <c:pt idx="674">
                  <c:v>34579.0</c:v>
                </c:pt>
                <c:pt idx="675">
                  <c:v>34582.0</c:v>
                </c:pt>
                <c:pt idx="676">
                  <c:v>34583.0</c:v>
                </c:pt>
                <c:pt idx="677">
                  <c:v>34584.0</c:v>
                </c:pt>
                <c:pt idx="678">
                  <c:v>34585.0</c:v>
                </c:pt>
                <c:pt idx="679">
                  <c:v>34586.0</c:v>
                </c:pt>
                <c:pt idx="680">
                  <c:v>34589.0</c:v>
                </c:pt>
                <c:pt idx="681">
                  <c:v>34590.0</c:v>
                </c:pt>
                <c:pt idx="682">
                  <c:v>34591.0</c:v>
                </c:pt>
                <c:pt idx="683">
                  <c:v>34592.0</c:v>
                </c:pt>
                <c:pt idx="684">
                  <c:v>34593.0</c:v>
                </c:pt>
                <c:pt idx="685">
                  <c:v>34596.0</c:v>
                </c:pt>
                <c:pt idx="686">
                  <c:v>34597.0</c:v>
                </c:pt>
                <c:pt idx="687">
                  <c:v>34598.0</c:v>
                </c:pt>
                <c:pt idx="688">
                  <c:v>34599.0</c:v>
                </c:pt>
                <c:pt idx="689">
                  <c:v>34600.0</c:v>
                </c:pt>
                <c:pt idx="690">
                  <c:v>34603.0</c:v>
                </c:pt>
                <c:pt idx="691">
                  <c:v>34604.0</c:v>
                </c:pt>
                <c:pt idx="692">
                  <c:v>34605.0</c:v>
                </c:pt>
                <c:pt idx="693">
                  <c:v>34606.0</c:v>
                </c:pt>
                <c:pt idx="694">
                  <c:v>34607.0</c:v>
                </c:pt>
                <c:pt idx="695">
                  <c:v>34610.0</c:v>
                </c:pt>
                <c:pt idx="696">
                  <c:v>34611.0</c:v>
                </c:pt>
                <c:pt idx="697">
                  <c:v>34612.0</c:v>
                </c:pt>
                <c:pt idx="698">
                  <c:v>34613.0</c:v>
                </c:pt>
                <c:pt idx="699">
                  <c:v>34614.0</c:v>
                </c:pt>
                <c:pt idx="700">
                  <c:v>34617.0</c:v>
                </c:pt>
                <c:pt idx="701">
                  <c:v>34618.0</c:v>
                </c:pt>
                <c:pt idx="702">
                  <c:v>34619.0</c:v>
                </c:pt>
                <c:pt idx="703">
                  <c:v>34620.0</c:v>
                </c:pt>
                <c:pt idx="704">
                  <c:v>34621.0</c:v>
                </c:pt>
                <c:pt idx="705">
                  <c:v>34624.0</c:v>
                </c:pt>
                <c:pt idx="706">
                  <c:v>34625.0</c:v>
                </c:pt>
                <c:pt idx="707">
                  <c:v>34626.0</c:v>
                </c:pt>
                <c:pt idx="708">
                  <c:v>34627.0</c:v>
                </c:pt>
                <c:pt idx="709">
                  <c:v>34628.0</c:v>
                </c:pt>
                <c:pt idx="710">
                  <c:v>34631.0</c:v>
                </c:pt>
                <c:pt idx="711">
                  <c:v>34632.0</c:v>
                </c:pt>
                <c:pt idx="712">
                  <c:v>34633.0</c:v>
                </c:pt>
                <c:pt idx="713">
                  <c:v>34634.0</c:v>
                </c:pt>
                <c:pt idx="714">
                  <c:v>34635.0</c:v>
                </c:pt>
                <c:pt idx="715">
                  <c:v>34638.0</c:v>
                </c:pt>
                <c:pt idx="716">
                  <c:v>34639.0</c:v>
                </c:pt>
                <c:pt idx="717">
                  <c:v>34640.0</c:v>
                </c:pt>
                <c:pt idx="718">
                  <c:v>34641.0</c:v>
                </c:pt>
                <c:pt idx="719">
                  <c:v>34642.0</c:v>
                </c:pt>
                <c:pt idx="720">
                  <c:v>34645.0</c:v>
                </c:pt>
                <c:pt idx="721">
                  <c:v>34646.0</c:v>
                </c:pt>
                <c:pt idx="722">
                  <c:v>34647.0</c:v>
                </c:pt>
                <c:pt idx="723">
                  <c:v>34648.0</c:v>
                </c:pt>
                <c:pt idx="724">
                  <c:v>34649.0</c:v>
                </c:pt>
                <c:pt idx="725">
                  <c:v>34652.0</c:v>
                </c:pt>
                <c:pt idx="726">
                  <c:v>34653.0</c:v>
                </c:pt>
                <c:pt idx="727">
                  <c:v>34654.0</c:v>
                </c:pt>
                <c:pt idx="728">
                  <c:v>34655.0</c:v>
                </c:pt>
                <c:pt idx="729">
                  <c:v>34656.0</c:v>
                </c:pt>
                <c:pt idx="730">
                  <c:v>34659.0</c:v>
                </c:pt>
                <c:pt idx="731">
                  <c:v>34660.0</c:v>
                </c:pt>
                <c:pt idx="732">
                  <c:v>34661.0</c:v>
                </c:pt>
                <c:pt idx="733">
                  <c:v>34662.0</c:v>
                </c:pt>
                <c:pt idx="734">
                  <c:v>34663.0</c:v>
                </c:pt>
                <c:pt idx="735">
                  <c:v>34666.0</c:v>
                </c:pt>
                <c:pt idx="736">
                  <c:v>34667.0</c:v>
                </c:pt>
                <c:pt idx="737">
                  <c:v>34668.0</c:v>
                </c:pt>
                <c:pt idx="738">
                  <c:v>34669.0</c:v>
                </c:pt>
                <c:pt idx="739">
                  <c:v>34670.0</c:v>
                </c:pt>
                <c:pt idx="740">
                  <c:v>34673.0</c:v>
                </c:pt>
                <c:pt idx="741">
                  <c:v>34674.0</c:v>
                </c:pt>
                <c:pt idx="742">
                  <c:v>34675.0</c:v>
                </c:pt>
                <c:pt idx="743">
                  <c:v>34676.0</c:v>
                </c:pt>
                <c:pt idx="744">
                  <c:v>34677.0</c:v>
                </c:pt>
                <c:pt idx="745">
                  <c:v>34680.0</c:v>
                </c:pt>
                <c:pt idx="746">
                  <c:v>34681.0</c:v>
                </c:pt>
                <c:pt idx="747">
                  <c:v>34682.0</c:v>
                </c:pt>
                <c:pt idx="748">
                  <c:v>34683.0</c:v>
                </c:pt>
                <c:pt idx="749">
                  <c:v>34684.0</c:v>
                </c:pt>
                <c:pt idx="750">
                  <c:v>34687.0</c:v>
                </c:pt>
                <c:pt idx="751">
                  <c:v>34688.0</c:v>
                </c:pt>
                <c:pt idx="752">
                  <c:v>34689.0</c:v>
                </c:pt>
                <c:pt idx="753">
                  <c:v>34690.0</c:v>
                </c:pt>
                <c:pt idx="754">
                  <c:v>34691.0</c:v>
                </c:pt>
                <c:pt idx="755">
                  <c:v>34696.0</c:v>
                </c:pt>
                <c:pt idx="756">
                  <c:v>34697.0</c:v>
                </c:pt>
                <c:pt idx="757">
                  <c:v>34698.0</c:v>
                </c:pt>
                <c:pt idx="758">
                  <c:v>34702.0</c:v>
                </c:pt>
                <c:pt idx="759">
                  <c:v>34703.0</c:v>
                </c:pt>
                <c:pt idx="760">
                  <c:v>34704.0</c:v>
                </c:pt>
                <c:pt idx="761">
                  <c:v>34705.0</c:v>
                </c:pt>
                <c:pt idx="762">
                  <c:v>34708.0</c:v>
                </c:pt>
                <c:pt idx="763">
                  <c:v>34709.0</c:v>
                </c:pt>
                <c:pt idx="764">
                  <c:v>34710.0</c:v>
                </c:pt>
                <c:pt idx="765">
                  <c:v>34711.0</c:v>
                </c:pt>
                <c:pt idx="766">
                  <c:v>34712.0</c:v>
                </c:pt>
                <c:pt idx="767">
                  <c:v>34715.0</c:v>
                </c:pt>
                <c:pt idx="768">
                  <c:v>34716.0</c:v>
                </c:pt>
                <c:pt idx="769">
                  <c:v>34717.0</c:v>
                </c:pt>
                <c:pt idx="770">
                  <c:v>34718.0</c:v>
                </c:pt>
                <c:pt idx="771">
                  <c:v>34719.0</c:v>
                </c:pt>
                <c:pt idx="772">
                  <c:v>34722.0</c:v>
                </c:pt>
                <c:pt idx="773">
                  <c:v>34723.0</c:v>
                </c:pt>
                <c:pt idx="774">
                  <c:v>34724.0</c:v>
                </c:pt>
                <c:pt idx="775">
                  <c:v>34725.0</c:v>
                </c:pt>
                <c:pt idx="776">
                  <c:v>34726.0</c:v>
                </c:pt>
                <c:pt idx="777">
                  <c:v>34729.0</c:v>
                </c:pt>
                <c:pt idx="778">
                  <c:v>34730.0</c:v>
                </c:pt>
                <c:pt idx="779">
                  <c:v>34731.0</c:v>
                </c:pt>
                <c:pt idx="780">
                  <c:v>34732.0</c:v>
                </c:pt>
                <c:pt idx="781">
                  <c:v>34733.0</c:v>
                </c:pt>
                <c:pt idx="782">
                  <c:v>34736.0</c:v>
                </c:pt>
                <c:pt idx="783">
                  <c:v>34737.0</c:v>
                </c:pt>
                <c:pt idx="784">
                  <c:v>34738.0</c:v>
                </c:pt>
                <c:pt idx="785">
                  <c:v>34739.0</c:v>
                </c:pt>
                <c:pt idx="786">
                  <c:v>34740.0</c:v>
                </c:pt>
                <c:pt idx="787">
                  <c:v>34743.0</c:v>
                </c:pt>
                <c:pt idx="788">
                  <c:v>34744.0</c:v>
                </c:pt>
                <c:pt idx="789">
                  <c:v>34745.0</c:v>
                </c:pt>
                <c:pt idx="790">
                  <c:v>34746.0</c:v>
                </c:pt>
                <c:pt idx="791">
                  <c:v>34747.0</c:v>
                </c:pt>
                <c:pt idx="792">
                  <c:v>34750.0</c:v>
                </c:pt>
                <c:pt idx="793">
                  <c:v>34751.0</c:v>
                </c:pt>
                <c:pt idx="794">
                  <c:v>34752.0</c:v>
                </c:pt>
                <c:pt idx="795">
                  <c:v>34753.0</c:v>
                </c:pt>
                <c:pt idx="796">
                  <c:v>34754.0</c:v>
                </c:pt>
                <c:pt idx="797">
                  <c:v>34757.0</c:v>
                </c:pt>
                <c:pt idx="798">
                  <c:v>34758.0</c:v>
                </c:pt>
                <c:pt idx="799">
                  <c:v>34759.0</c:v>
                </c:pt>
                <c:pt idx="800">
                  <c:v>34760.0</c:v>
                </c:pt>
                <c:pt idx="801">
                  <c:v>34761.0</c:v>
                </c:pt>
                <c:pt idx="802">
                  <c:v>34764.0</c:v>
                </c:pt>
                <c:pt idx="803">
                  <c:v>34765.0</c:v>
                </c:pt>
                <c:pt idx="804">
                  <c:v>34766.0</c:v>
                </c:pt>
                <c:pt idx="805">
                  <c:v>34767.0</c:v>
                </c:pt>
                <c:pt idx="806">
                  <c:v>34768.0</c:v>
                </c:pt>
                <c:pt idx="807">
                  <c:v>34771.0</c:v>
                </c:pt>
                <c:pt idx="808">
                  <c:v>34772.0</c:v>
                </c:pt>
                <c:pt idx="809">
                  <c:v>34773.0</c:v>
                </c:pt>
                <c:pt idx="810">
                  <c:v>34774.0</c:v>
                </c:pt>
                <c:pt idx="811">
                  <c:v>34775.0</c:v>
                </c:pt>
                <c:pt idx="812">
                  <c:v>34778.0</c:v>
                </c:pt>
                <c:pt idx="813">
                  <c:v>34779.0</c:v>
                </c:pt>
                <c:pt idx="814">
                  <c:v>34780.0</c:v>
                </c:pt>
                <c:pt idx="815">
                  <c:v>34781.0</c:v>
                </c:pt>
                <c:pt idx="816">
                  <c:v>34782.0</c:v>
                </c:pt>
                <c:pt idx="817">
                  <c:v>34785.0</c:v>
                </c:pt>
                <c:pt idx="818">
                  <c:v>34786.0</c:v>
                </c:pt>
                <c:pt idx="819">
                  <c:v>34787.0</c:v>
                </c:pt>
                <c:pt idx="820">
                  <c:v>34788.0</c:v>
                </c:pt>
                <c:pt idx="821">
                  <c:v>34789.0</c:v>
                </c:pt>
                <c:pt idx="822">
                  <c:v>34792.0</c:v>
                </c:pt>
                <c:pt idx="823">
                  <c:v>34793.0</c:v>
                </c:pt>
                <c:pt idx="824">
                  <c:v>34794.0</c:v>
                </c:pt>
                <c:pt idx="825">
                  <c:v>34795.0</c:v>
                </c:pt>
                <c:pt idx="826">
                  <c:v>34796.0</c:v>
                </c:pt>
                <c:pt idx="827">
                  <c:v>34799.0</c:v>
                </c:pt>
                <c:pt idx="828">
                  <c:v>34800.0</c:v>
                </c:pt>
                <c:pt idx="829">
                  <c:v>34801.0</c:v>
                </c:pt>
                <c:pt idx="830">
                  <c:v>34802.0</c:v>
                </c:pt>
                <c:pt idx="831">
                  <c:v>34807.0</c:v>
                </c:pt>
                <c:pt idx="832">
                  <c:v>34808.0</c:v>
                </c:pt>
                <c:pt idx="833">
                  <c:v>34809.0</c:v>
                </c:pt>
                <c:pt idx="834">
                  <c:v>34810.0</c:v>
                </c:pt>
                <c:pt idx="835">
                  <c:v>34813.0</c:v>
                </c:pt>
                <c:pt idx="836">
                  <c:v>34814.0</c:v>
                </c:pt>
                <c:pt idx="837">
                  <c:v>34815.0</c:v>
                </c:pt>
                <c:pt idx="838">
                  <c:v>34816.0</c:v>
                </c:pt>
                <c:pt idx="839">
                  <c:v>34817.0</c:v>
                </c:pt>
                <c:pt idx="840">
                  <c:v>34820.0</c:v>
                </c:pt>
                <c:pt idx="841">
                  <c:v>34821.0</c:v>
                </c:pt>
                <c:pt idx="842">
                  <c:v>34822.0</c:v>
                </c:pt>
                <c:pt idx="843">
                  <c:v>34823.0</c:v>
                </c:pt>
                <c:pt idx="844">
                  <c:v>34824.0</c:v>
                </c:pt>
                <c:pt idx="845">
                  <c:v>34828.0</c:v>
                </c:pt>
                <c:pt idx="846">
                  <c:v>34829.0</c:v>
                </c:pt>
                <c:pt idx="847">
                  <c:v>34830.0</c:v>
                </c:pt>
                <c:pt idx="848">
                  <c:v>34831.0</c:v>
                </c:pt>
                <c:pt idx="849">
                  <c:v>34834.0</c:v>
                </c:pt>
                <c:pt idx="850">
                  <c:v>34835.0</c:v>
                </c:pt>
                <c:pt idx="851">
                  <c:v>34836.0</c:v>
                </c:pt>
                <c:pt idx="852">
                  <c:v>34837.0</c:v>
                </c:pt>
                <c:pt idx="853">
                  <c:v>34838.0</c:v>
                </c:pt>
                <c:pt idx="854">
                  <c:v>34841.0</c:v>
                </c:pt>
                <c:pt idx="855">
                  <c:v>34842.0</c:v>
                </c:pt>
                <c:pt idx="856">
                  <c:v>34843.0</c:v>
                </c:pt>
                <c:pt idx="857">
                  <c:v>34844.0</c:v>
                </c:pt>
                <c:pt idx="858">
                  <c:v>34845.0</c:v>
                </c:pt>
                <c:pt idx="859">
                  <c:v>34849.0</c:v>
                </c:pt>
                <c:pt idx="860">
                  <c:v>34850.0</c:v>
                </c:pt>
                <c:pt idx="861">
                  <c:v>34851.0</c:v>
                </c:pt>
              </c:numCache>
            </c:numRef>
          </c:cat>
          <c:val>
            <c:numRef>
              <c:f>Sheet1!$D$30:$D$891</c:f>
              <c:numCache>
                <c:formatCode>0.00%</c:formatCode>
                <c:ptCount val="862"/>
                <c:pt idx="0">
                  <c:v>0.00189387297022403</c:v>
                </c:pt>
                <c:pt idx="1">
                  <c:v>-0.00157524416284527</c:v>
                </c:pt>
                <c:pt idx="2">
                  <c:v>-0.00154266881705345</c:v>
                </c:pt>
                <c:pt idx="3">
                  <c:v>-0.0029145305147833</c:v>
                </c:pt>
                <c:pt idx="4">
                  <c:v>0.000316957210776403</c:v>
                </c:pt>
                <c:pt idx="5">
                  <c:v>-0.000633713561470128</c:v>
                </c:pt>
                <c:pt idx="6">
                  <c:v>-0.00123300218417521</c:v>
                </c:pt>
                <c:pt idx="7">
                  <c:v>0.00239850446192369</c:v>
                </c:pt>
                <c:pt idx="8">
                  <c:v>0.00267426721559527</c:v>
                </c:pt>
                <c:pt idx="9">
                  <c:v>0.000421126513423298</c:v>
                </c:pt>
                <c:pt idx="10">
                  <c:v>7.01582067563766E-5</c:v>
                </c:pt>
                <c:pt idx="11">
                  <c:v>0.00459504016275547</c:v>
                </c:pt>
                <c:pt idx="12">
                  <c:v>-0.00139664804469275</c:v>
                </c:pt>
                <c:pt idx="13">
                  <c:v>0.00209790209790217</c:v>
                </c:pt>
                <c:pt idx="14">
                  <c:v>-0.000662944870900239</c:v>
                </c:pt>
                <c:pt idx="15">
                  <c:v>0.00115219440661973</c:v>
                </c:pt>
                <c:pt idx="16">
                  <c:v>0.00136011717932627</c:v>
                </c:pt>
                <c:pt idx="17">
                  <c:v>-0.00111447776268592</c:v>
                </c:pt>
                <c:pt idx="18">
                  <c:v>0.00094138977023106</c:v>
                </c:pt>
                <c:pt idx="19">
                  <c:v>0.00236867772049609</c:v>
                </c:pt>
                <c:pt idx="20">
                  <c:v>0.000104253544620514</c:v>
                </c:pt>
                <c:pt idx="21">
                  <c:v>-0.00149414503631107</c:v>
                </c:pt>
                <c:pt idx="22">
                  <c:v>-0.00160077951002224</c:v>
                </c:pt>
                <c:pt idx="23">
                  <c:v>0.000871383757406807</c:v>
                </c:pt>
                <c:pt idx="24">
                  <c:v>-0.000452725056590664</c:v>
                </c:pt>
                <c:pt idx="25">
                  <c:v>-0.000522611664692363</c:v>
                </c:pt>
                <c:pt idx="26">
                  <c:v>-0.000418307944365037</c:v>
                </c:pt>
                <c:pt idx="27">
                  <c:v>0.000104620749781903</c:v>
                </c:pt>
                <c:pt idx="28">
                  <c:v>0.00135992747053493</c:v>
                </c:pt>
                <c:pt idx="29">
                  <c:v>0.000905387052964945</c:v>
                </c:pt>
                <c:pt idx="30">
                  <c:v>0.00166997181922568</c:v>
                </c:pt>
                <c:pt idx="31">
                  <c:v>0.00031259768677705</c:v>
                </c:pt>
                <c:pt idx="32">
                  <c:v>0.00243055555555549</c:v>
                </c:pt>
                <c:pt idx="33">
                  <c:v>-0.000831312781434112</c:v>
                </c:pt>
                <c:pt idx="34">
                  <c:v>0.000485335921791785</c:v>
                </c:pt>
                <c:pt idx="35">
                  <c:v>-0.00180180180180189</c:v>
                </c:pt>
                <c:pt idx="36">
                  <c:v>0.000937239655651289</c:v>
                </c:pt>
                <c:pt idx="37">
                  <c:v>-0.00166464366221619</c:v>
                </c:pt>
                <c:pt idx="38">
                  <c:v>0.00232743946920499</c:v>
                </c:pt>
                <c:pt idx="39">
                  <c:v>0.000450544118666185</c:v>
                </c:pt>
                <c:pt idx="40">
                  <c:v>-0.00308310527592048</c:v>
                </c:pt>
                <c:pt idx="41">
                  <c:v>0.000729724094794548</c:v>
                </c:pt>
                <c:pt idx="42">
                  <c:v>0.000486127990555252</c:v>
                </c:pt>
                <c:pt idx="43">
                  <c:v>-0.000347065560684423</c:v>
                </c:pt>
                <c:pt idx="44">
                  <c:v>-0.00357601638718186</c:v>
                </c:pt>
                <c:pt idx="45">
                  <c:v>0.0</c:v>
                </c:pt>
                <c:pt idx="46">
                  <c:v>-0.000905923344947767</c:v>
                </c:pt>
                <c:pt idx="47">
                  <c:v>0.000802120387807692</c:v>
                </c:pt>
                <c:pt idx="48">
                  <c:v>0.000662090113949132</c:v>
                </c:pt>
                <c:pt idx="49">
                  <c:v>-0.00428332636857498</c:v>
                </c:pt>
                <c:pt idx="50">
                  <c:v>-0.00174867974679127</c:v>
                </c:pt>
                <c:pt idx="51">
                  <c:v>0.00126125494867391</c:v>
                </c:pt>
                <c:pt idx="52">
                  <c:v>0.00143461982574622</c:v>
                </c:pt>
                <c:pt idx="53">
                  <c:v>-0.00276030747728873</c:v>
                </c:pt>
                <c:pt idx="54">
                  <c:v>0.00112119407168643</c:v>
                </c:pt>
                <c:pt idx="55">
                  <c:v>0.00160991145486999</c:v>
                </c:pt>
                <c:pt idx="56">
                  <c:v>0.000943429190398026</c:v>
                </c:pt>
                <c:pt idx="57">
                  <c:v>-0.00038399776583109</c:v>
                </c:pt>
                <c:pt idx="58">
                  <c:v>-0.00136196961760093</c:v>
                </c:pt>
                <c:pt idx="59">
                  <c:v>0.000139879703455081</c:v>
                </c:pt>
                <c:pt idx="60">
                  <c:v>-0.000664335664335658</c:v>
                </c:pt>
                <c:pt idx="61">
                  <c:v>-0.000384871068192072</c:v>
                </c:pt>
                <c:pt idx="62">
                  <c:v>0.000490024501224928</c:v>
                </c:pt>
                <c:pt idx="63">
                  <c:v>-0.00241393786733834</c:v>
                </c:pt>
                <c:pt idx="64">
                  <c:v>-0.00112221637734533</c:v>
                </c:pt>
                <c:pt idx="65">
                  <c:v>-0.0034055401467542</c:v>
                </c:pt>
                <c:pt idx="66">
                  <c:v>-0.000880715845839486</c:v>
                </c:pt>
                <c:pt idx="67">
                  <c:v>0.0025386975071402</c:v>
                </c:pt>
                <c:pt idx="68">
                  <c:v>-0.000492385608272139</c:v>
                </c:pt>
                <c:pt idx="69">
                  <c:v>0.00471515535381273</c:v>
                </c:pt>
                <c:pt idx="70">
                  <c:v>0.00875564739256806</c:v>
                </c:pt>
                <c:pt idx="71">
                  <c:v>0.0103808631045377</c:v>
                </c:pt>
                <c:pt idx="72">
                  <c:v>0.000652876090990295</c:v>
                </c:pt>
                <c:pt idx="73">
                  <c:v>0.00216338724631715</c:v>
                </c:pt>
                <c:pt idx="74">
                  <c:v>-0.00181606359649122</c:v>
                </c:pt>
                <c:pt idx="75">
                  <c:v>0.000446259997940457</c:v>
                </c:pt>
                <c:pt idx="76">
                  <c:v>0.00562723030469403</c:v>
                </c:pt>
                <c:pt idx="77">
                  <c:v>-0.000443564896956516</c:v>
                </c:pt>
                <c:pt idx="78">
                  <c:v>-0.0013312852022529</c:v>
                </c:pt>
                <c:pt idx="79">
                  <c:v>0.00386245556467046</c:v>
                </c:pt>
                <c:pt idx="80">
                  <c:v>0.000272396063876856</c:v>
                </c:pt>
                <c:pt idx="81">
                  <c:v>0.0</c:v>
                </c:pt>
                <c:pt idx="82">
                  <c:v>-0.0010212070667529</c:v>
                </c:pt>
                <c:pt idx="83">
                  <c:v>-0.00177190172760411</c:v>
                </c:pt>
                <c:pt idx="84">
                  <c:v>-0.00252602833247995</c:v>
                </c:pt>
                <c:pt idx="85">
                  <c:v>0.00191642996475139</c:v>
                </c:pt>
                <c:pt idx="86">
                  <c:v>0.00382552857191642</c:v>
                </c:pt>
                <c:pt idx="87">
                  <c:v>0.00200755384667728</c:v>
                </c:pt>
                <c:pt idx="88">
                  <c:v>-0.00115457756044557</c:v>
                </c:pt>
                <c:pt idx="89">
                  <c:v>0.0002039844971784</c:v>
                </c:pt>
                <c:pt idx="90">
                  <c:v>0.000203942895989018</c:v>
                </c:pt>
                <c:pt idx="91">
                  <c:v>-0.0019370624617685</c:v>
                </c:pt>
                <c:pt idx="92">
                  <c:v>-0.00160032687527667</c:v>
                </c:pt>
                <c:pt idx="93">
                  <c:v>-0.000375144942364125</c:v>
                </c:pt>
                <c:pt idx="94">
                  <c:v>-0.00139879226229056</c:v>
                </c:pt>
                <c:pt idx="95">
                  <c:v>0.00143491629654946</c:v>
                </c:pt>
                <c:pt idx="96">
                  <c:v>0.0013987445414847</c:v>
                </c:pt>
                <c:pt idx="97">
                  <c:v>0.000817633631996717</c:v>
                </c:pt>
                <c:pt idx="98">
                  <c:v>0.00142968989345404</c:v>
                </c:pt>
                <c:pt idx="99">
                  <c:v>0.000543866208912558</c:v>
                </c:pt>
                <c:pt idx="100">
                  <c:v>-0.0019704433497536</c:v>
                </c:pt>
                <c:pt idx="101">
                  <c:v>0.000170201177792206</c:v>
                </c:pt>
                <c:pt idx="102">
                  <c:v>-0.000850861071404196</c:v>
                </c:pt>
                <c:pt idx="103">
                  <c:v>-0.00146472732227409</c:v>
                </c:pt>
                <c:pt idx="104">
                  <c:v>-0.00409360715016715</c:v>
                </c:pt>
                <c:pt idx="105">
                  <c:v>-0.000650818661368735</c:v>
                </c:pt>
                <c:pt idx="106">
                  <c:v>-0.000891173950299917</c:v>
                </c:pt>
                <c:pt idx="107">
                  <c:v>0.000720436378606415</c:v>
                </c:pt>
                <c:pt idx="108">
                  <c:v>-0.000548508741857967</c:v>
                </c:pt>
                <c:pt idx="109">
                  <c:v>0.00219523907525554</c:v>
                </c:pt>
                <c:pt idx="110">
                  <c:v>-0.00243000889862421</c:v>
                </c:pt>
                <c:pt idx="111">
                  <c:v>0.00164682471609434</c:v>
                </c:pt>
                <c:pt idx="112">
                  <c:v>-0.000787806131187007</c:v>
                </c:pt>
                <c:pt idx="113">
                  <c:v>-0.000685588920882996</c:v>
                </c:pt>
                <c:pt idx="114">
                  <c:v>0.00343029637760694</c:v>
                </c:pt>
                <c:pt idx="115">
                  <c:v>-0.00225625598249679</c:v>
                </c:pt>
                <c:pt idx="116">
                  <c:v>0.000376893030905156</c:v>
                </c:pt>
                <c:pt idx="117">
                  <c:v>-0.00034250094187771</c:v>
                </c:pt>
                <c:pt idx="118">
                  <c:v>-0.000205570973378588</c:v>
                </c:pt>
                <c:pt idx="119">
                  <c:v>-0.00150783043761349</c:v>
                </c:pt>
                <c:pt idx="120">
                  <c:v>0.000377526855887655</c:v>
                </c:pt>
                <c:pt idx="121">
                  <c:v>-0.000343076711952772</c:v>
                </c:pt>
                <c:pt idx="122">
                  <c:v>-0.00621181961699502</c:v>
                </c:pt>
                <c:pt idx="123">
                  <c:v>0.00120868874538105</c:v>
                </c:pt>
                <c:pt idx="124">
                  <c:v>-0.000758830022075107</c:v>
                </c:pt>
                <c:pt idx="125">
                  <c:v>0.00172592336900257</c:v>
                </c:pt>
                <c:pt idx="126">
                  <c:v>-0.00223983459682975</c:v>
                </c:pt>
                <c:pt idx="127">
                  <c:v>-0.0014159903298222</c:v>
                </c:pt>
                <c:pt idx="128">
                  <c:v>-0.00179843674344604</c:v>
                </c:pt>
                <c:pt idx="129">
                  <c:v>-0.00443489709652833</c:v>
                </c:pt>
                <c:pt idx="130">
                  <c:v>-0.000174009883761483</c:v>
                </c:pt>
                <c:pt idx="131">
                  <c:v>-0.000139232134776734</c:v>
                </c:pt>
                <c:pt idx="132">
                  <c:v>-0.00671888598781545</c:v>
                </c:pt>
                <c:pt idx="133">
                  <c:v>-0.00133183793635216</c:v>
                </c:pt>
                <c:pt idx="134">
                  <c:v>-0.00143889941742126</c:v>
                </c:pt>
                <c:pt idx="135">
                  <c:v>0.00414719010297682</c:v>
                </c:pt>
                <c:pt idx="136">
                  <c:v>-0.0021700325504882</c:v>
                </c:pt>
                <c:pt idx="137">
                  <c:v>-0.0022799817601461</c:v>
                </c:pt>
                <c:pt idx="138">
                  <c:v>-0.00186331036422427</c:v>
                </c:pt>
                <c:pt idx="139">
                  <c:v>-0.00116234017822558</c:v>
                </c:pt>
                <c:pt idx="140">
                  <c:v>0.00141053670921787</c:v>
                </c:pt>
                <c:pt idx="141">
                  <c:v>0.00338051975491238</c:v>
                </c:pt>
                <c:pt idx="142">
                  <c:v>-0.00147399452516317</c:v>
                </c:pt>
                <c:pt idx="143">
                  <c:v>-0.000210881484605796</c:v>
                </c:pt>
                <c:pt idx="144">
                  <c:v>-0.00014061730999082</c:v>
                </c:pt>
                <c:pt idx="145">
                  <c:v>0.000386751986498845</c:v>
                </c:pt>
                <c:pt idx="146">
                  <c:v>-0.00165184690542308</c:v>
                </c:pt>
                <c:pt idx="147">
                  <c:v>0.00204182215025006</c:v>
                </c:pt>
                <c:pt idx="148">
                  <c:v>-0.00404019111860587</c:v>
                </c:pt>
                <c:pt idx="149">
                  <c:v>-0.00190482909450074</c:v>
                </c:pt>
                <c:pt idx="150">
                  <c:v>-0.000706838664074838</c:v>
                </c:pt>
                <c:pt idx="151">
                  <c:v>0.0</c:v>
                </c:pt>
                <c:pt idx="152">
                  <c:v>0.000176834659593172</c:v>
                </c:pt>
                <c:pt idx="153">
                  <c:v>0.00056577086280063</c:v>
                </c:pt>
                <c:pt idx="154">
                  <c:v>-0.00240316652530392</c:v>
                </c:pt>
                <c:pt idx="155">
                  <c:v>-0.00102734873175569</c:v>
                </c:pt>
                <c:pt idx="156">
                  <c:v>-0.000886556260860316</c:v>
                </c:pt>
                <c:pt idx="157">
                  <c:v>0.0</c:v>
                </c:pt>
                <c:pt idx="158">
                  <c:v>-0.00141974870447936</c:v>
                </c:pt>
                <c:pt idx="159">
                  <c:v>0.000142176725669962</c:v>
                </c:pt>
                <c:pt idx="160">
                  <c:v>-0.00202573032909237</c:v>
                </c:pt>
                <c:pt idx="161">
                  <c:v>-0.000498557743670025</c:v>
                </c:pt>
                <c:pt idx="162">
                  <c:v>-0.0023515160152493</c:v>
                </c:pt>
                <c:pt idx="163">
                  <c:v>-0.00278561479947148</c:v>
                </c:pt>
                <c:pt idx="164">
                  <c:v>0.00168320022920176</c:v>
                </c:pt>
                <c:pt idx="165">
                  <c:v>-0.00143010368251695</c:v>
                </c:pt>
                <c:pt idx="166">
                  <c:v>-0.00200501253132845</c:v>
                </c:pt>
                <c:pt idx="167">
                  <c:v>-0.000538135897251934</c:v>
                </c:pt>
                <c:pt idx="168">
                  <c:v>3.58950428946958E-5</c:v>
                </c:pt>
                <c:pt idx="169">
                  <c:v>0.00412778176597261</c:v>
                </c:pt>
                <c:pt idx="170">
                  <c:v>0.00150134048257367</c:v>
                </c:pt>
                <c:pt idx="171">
                  <c:v>-0.000535389227968808</c:v>
                </c:pt>
                <c:pt idx="172">
                  <c:v>-0.00407113777587298</c:v>
                </c:pt>
                <c:pt idx="173">
                  <c:v>-0.00025100401606426</c:v>
                </c:pt>
                <c:pt idx="174">
                  <c:v>-0.000394533911983075</c:v>
                </c:pt>
                <c:pt idx="175">
                  <c:v>0.000394689630426992</c:v>
                </c:pt>
                <c:pt idx="176">
                  <c:v>0.00896667981779697</c:v>
                </c:pt>
                <c:pt idx="177">
                  <c:v>-0.0113398030642351</c:v>
                </c:pt>
                <c:pt idx="178">
                  <c:v>-0.00100675967208408</c:v>
                </c:pt>
                <c:pt idx="179">
                  <c:v>-0.0525842211344659</c:v>
                </c:pt>
                <c:pt idx="180">
                  <c:v>-0.00847167876001975</c:v>
                </c:pt>
                <c:pt idx="181">
                  <c:v>-0.0246743295019157</c:v>
                </c:pt>
                <c:pt idx="182">
                  <c:v>-0.000274984286612101</c:v>
                </c:pt>
                <c:pt idx="183">
                  <c:v>0.00758379504106243</c:v>
                </c:pt>
                <c:pt idx="184">
                  <c:v>-0.00908665470712111</c:v>
                </c:pt>
                <c:pt idx="185">
                  <c:v>-0.00314849069227441</c:v>
                </c:pt>
                <c:pt idx="186">
                  <c:v>-0.00761972442654679</c:v>
                </c:pt>
                <c:pt idx="187">
                  <c:v>0.00541056651814142</c:v>
                </c:pt>
                <c:pt idx="188">
                  <c:v>-0.00700379867046541</c:v>
                </c:pt>
                <c:pt idx="189">
                  <c:v>-0.0101613867304244</c:v>
                </c:pt>
                <c:pt idx="190">
                  <c:v>-0.020450885668277</c:v>
                </c:pt>
                <c:pt idx="191">
                  <c:v>-0.0165214532303139</c:v>
                </c:pt>
                <c:pt idx="192">
                  <c:v>0.0241955704137067</c:v>
                </c:pt>
                <c:pt idx="193">
                  <c:v>0.0039985311518218</c:v>
                </c:pt>
                <c:pt idx="194">
                  <c:v>0.00784329662291205</c:v>
                </c:pt>
                <c:pt idx="195">
                  <c:v>0.0139919354838709</c:v>
                </c:pt>
                <c:pt idx="196">
                  <c:v>-0.00163041317055701</c:v>
                </c:pt>
                <c:pt idx="197">
                  <c:v>0.00697044531187751</c:v>
                </c:pt>
                <c:pt idx="198">
                  <c:v>-0.0106404018828369</c:v>
                </c:pt>
                <c:pt idx="199">
                  <c:v>-0.0143930913161683</c:v>
                </c:pt>
                <c:pt idx="200">
                  <c:v>-0.00697712153172147</c:v>
                </c:pt>
                <c:pt idx="201">
                  <c:v>-0.0116830065359477</c:v>
                </c:pt>
                <c:pt idx="202">
                  <c:v>0.0140530710093412</c:v>
                </c:pt>
                <c:pt idx="203">
                  <c:v>-0.00929322572756164</c:v>
                </c:pt>
                <c:pt idx="204">
                  <c:v>0.0110260840944623</c:v>
                </c:pt>
                <c:pt idx="205">
                  <c:v>0.00520875722308145</c:v>
                </c:pt>
                <c:pt idx="206">
                  <c:v>-0.0133997247186464</c:v>
                </c:pt>
                <c:pt idx="207">
                  <c:v>-0.00947847851955186</c:v>
                </c:pt>
                <c:pt idx="208">
                  <c:v>0.00733222866611438</c:v>
                </c:pt>
                <c:pt idx="209">
                  <c:v>-0.00604515359624968</c:v>
                </c:pt>
                <c:pt idx="210">
                  <c:v>-0.00239966901117083</c:v>
                </c:pt>
                <c:pt idx="211">
                  <c:v>-0.00203218314532183</c:v>
                </c:pt>
                <c:pt idx="212">
                  <c:v>0.0096413581016499</c:v>
                </c:pt>
                <c:pt idx="213">
                  <c:v>0.00164642930644177</c:v>
                </c:pt>
                <c:pt idx="214">
                  <c:v>-0.000616396137250952</c:v>
                </c:pt>
                <c:pt idx="215">
                  <c:v>0.00707236842105252</c:v>
                </c:pt>
                <c:pt idx="216">
                  <c:v>-0.00967662910338063</c:v>
                </c:pt>
                <c:pt idx="217">
                  <c:v>-0.00169037311894449</c:v>
                </c:pt>
                <c:pt idx="218">
                  <c:v>-0.00144544478400932</c:v>
                </c:pt>
                <c:pt idx="219">
                  <c:v>-0.00219198478018123</c:v>
                </c:pt>
                <c:pt idx="220">
                  <c:v>0.00509823427008205</c:v>
                </c:pt>
                <c:pt idx="221">
                  <c:v>-0.00317538867582179</c:v>
                </c:pt>
                <c:pt idx="222">
                  <c:v>0.00484031110375649</c:v>
                </c:pt>
                <c:pt idx="223">
                  <c:v>-0.0028819630285315</c:v>
                </c:pt>
                <c:pt idx="224">
                  <c:v>-0.00264255336719099</c:v>
                </c:pt>
                <c:pt idx="225">
                  <c:v>0.0028565514386254</c:v>
                </c:pt>
                <c:pt idx="226">
                  <c:v>0.0017338177014532</c:v>
                </c:pt>
                <c:pt idx="227">
                  <c:v>0.00140113739388448</c:v>
                </c:pt>
                <c:pt idx="228">
                  <c:v>-0.00197530864197548</c:v>
                </c:pt>
                <c:pt idx="229">
                  <c:v>0.00131947880587169</c:v>
                </c:pt>
                <c:pt idx="230">
                  <c:v>-0.00403557898204576</c:v>
                </c:pt>
                <c:pt idx="231">
                  <c:v>-0.000950963367237212</c:v>
                </c:pt>
                <c:pt idx="232">
                  <c:v>0.00273144890948962</c:v>
                </c:pt>
                <c:pt idx="233">
                  <c:v>0.00437492261339734</c:v>
                </c:pt>
                <c:pt idx="234">
                  <c:v>0.0154509965070886</c:v>
                </c:pt>
                <c:pt idx="235">
                  <c:v>0.00546315406094444</c:v>
                </c:pt>
                <c:pt idx="236">
                  <c:v>0.00189165257989221</c:v>
                </c:pt>
                <c:pt idx="237">
                  <c:v>0.00196842485839399</c:v>
                </c:pt>
                <c:pt idx="238">
                  <c:v>-0.0120679977547912</c:v>
                </c:pt>
                <c:pt idx="239">
                  <c:v>-0.00336836979018717</c:v>
                </c:pt>
                <c:pt idx="240">
                  <c:v>0.0011401579933219</c:v>
                </c:pt>
                <c:pt idx="241">
                  <c:v>0.000447409094606721</c:v>
                </c:pt>
                <c:pt idx="242">
                  <c:v>-0.000772451925031503</c:v>
                </c:pt>
                <c:pt idx="243">
                  <c:v>-0.00150541134347804</c:v>
                </c:pt>
                <c:pt idx="244">
                  <c:v>0.00179291797400261</c:v>
                </c:pt>
                <c:pt idx="245">
                  <c:v>-0.0021964612568639</c:v>
                </c:pt>
                <c:pt idx="246">
                  <c:v>-0.000611471199706503</c:v>
                </c:pt>
                <c:pt idx="247">
                  <c:v>-0.00395659977157781</c:v>
                </c:pt>
                <c:pt idx="248">
                  <c:v>-0.00110569638396329</c:v>
                </c:pt>
                <c:pt idx="249">
                  <c:v>0.000655952771400292</c:v>
                </c:pt>
                <c:pt idx="250">
                  <c:v>-0.00290888233366104</c:v>
                </c:pt>
                <c:pt idx="251">
                  <c:v>0.00291736861568803</c:v>
                </c:pt>
                <c:pt idx="252">
                  <c:v>0.00458865945591613</c:v>
                </c:pt>
                <c:pt idx="253">
                  <c:v>0.00207993474714518</c:v>
                </c:pt>
                <c:pt idx="254">
                  <c:v>0.0159944650197388</c:v>
                </c:pt>
                <c:pt idx="255">
                  <c:v>0.00809165197884964</c:v>
                </c:pt>
                <c:pt idx="256">
                  <c:v>0.00095366764682514</c:v>
                </c:pt>
                <c:pt idx="257">
                  <c:v>0.00226280269948398</c:v>
                </c:pt>
                <c:pt idx="258">
                  <c:v>0.00316869331009628</c:v>
                </c:pt>
                <c:pt idx="259">
                  <c:v>-0.00548821415880285</c:v>
                </c:pt>
                <c:pt idx="260">
                  <c:v>-0.00154835636017159</c:v>
                </c:pt>
                <c:pt idx="261">
                  <c:v>-0.0108155393852639</c:v>
                </c:pt>
                <c:pt idx="262">
                  <c:v>0.00578847931824589</c:v>
                </c:pt>
                <c:pt idx="263">
                  <c:v>0.00147875784341145</c:v>
                </c:pt>
                <c:pt idx="264">
                  <c:v>-0.00462926011652953</c:v>
                </c:pt>
                <c:pt idx="265">
                  <c:v>-0.00841953331729628</c:v>
                </c:pt>
                <c:pt idx="266">
                  <c:v>-0.00853145722141346</c:v>
                </c:pt>
                <c:pt idx="267">
                  <c:v>-0.00517923412585142</c:v>
                </c:pt>
                <c:pt idx="268">
                  <c:v>0.00479626137574796</c:v>
                </c:pt>
                <c:pt idx="269">
                  <c:v>-0.00995471420994653</c:v>
                </c:pt>
                <c:pt idx="270">
                  <c:v>-0.0129805909259487</c:v>
                </c:pt>
                <c:pt idx="271">
                  <c:v>-0.00096025384101539</c:v>
                </c:pt>
                <c:pt idx="272">
                  <c:v>0.000877596222157217</c:v>
                </c:pt>
                <c:pt idx="273">
                  <c:v>-0.0080584551148225</c:v>
                </c:pt>
                <c:pt idx="274">
                  <c:v>-0.00113650713473923</c:v>
                </c:pt>
                <c:pt idx="275">
                  <c:v>-0.00535187526337977</c:v>
                </c:pt>
                <c:pt idx="276">
                  <c:v>0.0134728636190315</c:v>
                </c:pt>
                <c:pt idx="277">
                  <c:v>0.00167217089586558</c:v>
                </c:pt>
                <c:pt idx="278">
                  <c:v>-0.00617670381035851</c:v>
                </c:pt>
                <c:pt idx="279">
                  <c:v>-0.00587914164531966</c:v>
                </c:pt>
                <c:pt idx="280">
                  <c:v>-0.00392852616905337</c:v>
                </c:pt>
                <c:pt idx="281">
                  <c:v>-0.00296861747243426</c:v>
                </c:pt>
                <c:pt idx="282">
                  <c:v>0.00191407911527008</c:v>
                </c:pt>
                <c:pt idx="283">
                  <c:v>-0.00169815325833156</c:v>
                </c:pt>
                <c:pt idx="284">
                  <c:v>0.00654901126940244</c:v>
                </c:pt>
                <c:pt idx="285">
                  <c:v>-0.00773163209261063</c:v>
                </c:pt>
                <c:pt idx="286">
                  <c:v>0.00336370603763947</c:v>
                </c:pt>
                <c:pt idx="287">
                  <c:v>0.00908126458731173</c:v>
                </c:pt>
                <c:pt idx="288">
                  <c:v>-0.00121956348038177</c:v>
                </c:pt>
                <c:pt idx="289">
                  <c:v>-0.00867368421052628</c:v>
                </c:pt>
                <c:pt idx="290">
                  <c:v>-0.0140587835541964</c:v>
                </c:pt>
                <c:pt idx="291">
                  <c:v>0.00749579976737169</c:v>
                </c:pt>
                <c:pt idx="292">
                  <c:v>-0.00175311070252693</c:v>
                </c:pt>
                <c:pt idx="293">
                  <c:v>0.0171763899597361</c:v>
                </c:pt>
                <c:pt idx="294">
                  <c:v>0.00143175980123811</c:v>
                </c:pt>
                <c:pt idx="295">
                  <c:v>0.00252302258105219</c:v>
                </c:pt>
                <c:pt idx="296">
                  <c:v>-0.00356528669099454</c:v>
                </c:pt>
                <c:pt idx="297">
                  <c:v>0.014059605994275</c:v>
                </c:pt>
                <c:pt idx="298">
                  <c:v>-0.00174346201743458</c:v>
                </c:pt>
                <c:pt idx="299">
                  <c:v>-0.0044910179640717</c:v>
                </c:pt>
                <c:pt idx="300">
                  <c:v>-0.00392648287385144</c:v>
                </c:pt>
                <c:pt idx="301">
                  <c:v>0.000125807263272826</c:v>
                </c:pt>
                <c:pt idx="302">
                  <c:v>0.00159335821208439</c:v>
                </c:pt>
                <c:pt idx="303">
                  <c:v>-0.00217691631431316</c:v>
                </c:pt>
                <c:pt idx="304">
                  <c:v>0.00637717642122903</c:v>
                </c:pt>
                <c:pt idx="305">
                  <c:v>0.0062950764997709</c:v>
                </c:pt>
                <c:pt idx="306">
                  <c:v>0.010895683155191</c:v>
                </c:pt>
                <c:pt idx="307">
                  <c:v>-0.00196713249457003</c:v>
                </c:pt>
                <c:pt idx="308">
                  <c:v>0.000492752432965204</c:v>
                </c:pt>
                <c:pt idx="309">
                  <c:v>-0.00549969218140789</c:v>
                </c:pt>
                <c:pt idx="310">
                  <c:v>-0.00243489744542114</c:v>
                </c:pt>
                <c:pt idx="311">
                  <c:v>0.000786033427105703</c:v>
                </c:pt>
                <c:pt idx="312">
                  <c:v>0.00562192550948715</c:v>
                </c:pt>
                <c:pt idx="313">
                  <c:v>-0.00209643605870025</c:v>
                </c:pt>
                <c:pt idx="314">
                  <c:v>-0.00185368264953045</c:v>
                </c:pt>
                <c:pt idx="315">
                  <c:v>0.00094919730923193</c:v>
                </c:pt>
                <c:pt idx="316">
                  <c:v>0.00783375937989605</c:v>
                </c:pt>
                <c:pt idx="317">
                  <c:v>-0.00384552446408115</c:v>
                </c:pt>
                <c:pt idx="318">
                  <c:v>-0.00320328542094461</c:v>
                </c:pt>
                <c:pt idx="319">
                  <c:v>0.00416117336849053</c:v>
                </c:pt>
                <c:pt idx="320">
                  <c:v>0.00393878472079745</c:v>
                </c:pt>
                <c:pt idx="321">
                  <c:v>0.00298336670889721</c:v>
                </c:pt>
                <c:pt idx="322">
                  <c:v>0.00411539401841732</c:v>
                </c:pt>
                <c:pt idx="323">
                  <c:v>0.00227245059448933</c:v>
                </c:pt>
                <c:pt idx="324">
                  <c:v>0.00238876067856997</c:v>
                </c:pt>
                <c:pt idx="325">
                  <c:v>-0.0041198804426853</c:v>
                </c:pt>
                <c:pt idx="326">
                  <c:v>-0.00113562621674224</c:v>
                </c:pt>
                <c:pt idx="327">
                  <c:v>0.00182718856585984</c:v>
                </c:pt>
                <c:pt idx="328">
                  <c:v>-0.000891662951404304</c:v>
                </c:pt>
                <c:pt idx="329">
                  <c:v>0.00924911768285241</c:v>
                </c:pt>
                <c:pt idx="330">
                  <c:v>0.00180875437115646</c:v>
                </c:pt>
                <c:pt idx="331">
                  <c:v>0.00212646445193387</c:v>
                </c:pt>
                <c:pt idx="332">
                  <c:v>0.000760699843856294</c:v>
                </c:pt>
                <c:pt idx="333">
                  <c:v>-0.00328052488398145</c:v>
                </c:pt>
                <c:pt idx="334">
                  <c:v>-0.00293007947338841</c:v>
                </c:pt>
                <c:pt idx="335">
                  <c:v>0.00225433758705362</c:v>
                </c:pt>
                <c:pt idx="336">
                  <c:v>-0.00710929027593687</c:v>
                </c:pt>
                <c:pt idx="337">
                  <c:v>0.000728155339805969</c:v>
                </c:pt>
                <c:pt idx="338">
                  <c:v>0.00266796022313831</c:v>
                </c:pt>
                <c:pt idx="339">
                  <c:v>0.00370907918077723</c:v>
                </c:pt>
                <c:pt idx="340">
                  <c:v>-0.00887692802056561</c:v>
                </c:pt>
                <c:pt idx="341">
                  <c:v>0.00539007092198584</c:v>
                </c:pt>
                <c:pt idx="342">
                  <c:v>-0.00201547887778131</c:v>
                </c:pt>
                <c:pt idx="343">
                  <c:v>-0.00565473786250903</c:v>
                </c:pt>
                <c:pt idx="344">
                  <c:v>0.00292468925176692</c:v>
                </c:pt>
                <c:pt idx="345">
                  <c:v>0.00234912920210628</c:v>
                </c:pt>
                <c:pt idx="346">
                  <c:v>0.0042023597866494</c:v>
                </c:pt>
                <c:pt idx="347">
                  <c:v>0.00563334942861759</c:v>
                </c:pt>
                <c:pt idx="348">
                  <c:v>0.00304097311139562</c:v>
                </c:pt>
                <c:pt idx="349">
                  <c:v>0.0015557683101961</c:v>
                </c:pt>
                <c:pt idx="350">
                  <c:v>0.000916079181104923</c:v>
                </c:pt>
                <c:pt idx="351">
                  <c:v>-0.000358137684042803</c:v>
                </c:pt>
                <c:pt idx="352">
                  <c:v>0.00366227459097956</c:v>
                </c:pt>
                <c:pt idx="353">
                  <c:v>-0.00666322928647922</c:v>
                </c:pt>
                <c:pt idx="354">
                  <c:v>-0.00938311040127781</c:v>
                </c:pt>
                <c:pt idx="355">
                  <c:v>-0.0018137847642079</c:v>
                </c:pt>
                <c:pt idx="356">
                  <c:v>-0.00625883303048669</c:v>
                </c:pt>
                <c:pt idx="357">
                  <c:v>0.00235676554246256</c:v>
                </c:pt>
                <c:pt idx="358">
                  <c:v>0.00145938057402306</c:v>
                </c:pt>
                <c:pt idx="359">
                  <c:v>-0.00238827720207257</c:v>
                </c:pt>
                <c:pt idx="360">
                  <c:v>4.05761817812156E-5</c:v>
                </c:pt>
                <c:pt idx="361">
                  <c:v>0.00385458086504919</c:v>
                </c:pt>
                <c:pt idx="362">
                  <c:v>0.00234428681136589</c:v>
                </c:pt>
                <c:pt idx="363">
                  <c:v>-0.00169361667809198</c:v>
                </c:pt>
                <c:pt idx="364">
                  <c:v>0.00181766773033898</c:v>
                </c:pt>
                <c:pt idx="365">
                  <c:v>0.00370937827594542</c:v>
                </c:pt>
                <c:pt idx="366">
                  <c:v>0.00124527998714563</c:v>
                </c:pt>
                <c:pt idx="367">
                  <c:v>0.00637913741223661</c:v>
                </c:pt>
                <c:pt idx="368">
                  <c:v>0.0023122309041621</c:v>
                </c:pt>
                <c:pt idx="369">
                  <c:v>-0.000517063081695967</c:v>
                </c:pt>
                <c:pt idx="370">
                  <c:v>-0.000716303872020485</c:v>
                </c:pt>
                <c:pt idx="371">
                  <c:v>-0.00601330094380947</c:v>
                </c:pt>
                <c:pt idx="372">
                  <c:v>0.00693108974358969</c:v>
                </c:pt>
                <c:pt idx="373">
                  <c:v>0.000159153304420512</c:v>
                </c:pt>
                <c:pt idx="374">
                  <c:v>0.0106217925766798</c:v>
                </c:pt>
                <c:pt idx="375">
                  <c:v>0.00326720201543074</c:v>
                </c:pt>
                <c:pt idx="376">
                  <c:v>0.00113783497469289</c:v>
                </c:pt>
                <c:pt idx="377">
                  <c:v>0.0018419815018027</c:v>
                </c:pt>
                <c:pt idx="378">
                  <c:v>0.000586785588545968</c:v>
                </c:pt>
                <c:pt idx="379">
                  <c:v>0.00222847759793576</c:v>
                </c:pt>
                <c:pt idx="380">
                  <c:v>0.00183343085625132</c:v>
                </c:pt>
                <c:pt idx="381">
                  <c:v>-0.00693092438283638</c:v>
                </c:pt>
                <c:pt idx="382">
                  <c:v>-0.00160759096612284</c:v>
                </c:pt>
                <c:pt idx="383">
                  <c:v>7.85453402976088E-5</c:v>
                </c:pt>
                <c:pt idx="384">
                  <c:v>0.00259179265658749</c:v>
                </c:pt>
                <c:pt idx="385">
                  <c:v>0.00509184912459348</c:v>
                </c:pt>
                <c:pt idx="386">
                  <c:v>0.00475429640310199</c:v>
                </c:pt>
                <c:pt idx="387">
                  <c:v>-0.00391730985533101</c:v>
                </c:pt>
                <c:pt idx="388">
                  <c:v>-0.00556810217272796</c:v>
                </c:pt>
                <c:pt idx="389">
                  <c:v>0.00160538783820807</c:v>
                </c:pt>
                <c:pt idx="390">
                  <c:v>0.00406567630961696</c:v>
                </c:pt>
                <c:pt idx="391">
                  <c:v>0.00194673726833816</c:v>
                </c:pt>
                <c:pt idx="392">
                  <c:v>0.00435221885443382</c:v>
                </c:pt>
                <c:pt idx="393">
                  <c:v>-0.00325001934535318</c:v>
                </c:pt>
                <c:pt idx="394">
                  <c:v>0.0047744740315192</c:v>
                </c:pt>
                <c:pt idx="395">
                  <c:v>-0.00641298049063166</c:v>
                </c:pt>
                <c:pt idx="396">
                  <c:v>-0.00392705781717795</c:v>
                </c:pt>
                <c:pt idx="397">
                  <c:v>0.00729955500039025</c:v>
                </c:pt>
                <c:pt idx="398">
                  <c:v>-0.000503778337531346</c:v>
                </c:pt>
                <c:pt idx="399">
                  <c:v>-0.00977047146401999</c:v>
                </c:pt>
                <c:pt idx="400">
                  <c:v>0.00418950665622564</c:v>
                </c:pt>
                <c:pt idx="401">
                  <c:v>0.00214450033142266</c:v>
                </c:pt>
                <c:pt idx="402">
                  <c:v>-0.0024511711150883</c:v>
                </c:pt>
                <c:pt idx="403">
                  <c:v>-0.00846366862982173</c:v>
                </c:pt>
                <c:pt idx="404">
                  <c:v>-0.0027141845645503</c:v>
                </c:pt>
                <c:pt idx="405">
                  <c:v>-0.00299767285922769</c:v>
                </c:pt>
                <c:pt idx="406">
                  <c:v>0.00126597301895015</c:v>
                </c:pt>
                <c:pt idx="407">
                  <c:v>-0.00553162906475946</c:v>
                </c:pt>
                <c:pt idx="408">
                  <c:v>-0.00727084906035202</c:v>
                </c:pt>
                <c:pt idx="409">
                  <c:v>-0.000240134475306131</c:v>
                </c:pt>
                <c:pt idx="410">
                  <c:v>0.00988791032826252</c:v>
                </c:pt>
                <c:pt idx="411">
                  <c:v>0.00745233281801249</c:v>
                </c:pt>
                <c:pt idx="412">
                  <c:v>0.000786936848317765</c:v>
                </c:pt>
                <c:pt idx="413">
                  <c:v>-0.00220169058384112</c:v>
                </c:pt>
                <c:pt idx="414">
                  <c:v>0.000630442491823979</c:v>
                </c:pt>
                <c:pt idx="415">
                  <c:v>-0.0100807245520771</c:v>
                </c:pt>
                <c:pt idx="416">
                  <c:v>-0.00441545009745814</c:v>
                </c:pt>
                <c:pt idx="417">
                  <c:v>-0.000759149752277421</c:v>
                </c:pt>
                <c:pt idx="418">
                  <c:v>0.000399856051821246</c:v>
                </c:pt>
                <c:pt idx="419">
                  <c:v>-0.00127902793876655</c:v>
                </c:pt>
                <c:pt idx="420">
                  <c:v>-0.000760395405610903</c:v>
                </c:pt>
                <c:pt idx="421">
                  <c:v>-0.0103332265299583</c:v>
                </c:pt>
                <c:pt idx="422">
                  <c:v>0.00335896398219337</c:v>
                </c:pt>
                <c:pt idx="423">
                  <c:v>-0.00681644012422844</c:v>
                </c:pt>
                <c:pt idx="424">
                  <c:v>0.00897498375568561</c:v>
                </c:pt>
                <c:pt idx="425">
                  <c:v>0.00249547192594068</c:v>
                </c:pt>
                <c:pt idx="426">
                  <c:v>-0.00349299393744717</c:v>
                </c:pt>
                <c:pt idx="427">
                  <c:v>-0.0026188557614828</c:v>
                </c:pt>
                <c:pt idx="428">
                  <c:v>0.00569581902645932</c:v>
                </c:pt>
                <c:pt idx="429">
                  <c:v>-0.0024501928020566</c:v>
                </c:pt>
                <c:pt idx="430">
                  <c:v>-0.00483189047714916</c:v>
                </c:pt>
                <c:pt idx="431">
                  <c:v>-0.00416750960954881</c:v>
                </c:pt>
                <c:pt idx="432">
                  <c:v>0.00235657402892908</c:v>
                </c:pt>
                <c:pt idx="433">
                  <c:v>0.00231049858127275</c:v>
                </c:pt>
                <c:pt idx="434">
                  <c:v>-0.00133457354309063</c:v>
                </c:pt>
                <c:pt idx="435">
                  <c:v>0.0021867660160364</c:v>
                </c:pt>
                <c:pt idx="436">
                  <c:v>0.000363665750767517</c:v>
                </c:pt>
                <c:pt idx="437">
                  <c:v>-0.00181766773033876</c:v>
                </c:pt>
                <c:pt idx="438">
                  <c:v>-0.00258983489802533</c:v>
                </c:pt>
                <c:pt idx="439">
                  <c:v>-0.00434112301200906</c:v>
                </c:pt>
                <c:pt idx="440">
                  <c:v>-0.00607147223014548</c:v>
                </c:pt>
                <c:pt idx="441">
                  <c:v>0.00209084945883897</c:v>
                </c:pt>
                <c:pt idx="442">
                  <c:v>4.09115084072376E-5</c:v>
                </c:pt>
                <c:pt idx="443">
                  <c:v>0.0076910489281623</c:v>
                </c:pt>
                <c:pt idx="444">
                  <c:v>-0.000121792789866904</c:v>
                </c:pt>
                <c:pt idx="445">
                  <c:v>0.00568435584067561</c:v>
                </c:pt>
                <c:pt idx="446">
                  <c:v>-0.00250312891113902</c:v>
                </c:pt>
                <c:pt idx="447">
                  <c:v>-0.00384506415185981</c:v>
                </c:pt>
                <c:pt idx="448">
                  <c:v>-0.00207215992198917</c:v>
                </c:pt>
                <c:pt idx="449">
                  <c:v>-0.00439721509710522</c:v>
                </c:pt>
                <c:pt idx="450">
                  <c:v>-0.00147221199852776</c:v>
                </c:pt>
                <c:pt idx="451">
                  <c:v>-0.000778146373428323</c:v>
                </c:pt>
                <c:pt idx="452">
                  <c:v>0.000245921796868664</c:v>
                </c:pt>
                <c:pt idx="453">
                  <c:v>-0.000778560891657065</c:v>
                </c:pt>
                <c:pt idx="454">
                  <c:v>0.00147631740824283</c:v>
                </c:pt>
                <c:pt idx="455">
                  <c:v>0.00417673313951106</c:v>
                </c:pt>
                <c:pt idx="456">
                  <c:v>0.00562737022387139</c:v>
                </c:pt>
                <c:pt idx="457">
                  <c:v>0.00166254409796851</c:v>
                </c:pt>
                <c:pt idx="458">
                  <c:v>0.00615334790705191</c:v>
                </c:pt>
                <c:pt idx="459">
                  <c:v>0.00116681419489839</c:v>
                </c:pt>
                <c:pt idx="460">
                  <c:v>-0.00104489008560071</c:v>
                </c:pt>
                <c:pt idx="461">
                  <c:v>0.00354025023132309</c:v>
                </c:pt>
                <c:pt idx="462">
                  <c:v>0.000200440970134386</c:v>
                </c:pt>
                <c:pt idx="463">
                  <c:v>0.00492985971943871</c:v>
                </c:pt>
                <c:pt idx="464">
                  <c:v>0.00103697204163855</c:v>
                </c:pt>
                <c:pt idx="465">
                  <c:v>0.000836686720586455</c:v>
                </c:pt>
                <c:pt idx="466">
                  <c:v>-0.00103503184713383</c:v>
                </c:pt>
                <c:pt idx="467">
                  <c:v>0.00155415637204115</c:v>
                </c:pt>
                <c:pt idx="468">
                  <c:v>-0.00688338041618597</c:v>
                </c:pt>
                <c:pt idx="469">
                  <c:v>-0.00388621794871802</c:v>
                </c:pt>
                <c:pt idx="470">
                  <c:v>0.00345895507380445</c:v>
                </c:pt>
                <c:pt idx="471">
                  <c:v>0.000961962403302818</c:v>
                </c:pt>
                <c:pt idx="472">
                  <c:v>0.00404436791735074</c:v>
                </c:pt>
                <c:pt idx="473">
                  <c:v>0.00378878519582049</c:v>
                </c:pt>
                <c:pt idx="474">
                  <c:v>0.00389367873177315</c:v>
                </c:pt>
                <c:pt idx="475">
                  <c:v>-0.00126647405707048</c:v>
                </c:pt>
                <c:pt idx="476">
                  <c:v>0.000554785020804527</c:v>
                </c:pt>
                <c:pt idx="477">
                  <c:v>0.0</c:v>
                </c:pt>
                <c:pt idx="478">
                  <c:v>-0.0030100201988198</c:v>
                </c:pt>
                <c:pt idx="479">
                  <c:v>0.0035355341040002</c:v>
                </c:pt>
                <c:pt idx="480">
                  <c:v>0.00356266328873422</c:v>
                </c:pt>
                <c:pt idx="481">
                  <c:v>0.00236667718523176</c:v>
                </c:pt>
                <c:pt idx="482">
                  <c:v>-0.00543050527309929</c:v>
                </c:pt>
                <c:pt idx="483">
                  <c:v>0.00609321832713472</c:v>
                </c:pt>
                <c:pt idx="484">
                  <c:v>-0.000668554349535943</c:v>
                </c:pt>
                <c:pt idx="485">
                  <c:v>0.00106253197434181</c:v>
                </c:pt>
                <c:pt idx="486">
                  <c:v>0.00192625206384145</c:v>
                </c:pt>
                <c:pt idx="487">
                  <c:v>0.0060422960725075</c:v>
                </c:pt>
                <c:pt idx="488">
                  <c:v>-0.00296400296400279</c:v>
                </c:pt>
                <c:pt idx="489">
                  <c:v>-0.00445922159202039</c:v>
                </c:pt>
                <c:pt idx="490">
                  <c:v>0.00306471258496721</c:v>
                </c:pt>
                <c:pt idx="491">
                  <c:v>-0.00172353010302007</c:v>
                </c:pt>
                <c:pt idx="492">
                  <c:v>-0.00455169707671177</c:v>
                </c:pt>
                <c:pt idx="493">
                  <c:v>0.000946036501241476</c:v>
                </c:pt>
                <c:pt idx="494">
                  <c:v>0.00496199740085856</c:v>
                </c:pt>
                <c:pt idx="495">
                  <c:v>-0.00199851091343695</c:v>
                </c:pt>
                <c:pt idx="496">
                  <c:v>-0.0005889743992461</c:v>
                </c:pt>
                <c:pt idx="497">
                  <c:v>-0.00172867638392327</c:v>
                </c:pt>
                <c:pt idx="498">
                  <c:v>0.00208587508363167</c:v>
                </c:pt>
                <c:pt idx="499">
                  <c:v>-0.00145314586442535</c:v>
                </c:pt>
                <c:pt idx="500">
                  <c:v>-0.000511307767944946</c:v>
                </c:pt>
                <c:pt idx="501">
                  <c:v>0.00263654966157722</c:v>
                </c:pt>
                <c:pt idx="502">
                  <c:v>-0.000235488048981436</c:v>
                </c:pt>
                <c:pt idx="503">
                  <c:v>0.00616338868605992</c:v>
                </c:pt>
                <c:pt idx="504">
                  <c:v>-0.00113148653921202</c:v>
                </c:pt>
                <c:pt idx="505">
                  <c:v>0.00339830475372071</c:v>
                </c:pt>
                <c:pt idx="506">
                  <c:v>0.00373715353472437</c:v>
                </c:pt>
                <c:pt idx="507">
                  <c:v>0.00271486192987913</c:v>
                </c:pt>
                <c:pt idx="508">
                  <c:v>0.00150847064284076</c:v>
                </c:pt>
                <c:pt idx="509">
                  <c:v>-0.0017765419225273</c:v>
                </c:pt>
                <c:pt idx="510">
                  <c:v>0.00185708205981339</c:v>
                </c:pt>
                <c:pt idx="511">
                  <c:v>0.0015060822552615</c:v>
                </c:pt>
                <c:pt idx="512">
                  <c:v>0.00528264054908622</c:v>
                </c:pt>
                <c:pt idx="513">
                  <c:v>0.00483295615818346</c:v>
                </c:pt>
                <c:pt idx="514">
                  <c:v>-0.0019467878001298</c:v>
                </c:pt>
                <c:pt idx="515">
                  <c:v>0.00172110456666408</c:v>
                </c:pt>
                <c:pt idx="516">
                  <c:v>-0.00103088847313959</c:v>
                </c:pt>
                <c:pt idx="517">
                  <c:v>-0.00569484788258667</c:v>
                </c:pt>
                <c:pt idx="518">
                  <c:v>0.00123005958101086</c:v>
                </c:pt>
                <c:pt idx="519">
                  <c:v>0.00268744961031975</c:v>
                </c:pt>
                <c:pt idx="520">
                  <c:v>0.00241222192441715</c:v>
                </c:pt>
                <c:pt idx="521">
                  <c:v>7.63941940411517E-5</c:v>
                </c:pt>
                <c:pt idx="522">
                  <c:v>-0.00366664120388049</c:v>
                </c:pt>
                <c:pt idx="523">
                  <c:v>-0.001878402208081</c:v>
                </c:pt>
                <c:pt idx="524">
                  <c:v>-0.00168990283058723</c:v>
                </c:pt>
                <c:pt idx="525">
                  <c:v>0.00588620013080443</c:v>
                </c:pt>
                <c:pt idx="526">
                  <c:v>-0.00458961217777098</c:v>
                </c:pt>
                <c:pt idx="527">
                  <c:v>-0.00361177284254199</c:v>
                </c:pt>
                <c:pt idx="528">
                  <c:v>3.85623939533897E-5</c:v>
                </c:pt>
                <c:pt idx="529">
                  <c:v>-0.00111826630162359</c:v>
                </c:pt>
                <c:pt idx="530">
                  <c:v>0.00772081531809765</c:v>
                </c:pt>
                <c:pt idx="531">
                  <c:v>-0.00582286239656748</c:v>
                </c:pt>
                <c:pt idx="532">
                  <c:v>-0.0097872996300864</c:v>
                </c:pt>
                <c:pt idx="533">
                  <c:v>-0.0023737255817573</c:v>
                </c:pt>
                <c:pt idx="534">
                  <c:v>0.0019893123220347</c:v>
                </c:pt>
                <c:pt idx="535">
                  <c:v>-0.00245250700716282</c:v>
                </c:pt>
                <c:pt idx="536">
                  <c:v>-0.00636097560975612</c:v>
                </c:pt>
                <c:pt idx="537">
                  <c:v>0.000628387400832819</c:v>
                </c:pt>
                <c:pt idx="538">
                  <c:v>0.00313996389041526</c:v>
                </c:pt>
                <c:pt idx="539">
                  <c:v>-0.00598638391110406</c:v>
                </c:pt>
                <c:pt idx="540">
                  <c:v>0.00354260972249554</c:v>
                </c:pt>
                <c:pt idx="541">
                  <c:v>0.00121592469111587</c:v>
                </c:pt>
                <c:pt idx="542">
                  <c:v>-0.000509284650944131</c:v>
                </c:pt>
                <c:pt idx="543">
                  <c:v>0.00341002626112186</c:v>
                </c:pt>
                <c:pt idx="544">
                  <c:v>-0.00691406250000004</c:v>
                </c:pt>
                <c:pt idx="545">
                  <c:v>-0.00228139873343025</c:v>
                </c:pt>
                <c:pt idx="546">
                  <c:v>0.00102503449635316</c:v>
                </c:pt>
                <c:pt idx="547">
                  <c:v>0.00330825883186958</c:v>
                </c:pt>
                <c:pt idx="548">
                  <c:v>0.00266928361138374</c:v>
                </c:pt>
                <c:pt idx="549">
                  <c:v>0.00317112320400881</c:v>
                </c:pt>
                <c:pt idx="550">
                  <c:v>-0.000585388698095435</c:v>
                </c:pt>
                <c:pt idx="551">
                  <c:v>-0.00351438947245119</c:v>
                </c:pt>
                <c:pt idx="552">
                  <c:v>-0.00164583251694816</c:v>
                </c:pt>
                <c:pt idx="553">
                  <c:v>-0.0045531263492562</c:v>
                </c:pt>
                <c:pt idx="554">
                  <c:v>-0.00575687078585218</c:v>
                </c:pt>
                <c:pt idx="555">
                  <c:v>0.00162601626016245</c:v>
                </c:pt>
                <c:pt idx="556">
                  <c:v>0.00197972758948373</c:v>
                </c:pt>
                <c:pt idx="557">
                  <c:v>-0.00327985457994162</c:v>
                </c:pt>
                <c:pt idx="558">
                  <c:v>-0.00273559846172144</c:v>
                </c:pt>
                <c:pt idx="559">
                  <c:v>0.00409477617873888</c:v>
                </c:pt>
                <c:pt idx="560">
                  <c:v>-0.00233598606326957</c:v>
                </c:pt>
                <c:pt idx="561">
                  <c:v>-0.00380982617668057</c:v>
                </c:pt>
                <c:pt idx="562">
                  <c:v>0.00231057286271996</c:v>
                </c:pt>
                <c:pt idx="563">
                  <c:v>-0.00735294117647056</c:v>
                </c:pt>
                <c:pt idx="564">
                  <c:v>-0.00056056056056053</c:v>
                </c:pt>
                <c:pt idx="565">
                  <c:v>0.00276431232723051</c:v>
                </c:pt>
                <c:pt idx="566">
                  <c:v>-0.00547343188174187</c:v>
                </c:pt>
                <c:pt idx="567">
                  <c:v>-0.00232997228136433</c:v>
                </c:pt>
                <c:pt idx="568">
                  <c:v>-0.00237567948459838</c:v>
                </c:pt>
                <c:pt idx="569">
                  <c:v>0.00839522118178903</c:v>
                </c:pt>
                <c:pt idx="570">
                  <c:v>0.00772494396413692</c:v>
                </c:pt>
                <c:pt idx="571">
                  <c:v>0.00150931405648014</c:v>
                </c:pt>
                <c:pt idx="572">
                  <c:v>0.00182431092603608</c:v>
                </c:pt>
                <c:pt idx="573">
                  <c:v>-0.00352321760817076</c:v>
                </c:pt>
                <c:pt idx="574">
                  <c:v>0.0074288892420149</c:v>
                </c:pt>
                <c:pt idx="575">
                  <c:v>-0.00319413226073573</c:v>
                </c:pt>
                <c:pt idx="576">
                  <c:v>-0.00150328348761775</c:v>
                </c:pt>
                <c:pt idx="577">
                  <c:v>-0.000198098256735446</c:v>
                </c:pt>
                <c:pt idx="578">
                  <c:v>0.00217951258173166</c:v>
                </c:pt>
                <c:pt idx="579">
                  <c:v>-0.00577303281929609</c:v>
                </c:pt>
                <c:pt idx="580">
                  <c:v>0.00115335666560612</c:v>
                </c:pt>
                <c:pt idx="581">
                  <c:v>0.00365470941087675</c:v>
                </c:pt>
                <c:pt idx="582">
                  <c:v>-0.00356224025331486</c:v>
                </c:pt>
                <c:pt idx="583">
                  <c:v>-0.0051638530287984</c:v>
                </c:pt>
                <c:pt idx="584">
                  <c:v>0.00754641645038934</c:v>
                </c:pt>
                <c:pt idx="585">
                  <c:v>-0.00134738844416271</c:v>
                </c:pt>
                <c:pt idx="586">
                  <c:v>-0.000753968253968229</c:v>
                </c:pt>
                <c:pt idx="587">
                  <c:v>-0.00198562408164882</c:v>
                </c:pt>
                <c:pt idx="588">
                  <c:v>-0.0120170307588239</c:v>
                </c:pt>
                <c:pt idx="589">
                  <c:v>0.00249708002738735</c:v>
                </c:pt>
                <c:pt idx="590">
                  <c:v>0.00297296211482068</c:v>
                </c:pt>
                <c:pt idx="591">
                  <c:v>-0.0043260564790708</c:v>
                </c:pt>
                <c:pt idx="592">
                  <c:v>-0.00261495755722729</c:v>
                </c:pt>
                <c:pt idx="593">
                  <c:v>0.00451758631816723</c:v>
                </c:pt>
                <c:pt idx="594">
                  <c:v>0.00016061676839052</c:v>
                </c:pt>
                <c:pt idx="595">
                  <c:v>0.00590171832343023</c:v>
                </c:pt>
                <c:pt idx="596">
                  <c:v>-0.00179604869287575</c:v>
                </c:pt>
                <c:pt idx="597">
                  <c:v>0.00667732906837281</c:v>
                </c:pt>
                <c:pt idx="598">
                  <c:v>-0.00353497239544032</c:v>
                </c:pt>
                <c:pt idx="599">
                  <c:v>-0.0033482142857143</c:v>
                </c:pt>
                <c:pt idx="600">
                  <c:v>-0.00187969924812037</c:v>
                </c:pt>
                <c:pt idx="601">
                  <c:v>-0.00400689185398872</c:v>
                </c:pt>
                <c:pt idx="602">
                  <c:v>-0.00241380697590221</c:v>
                </c:pt>
                <c:pt idx="603">
                  <c:v>0.0023389926200752</c:v>
                </c:pt>
                <c:pt idx="604">
                  <c:v>-8.04667068999843E-5</c:v>
                </c:pt>
                <c:pt idx="605">
                  <c:v>-0.00128757091699194</c:v>
                </c:pt>
                <c:pt idx="606">
                  <c:v>-0.000725192377422301</c:v>
                </c:pt>
                <c:pt idx="607">
                  <c:v>0.0015723904366407</c:v>
                </c:pt>
                <c:pt idx="608">
                  <c:v>0.00305933499718214</c:v>
                </c:pt>
                <c:pt idx="609">
                  <c:v>0.00224737137812014</c:v>
                </c:pt>
                <c:pt idx="610">
                  <c:v>0.00380395611435902</c:v>
                </c:pt>
                <c:pt idx="611">
                  <c:v>0.00370976105947585</c:v>
                </c:pt>
                <c:pt idx="612">
                  <c:v>-0.000437167156823848</c:v>
                </c:pt>
                <c:pt idx="613">
                  <c:v>0.000636157608047583</c:v>
                </c:pt>
                <c:pt idx="614">
                  <c:v>0.00150991377597642</c:v>
                </c:pt>
                <c:pt idx="615">
                  <c:v>-0.00265820273755224</c:v>
                </c:pt>
                <c:pt idx="616">
                  <c:v>-0.00322221338213058</c:v>
                </c:pt>
                <c:pt idx="617">
                  <c:v>-0.00411062776868742</c:v>
                </c:pt>
                <c:pt idx="618">
                  <c:v>-0.00348641500360669</c:v>
                </c:pt>
                <c:pt idx="619">
                  <c:v>-0.00229219447460494</c:v>
                </c:pt>
                <c:pt idx="620">
                  <c:v>-0.0018137847642079</c:v>
                </c:pt>
                <c:pt idx="621">
                  <c:v>-0.00617807389460945</c:v>
                </c:pt>
                <c:pt idx="622">
                  <c:v>0.000406305867056922</c:v>
                </c:pt>
                <c:pt idx="623">
                  <c:v>-0.00190886199333939</c:v>
                </c:pt>
                <c:pt idx="624">
                  <c:v>0.00398779247202441</c:v>
                </c:pt>
                <c:pt idx="625">
                  <c:v>-0.000729542414785289</c:v>
                </c:pt>
                <c:pt idx="626">
                  <c:v>-0.00665179476779554</c:v>
                </c:pt>
                <c:pt idx="627">
                  <c:v>0.00106161447062192</c:v>
                </c:pt>
                <c:pt idx="628">
                  <c:v>-0.00150915691153086</c:v>
                </c:pt>
                <c:pt idx="629">
                  <c:v>0.00306372549019596</c:v>
                </c:pt>
                <c:pt idx="630">
                  <c:v>-0.00109957238851555</c:v>
                </c:pt>
                <c:pt idx="631">
                  <c:v>0.00138617090671889</c:v>
                </c:pt>
                <c:pt idx="632">
                  <c:v>-0.00643270092012049</c:v>
                </c:pt>
                <c:pt idx="633">
                  <c:v>-0.00430257334863138</c:v>
                </c:pt>
                <c:pt idx="634">
                  <c:v>-0.00263385324498944</c:v>
                </c:pt>
                <c:pt idx="635">
                  <c:v>0.000453889003507291</c:v>
                </c:pt>
                <c:pt idx="636">
                  <c:v>-0.00635156314443619</c:v>
                </c:pt>
                <c:pt idx="637">
                  <c:v>-0.00510542918811219</c:v>
                </c:pt>
                <c:pt idx="638">
                  <c:v>0.00467270224039384</c:v>
                </c:pt>
                <c:pt idx="639">
                  <c:v>0.00411112495328258</c:v>
                </c:pt>
                <c:pt idx="640">
                  <c:v>0.00227460711331684</c:v>
                </c:pt>
                <c:pt idx="641">
                  <c:v>-0.00379616257478865</c:v>
                </c:pt>
                <c:pt idx="642">
                  <c:v>0.00567452263596069</c:v>
                </c:pt>
                <c:pt idx="643">
                  <c:v>-0.000988467874794008</c:v>
                </c:pt>
                <c:pt idx="644">
                  <c:v>-0.000742084432717727</c:v>
                </c:pt>
                <c:pt idx="645">
                  <c:v>0.00474461589240027</c:v>
                </c:pt>
                <c:pt idx="646">
                  <c:v>-0.00135506919065409</c:v>
                </c:pt>
                <c:pt idx="647">
                  <c:v>-0.00464638157894737</c:v>
                </c:pt>
                <c:pt idx="648">
                  <c:v>-0.00363531209980583</c:v>
                </c:pt>
                <c:pt idx="649">
                  <c:v>0.003482731456528</c:v>
                </c:pt>
                <c:pt idx="650">
                  <c:v>0.00908978225839774</c:v>
                </c:pt>
                <c:pt idx="651">
                  <c:v>-0.00835278221348723</c:v>
                </c:pt>
                <c:pt idx="652">
                  <c:v>0.00511994714893271</c:v>
                </c:pt>
                <c:pt idx="653">
                  <c:v>-0.000903750564844041</c:v>
                </c:pt>
                <c:pt idx="654">
                  <c:v>0.000123350191192584</c:v>
                </c:pt>
                <c:pt idx="655">
                  <c:v>0.00259003453379369</c:v>
                </c:pt>
                <c:pt idx="656">
                  <c:v>-0.000328043629802765</c:v>
                </c:pt>
                <c:pt idx="657">
                  <c:v>-0.00143566184010824</c:v>
                </c:pt>
                <c:pt idx="658">
                  <c:v>-0.00353269799539924</c:v>
                </c:pt>
                <c:pt idx="659">
                  <c:v>0.0029268694863549</c:v>
                </c:pt>
                <c:pt idx="660">
                  <c:v>-0.0109745571129105</c:v>
                </c:pt>
                <c:pt idx="661">
                  <c:v>-0.00477932008976822</c:v>
                </c:pt>
                <c:pt idx="662">
                  <c:v>0.0</c:v>
                </c:pt>
                <c:pt idx="663">
                  <c:v>0.00238025639954897</c:v>
                </c:pt>
                <c:pt idx="664">
                  <c:v>-0.00429095150808201</c:v>
                </c:pt>
                <c:pt idx="665">
                  <c:v>-0.00271955148320146</c:v>
                </c:pt>
                <c:pt idx="666">
                  <c:v>-0.00364994126531304</c:v>
                </c:pt>
                <c:pt idx="667">
                  <c:v>0.00585287801591638</c:v>
                </c:pt>
                <c:pt idx="668">
                  <c:v>0.00439551239115898</c:v>
                </c:pt>
                <c:pt idx="669">
                  <c:v>0.000833576459800644</c:v>
                </c:pt>
                <c:pt idx="670">
                  <c:v>0.0033731728646984</c:v>
                </c:pt>
                <c:pt idx="671">
                  <c:v>0.00560305470241529</c:v>
                </c:pt>
                <c:pt idx="672">
                  <c:v>0.00115563993561429</c:v>
                </c:pt>
                <c:pt idx="673">
                  <c:v>0.00144288246691659</c:v>
                </c:pt>
                <c:pt idx="674">
                  <c:v>-0.00843899226082645</c:v>
                </c:pt>
                <c:pt idx="675">
                  <c:v>-0.000954871922613898</c:v>
                </c:pt>
                <c:pt idx="676">
                  <c:v>-0.00664893617021278</c:v>
                </c:pt>
                <c:pt idx="677">
                  <c:v>0.00259370816599724</c:v>
                </c:pt>
                <c:pt idx="678">
                  <c:v>0.00375532003671886</c:v>
                </c:pt>
                <c:pt idx="679">
                  <c:v>-0.00665114732291316</c:v>
                </c:pt>
                <c:pt idx="680">
                  <c:v>0.00991797790425175</c:v>
                </c:pt>
                <c:pt idx="681">
                  <c:v>0.00207185182115777</c:v>
                </c:pt>
                <c:pt idx="682">
                  <c:v>-0.00293594673944497</c:v>
                </c:pt>
                <c:pt idx="683">
                  <c:v>0.00327637690776372</c:v>
                </c:pt>
                <c:pt idx="684">
                  <c:v>0.0062833285106032</c:v>
                </c:pt>
                <c:pt idx="685">
                  <c:v>0.000451875282422076</c:v>
                </c:pt>
                <c:pt idx="686">
                  <c:v>0.00385973556705266</c:v>
                </c:pt>
                <c:pt idx="687">
                  <c:v>-0.00233147905759168</c:v>
                </c:pt>
                <c:pt idx="688">
                  <c:v>0.000819974580788196</c:v>
                </c:pt>
                <c:pt idx="689">
                  <c:v>-0.00159764040801291</c:v>
                </c:pt>
                <c:pt idx="690">
                  <c:v>0.0043902839323815</c:v>
                </c:pt>
                <c:pt idx="691">
                  <c:v>-0.00330895869929337</c:v>
                </c:pt>
                <c:pt idx="692">
                  <c:v>0.000368882695302997</c:v>
                </c:pt>
                <c:pt idx="693">
                  <c:v>0.00155693038882299</c:v>
                </c:pt>
                <c:pt idx="694">
                  <c:v>0.000368173450603359</c:v>
                </c:pt>
                <c:pt idx="695">
                  <c:v>0.00490717265069107</c:v>
                </c:pt>
                <c:pt idx="696">
                  <c:v>-0.00325547326442577</c:v>
                </c:pt>
                <c:pt idx="697">
                  <c:v>-0.000163305299256899</c:v>
                </c:pt>
                <c:pt idx="698">
                  <c:v>0.00142915475704375</c:v>
                </c:pt>
                <c:pt idx="699">
                  <c:v>-0.00089704383282374</c:v>
                </c:pt>
                <c:pt idx="700">
                  <c:v>0.00155083051054983</c:v>
                </c:pt>
                <c:pt idx="701">
                  <c:v>-0.0035043396764598</c:v>
                </c:pt>
                <c:pt idx="702">
                  <c:v>-0.00347577182580261</c:v>
                </c:pt>
                <c:pt idx="703">
                  <c:v>0.00061551087402556</c:v>
                </c:pt>
                <c:pt idx="704">
                  <c:v>-0.00775066639327448</c:v>
                </c:pt>
                <c:pt idx="705">
                  <c:v>-0.00152917837659106</c:v>
                </c:pt>
                <c:pt idx="706">
                  <c:v>0.00335278778095116</c:v>
                </c:pt>
                <c:pt idx="707">
                  <c:v>0.00239273927392758</c:v>
                </c:pt>
                <c:pt idx="708">
                  <c:v>0.000781957362745888</c:v>
                </c:pt>
                <c:pt idx="709">
                  <c:v>0.00115145782785686</c:v>
                </c:pt>
                <c:pt idx="710">
                  <c:v>0.00106798110494966</c:v>
                </c:pt>
                <c:pt idx="711">
                  <c:v>0.00242091009806744</c:v>
                </c:pt>
                <c:pt idx="712">
                  <c:v>-0.000859598853868215</c:v>
                </c:pt>
                <c:pt idx="713">
                  <c:v>0.00434266049407994</c:v>
                </c:pt>
                <c:pt idx="714">
                  <c:v>-0.000285539465633144</c:v>
                </c:pt>
                <c:pt idx="715">
                  <c:v>0.00277460421086983</c:v>
                </c:pt>
                <c:pt idx="716">
                  <c:v>-0.00264485677083326</c:v>
                </c:pt>
                <c:pt idx="717">
                  <c:v>0.00179511239851493</c:v>
                </c:pt>
                <c:pt idx="718">
                  <c:v>0.000610873549175439</c:v>
                </c:pt>
                <c:pt idx="719">
                  <c:v>-0.00162800162800158</c:v>
                </c:pt>
                <c:pt idx="720">
                  <c:v>-0.00216061964940872</c:v>
                </c:pt>
                <c:pt idx="721">
                  <c:v>-0.00200187931527562</c:v>
                </c:pt>
                <c:pt idx="722">
                  <c:v>0.00413459963975771</c:v>
                </c:pt>
                <c:pt idx="723">
                  <c:v>-0.00105996983162793</c:v>
                </c:pt>
                <c:pt idx="724">
                  <c:v>-0.00236705709504947</c:v>
                </c:pt>
                <c:pt idx="725">
                  <c:v>0.00196359173655147</c:v>
                </c:pt>
                <c:pt idx="726">
                  <c:v>-0.00102069979177721</c:v>
                </c:pt>
                <c:pt idx="727">
                  <c:v>-0.0038417524930523</c:v>
                </c:pt>
                <c:pt idx="728">
                  <c:v>-0.00032821859358334</c:v>
                </c:pt>
                <c:pt idx="729">
                  <c:v>0.00065665271279669</c:v>
                </c:pt>
                <c:pt idx="730">
                  <c:v>0.00278894266261975</c:v>
                </c:pt>
                <c:pt idx="731">
                  <c:v>-0.00200408997954993</c:v>
                </c:pt>
                <c:pt idx="732">
                  <c:v>-0.000122945780910655</c:v>
                </c:pt>
                <c:pt idx="733">
                  <c:v>-0.00233625707025165</c:v>
                </c:pt>
                <c:pt idx="734">
                  <c:v>0.000862741875847339</c:v>
                </c:pt>
                <c:pt idx="735">
                  <c:v>0.003735325506937</c:v>
                </c:pt>
                <c:pt idx="736">
                  <c:v>0.000777000777000713</c:v>
                </c:pt>
                <c:pt idx="737">
                  <c:v>0.00420889179470407</c:v>
                </c:pt>
                <c:pt idx="738">
                  <c:v>0.00256358087487274</c:v>
                </c:pt>
                <c:pt idx="739">
                  <c:v>-0.00129880672132487</c:v>
                </c:pt>
                <c:pt idx="740">
                  <c:v>-0.00260099162805805</c:v>
                </c:pt>
                <c:pt idx="741">
                  <c:v>0.0013446336891858</c:v>
                </c:pt>
                <c:pt idx="742">
                  <c:v>8.13835198372193E-5</c:v>
                </c:pt>
                <c:pt idx="743">
                  <c:v>0.00353989502380281</c:v>
                </c:pt>
                <c:pt idx="744">
                  <c:v>-0.00255433019785922</c:v>
                </c:pt>
                <c:pt idx="745">
                  <c:v>4.06487541155798E-5</c:v>
                </c:pt>
                <c:pt idx="746">
                  <c:v>-0.00146329566701897</c:v>
                </c:pt>
                <c:pt idx="747">
                  <c:v>-0.00232028006187412</c:v>
                </c:pt>
                <c:pt idx="748">
                  <c:v>0.00142804683993636</c:v>
                </c:pt>
                <c:pt idx="749">
                  <c:v>0.000448174706649151</c:v>
                </c:pt>
                <c:pt idx="750">
                  <c:v>0.000733048259010438</c:v>
                </c:pt>
                <c:pt idx="751">
                  <c:v>-0.00203475359134009</c:v>
                </c:pt>
                <c:pt idx="752">
                  <c:v>-0.00126411939811621</c:v>
                </c:pt>
                <c:pt idx="753">
                  <c:v>-0.00330720235178827</c:v>
                </c:pt>
                <c:pt idx="754">
                  <c:v>-0.000286755970669072</c:v>
                </c:pt>
                <c:pt idx="755">
                  <c:v>-0.00434355023766586</c:v>
                </c:pt>
                <c:pt idx="756">
                  <c:v>-0.00485636677915879</c:v>
                </c:pt>
                <c:pt idx="757">
                  <c:v>0.00268817204301075</c:v>
                </c:pt>
                <c:pt idx="758">
                  <c:v>0.00177356155908415</c:v>
                </c:pt>
                <c:pt idx="759">
                  <c:v>0.00292325428195017</c:v>
                </c:pt>
                <c:pt idx="760">
                  <c:v>-0.00295578636233018</c:v>
                </c:pt>
                <c:pt idx="761">
                  <c:v>-0.0032939432618273</c:v>
                </c:pt>
                <c:pt idx="762">
                  <c:v>-0.00214813896806698</c:v>
                </c:pt>
                <c:pt idx="763">
                  <c:v>-0.00914924446284415</c:v>
                </c:pt>
                <c:pt idx="764">
                  <c:v>0.00096097601738121</c:v>
                </c:pt>
                <c:pt idx="765">
                  <c:v>0.00200358976499548</c:v>
                </c:pt>
                <c:pt idx="766">
                  <c:v>0.00187460945636308</c:v>
                </c:pt>
                <c:pt idx="767">
                  <c:v>-0.00249480249480238</c:v>
                </c:pt>
                <c:pt idx="768">
                  <c:v>-0.000166736140058354</c:v>
                </c:pt>
                <c:pt idx="769">
                  <c:v>0.00229300425248069</c:v>
                </c:pt>
                <c:pt idx="770">
                  <c:v>-0.000457551682542356</c:v>
                </c:pt>
                <c:pt idx="771">
                  <c:v>-0.00162297128589273</c:v>
                </c:pt>
                <c:pt idx="772">
                  <c:v>0.00358467758742886</c:v>
                </c:pt>
                <c:pt idx="773">
                  <c:v>0.00299040578145093</c:v>
                </c:pt>
                <c:pt idx="774">
                  <c:v>-0.0003312766574185</c:v>
                </c:pt>
                <c:pt idx="775">
                  <c:v>-0.00149123897104508</c:v>
                </c:pt>
                <c:pt idx="776">
                  <c:v>-0.00174237710018665</c:v>
                </c:pt>
                <c:pt idx="777">
                  <c:v>-0.00241033952541236</c:v>
                </c:pt>
                <c:pt idx="778">
                  <c:v>0.0021245573838784</c:v>
                </c:pt>
                <c:pt idx="779">
                  <c:v>0.00108081143997318</c:v>
                </c:pt>
                <c:pt idx="780">
                  <c:v>-0.00182709077319154</c:v>
                </c:pt>
                <c:pt idx="781">
                  <c:v>-0.00732174057741897</c:v>
                </c:pt>
                <c:pt idx="782">
                  <c:v>0.00104769088928003</c:v>
                </c:pt>
                <c:pt idx="783">
                  <c:v>0.000879139280780316</c:v>
                </c:pt>
                <c:pt idx="784">
                  <c:v>-0.00518654843567001</c:v>
                </c:pt>
                <c:pt idx="785">
                  <c:v>0.000126135216952372</c:v>
                </c:pt>
                <c:pt idx="786">
                  <c:v>-8.4079539244164E-5</c:v>
                </c:pt>
                <c:pt idx="787">
                  <c:v>-0.00176581879335713</c:v>
                </c:pt>
                <c:pt idx="788">
                  <c:v>-0.00762329949879969</c:v>
                </c:pt>
                <c:pt idx="789">
                  <c:v>0.00114591291061905</c:v>
                </c:pt>
                <c:pt idx="790">
                  <c:v>-0.00385773029802028</c:v>
                </c:pt>
                <c:pt idx="791">
                  <c:v>-0.00136181802706614</c:v>
                </c:pt>
                <c:pt idx="792">
                  <c:v>-0.00571038949970159</c:v>
                </c:pt>
                <c:pt idx="793">
                  <c:v>0.00218583919081072</c:v>
                </c:pt>
                <c:pt idx="794">
                  <c:v>-0.00295086173715942</c:v>
                </c:pt>
                <c:pt idx="795">
                  <c:v>0.0054902633610705</c:v>
                </c:pt>
                <c:pt idx="796">
                  <c:v>-0.00571623581605662</c:v>
                </c:pt>
                <c:pt idx="797">
                  <c:v>-0.0102110863222928</c:v>
                </c:pt>
                <c:pt idx="798">
                  <c:v>0.0030775899436497</c:v>
                </c:pt>
                <c:pt idx="799">
                  <c:v>0.000734626852772146</c:v>
                </c:pt>
                <c:pt idx="800">
                  <c:v>0.00224544433888951</c:v>
                </c:pt>
                <c:pt idx="801">
                  <c:v>0.00361912968548039</c:v>
                </c:pt>
                <c:pt idx="802">
                  <c:v>-0.0117197561603848</c:v>
                </c:pt>
                <c:pt idx="803">
                  <c:v>-0.0181138960079925</c:v>
                </c:pt>
                <c:pt idx="804">
                  <c:v>-0.00508759511590884</c:v>
                </c:pt>
                <c:pt idx="805">
                  <c:v>-0.000355729467739763</c:v>
                </c:pt>
                <c:pt idx="806">
                  <c:v>-0.00480405675904105</c:v>
                </c:pt>
                <c:pt idx="807">
                  <c:v>-0.0006704509900326</c:v>
                </c:pt>
                <c:pt idx="808">
                  <c:v>0.00433849181501022</c:v>
                </c:pt>
                <c:pt idx="809">
                  <c:v>-0.00926297038521484</c:v>
                </c:pt>
                <c:pt idx="810">
                  <c:v>-0.00674248213242223</c:v>
                </c:pt>
                <c:pt idx="811">
                  <c:v>-0.00601891659501297</c:v>
                </c:pt>
                <c:pt idx="812">
                  <c:v>0.00619195046439613</c:v>
                </c:pt>
                <c:pt idx="813">
                  <c:v>0.00990950226244336</c:v>
                </c:pt>
                <c:pt idx="814">
                  <c:v>0.000716877996326026</c:v>
                </c:pt>
                <c:pt idx="815">
                  <c:v>-0.00022386389075435</c:v>
                </c:pt>
                <c:pt idx="816">
                  <c:v>0.00873264666368101</c:v>
                </c:pt>
                <c:pt idx="817">
                  <c:v>-0.00186459489456159</c:v>
                </c:pt>
                <c:pt idx="818">
                  <c:v>-0.00351376595650032</c:v>
                </c:pt>
                <c:pt idx="819">
                  <c:v>-0.0082574540260667</c:v>
                </c:pt>
                <c:pt idx="820">
                  <c:v>0.0142220621990188</c:v>
                </c:pt>
                <c:pt idx="821">
                  <c:v>-0.0117151098291546</c:v>
                </c:pt>
                <c:pt idx="822">
                  <c:v>-0.00363701674823769</c:v>
                </c:pt>
                <c:pt idx="823">
                  <c:v>0.00121676430824702</c:v>
                </c:pt>
                <c:pt idx="824">
                  <c:v>-0.00166539136697119</c:v>
                </c:pt>
                <c:pt idx="825">
                  <c:v>-0.00180342651036969</c:v>
                </c:pt>
                <c:pt idx="826">
                  <c:v>0.00221318879855481</c:v>
                </c:pt>
                <c:pt idx="827">
                  <c:v>0.00914867727252222</c:v>
                </c:pt>
                <c:pt idx="828">
                  <c:v>-0.00147374062165051</c:v>
                </c:pt>
                <c:pt idx="829">
                  <c:v>-0.00237041012567651</c:v>
                </c:pt>
                <c:pt idx="830">
                  <c:v>-0.000762126782031802</c:v>
                </c:pt>
                <c:pt idx="831">
                  <c:v>-0.0104984521512854</c:v>
                </c:pt>
                <c:pt idx="832">
                  <c:v>-0.00702788483337102</c:v>
                </c:pt>
                <c:pt idx="833">
                  <c:v>0.00844748858447497</c:v>
                </c:pt>
                <c:pt idx="834">
                  <c:v>0.00126782884310628</c:v>
                </c:pt>
                <c:pt idx="835">
                  <c:v>-0.00407000407000402</c:v>
                </c:pt>
                <c:pt idx="836">
                  <c:v>0.000499477818644012</c:v>
                </c:pt>
                <c:pt idx="837">
                  <c:v>0.00993918489606971</c:v>
                </c:pt>
                <c:pt idx="838">
                  <c:v>-0.00206713701523387</c:v>
                </c:pt>
                <c:pt idx="839">
                  <c:v>0.00153104876840637</c:v>
                </c:pt>
                <c:pt idx="840">
                  <c:v>0.0106559956836472</c:v>
                </c:pt>
                <c:pt idx="841">
                  <c:v>-0.0139692143429129</c:v>
                </c:pt>
                <c:pt idx="842">
                  <c:v>0.00216567406605295</c:v>
                </c:pt>
                <c:pt idx="843">
                  <c:v>-0.00216099405726633</c:v>
                </c:pt>
                <c:pt idx="844">
                  <c:v>-0.0101064789749143</c:v>
                </c:pt>
                <c:pt idx="845">
                  <c:v>-0.00761166818596182</c:v>
                </c:pt>
                <c:pt idx="846">
                  <c:v>0.00941533091443536</c:v>
                </c:pt>
                <c:pt idx="847">
                  <c:v>0.0103285103285102</c:v>
                </c:pt>
                <c:pt idx="848">
                  <c:v>0.0222922765142985</c:v>
                </c:pt>
                <c:pt idx="849">
                  <c:v>-0.00612334801762115</c:v>
                </c:pt>
                <c:pt idx="850">
                  <c:v>0.00243783520234042</c:v>
                </c:pt>
                <c:pt idx="851">
                  <c:v>-0.00260877255040681</c:v>
                </c:pt>
                <c:pt idx="852">
                  <c:v>0.0118366804096288</c:v>
                </c:pt>
                <c:pt idx="853">
                  <c:v>-0.00657202944269197</c:v>
                </c:pt>
                <c:pt idx="854">
                  <c:v>0.000970274323013331</c:v>
                </c:pt>
                <c:pt idx="855">
                  <c:v>-0.00533133591822354</c:v>
                </c:pt>
                <c:pt idx="856">
                  <c:v>0.00332225913621276</c:v>
                </c:pt>
                <c:pt idx="857">
                  <c:v>-0.00644591611479039</c:v>
                </c:pt>
                <c:pt idx="858">
                  <c:v>-0.0131976537504443</c:v>
                </c:pt>
                <c:pt idx="859">
                  <c:v>0.00229657315260967</c:v>
                </c:pt>
                <c:pt idx="860">
                  <c:v>0.00885075029202986</c:v>
                </c:pt>
                <c:pt idx="861">
                  <c:v>0.00850590069026968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143928"/>
        <c:axId val="2136252168"/>
      </c:lineChart>
      <c:dateAx>
        <c:axId val="2127143928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low"/>
        <c:crossAx val="2136252168"/>
        <c:crosses val="autoZero"/>
        <c:auto val="1"/>
        <c:lblOffset val="100"/>
        <c:baseTimeUnit val="days"/>
      </c:dateAx>
      <c:valAx>
        <c:axId val="213625216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21271439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w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22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389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4FC29E8-BE6A-4CD7-9DB7-FE48F0D78D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544513"/>
            <a:ext cx="3632200" cy="27241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2" y="3450590"/>
            <a:ext cx="196547" cy="2829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323" tIns="48663" rIns="97323" bIns="48663">
            <a:spAutoFit/>
          </a:bodyPr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544513"/>
            <a:ext cx="3632200" cy="27241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2" y="3450590"/>
            <a:ext cx="196547" cy="2829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323" tIns="48663" rIns="97323" bIns="48663">
            <a:spAutoFit/>
          </a:bodyPr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544513"/>
            <a:ext cx="3632200" cy="27241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2" y="3450590"/>
            <a:ext cx="196547" cy="2829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323" tIns="48663" rIns="97323" bIns="48663">
            <a:spAutoFit/>
          </a:bodyPr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544513"/>
            <a:ext cx="3632200" cy="272415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2" y="3450590"/>
            <a:ext cx="196547" cy="2829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323" tIns="48663" rIns="97323" bIns="48663">
            <a:spAutoFit/>
          </a:bodyPr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544513"/>
            <a:ext cx="3632200" cy="272415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2" y="3450590"/>
            <a:ext cx="196547" cy="2829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323" tIns="48663" rIns="97323" bIns="48663">
            <a:spAutoFit/>
          </a:bodyPr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544513"/>
            <a:ext cx="3632200" cy="27241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2" y="3450590"/>
            <a:ext cx="196547" cy="2829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323" tIns="48663" rIns="97323" bIns="48663">
            <a:spAutoFit/>
          </a:bodyPr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6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8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C0F7-B599-444B-98D9-EC1E69470451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46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0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8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18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30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31.e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3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Risk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 2016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Dr. Ehud Peleg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Volatility Models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ndersonLogo_TITN.gif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580" y="6103649"/>
            <a:ext cx="2194560" cy="4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0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EWMA Model</a:t>
            </a:r>
            <a:endParaRPr lang="en-US" sz="2400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In an exponentially weighted moving average model, the weights assigned to the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u</a:t>
            </a:r>
            <a:r>
              <a:rPr lang="en-US" baseline="30000" dirty="0" smtClean="0">
                <a:cs typeface="Arial" charset="0"/>
              </a:rPr>
              <a:t>2</a:t>
            </a:r>
            <a:r>
              <a:rPr lang="en-US" dirty="0" smtClean="0">
                <a:cs typeface="Arial" charset="0"/>
              </a:rPr>
              <a:t> decline exponentially as we move back through time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This leads to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cs typeface="Arial" charset="0"/>
              </a:rPr>
              <a:t>RiskMetrics</a:t>
            </a:r>
            <a:r>
              <a:rPr lang="en-US" dirty="0" smtClean="0">
                <a:cs typeface="Arial" charset="0"/>
              </a:rPr>
              <a:t> uses </a:t>
            </a:r>
            <a:r>
              <a:rPr lang="en-US" dirty="0">
                <a:latin typeface="Symbol" pitchFamily="18" charset="2"/>
                <a:cs typeface="Arial" charset="0"/>
              </a:rPr>
              <a:t>l</a:t>
            </a:r>
            <a:r>
              <a:rPr lang="en-US" dirty="0">
                <a:cs typeface="Arial" charset="0"/>
              </a:rPr>
              <a:t> = 0.94 </a:t>
            </a:r>
            <a:endParaRPr lang="en-US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Tracks </a:t>
            </a:r>
            <a:r>
              <a:rPr lang="en-US" dirty="0">
                <a:cs typeface="Arial" charset="0"/>
              </a:rPr>
              <a:t>volatility </a:t>
            </a:r>
            <a:r>
              <a:rPr lang="en-US" dirty="0" smtClean="0">
                <a:cs typeface="Arial" charset="0"/>
              </a:rPr>
              <a:t>changes</a:t>
            </a:r>
            <a:endParaRPr lang="en-US" dirty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With large </a:t>
            </a:r>
            <a:r>
              <a:rPr lang="en-US" i="1" dirty="0" smtClean="0">
                <a:cs typeface="Arial" charset="0"/>
              </a:rPr>
              <a:t>m</a:t>
            </a:r>
            <a:r>
              <a:rPr lang="en-US" dirty="0" smtClean="0">
                <a:cs typeface="Arial" charset="0"/>
              </a:rPr>
              <a:t> this leads to a weighted average of squared returns with weights decreasing by </a:t>
            </a:r>
            <a:r>
              <a:rPr lang="en-US" dirty="0" err="1" smtClean="0">
                <a:cs typeface="Arial" charset="0"/>
              </a:rPr>
              <a:t>λ</a:t>
            </a:r>
            <a:r>
              <a:rPr lang="en-US" dirty="0" smtClean="0">
                <a:cs typeface="Arial" charset="0"/>
              </a:rPr>
              <a:t>.</a:t>
            </a:r>
            <a:endParaRPr lang="en-US" dirty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endParaRPr lang="en-US" dirty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</p:txBody>
      </p:sp>
      <p:sp>
        <p:nvSpPr>
          <p:cNvPr id="2765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D130FE-2F10-4B36-8523-09F0F53FFE96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  <p:graphicFrame>
        <p:nvGraphicFramePr>
          <p:cNvPr id="2765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579784"/>
              </p:ext>
            </p:extLst>
          </p:nvPr>
        </p:nvGraphicFramePr>
        <p:xfrm>
          <a:off x="2987824" y="2984624"/>
          <a:ext cx="38274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23" name="Equation" r:id="rId4" imgW="1397000" imgH="241300" progId="Equation.3">
                  <p:embed/>
                </p:oleObj>
              </mc:Choice>
              <mc:Fallback>
                <p:oleObj name="Equation" r:id="rId4" imgW="13970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984624"/>
                        <a:ext cx="38274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053660"/>
              </p:ext>
            </p:extLst>
          </p:nvPr>
        </p:nvGraphicFramePr>
        <p:xfrm>
          <a:off x="2843808" y="5589240"/>
          <a:ext cx="298033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24" name="Equation" r:id="rId6" imgW="1892300" imgH="457200" progId="Equation.3">
                  <p:embed/>
                </p:oleObj>
              </mc:Choice>
              <mc:Fallback>
                <p:oleObj name="Equation" r:id="rId6" imgW="1892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3808" y="5589240"/>
                        <a:ext cx="2980331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66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EWMA Model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Relatively little data needs to be stored. We need only remember the current estimate of the variance rate and the most recent observation on the market variable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Low </a:t>
            </a:r>
            <a:r>
              <a:rPr lang="en-US" dirty="0" smtClean="0">
                <a:latin typeface="Symbol" pitchFamily="18" charset="2"/>
                <a:cs typeface="Arial" charset="0"/>
              </a:rPr>
              <a:t>l </a:t>
            </a:r>
            <a:r>
              <a:rPr lang="en-US" dirty="0" smtClean="0">
                <a:cs typeface="Arial" charset="0"/>
              </a:rPr>
              <a:t>leads to more weight on recent returns and therefore volatile estimates of volatility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High </a:t>
            </a:r>
            <a:r>
              <a:rPr lang="en-US" dirty="0">
                <a:latin typeface="Symbol" pitchFamily="18" charset="2"/>
                <a:cs typeface="Arial" charset="0"/>
              </a:rPr>
              <a:t>l </a:t>
            </a:r>
            <a:r>
              <a:rPr lang="en-US" dirty="0">
                <a:cs typeface="Arial" charset="0"/>
              </a:rPr>
              <a:t>leads to </a:t>
            </a:r>
            <a:r>
              <a:rPr lang="en-US" dirty="0" smtClean="0">
                <a:cs typeface="Arial" charset="0"/>
              </a:rPr>
              <a:t>less weight </a:t>
            </a:r>
            <a:r>
              <a:rPr lang="en-US" dirty="0">
                <a:cs typeface="Arial" charset="0"/>
              </a:rPr>
              <a:t>on recent returns and therefore </a:t>
            </a:r>
            <a:r>
              <a:rPr lang="en-US" dirty="0" smtClean="0">
                <a:cs typeface="Arial" charset="0"/>
              </a:rPr>
              <a:t>slow response to changing volatility.</a:t>
            </a:r>
            <a:endParaRPr lang="en-US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cs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201AB0-3C86-41A3-AAEB-71C647EC1DE9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102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Returns GBP/USD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08879"/>
              </p:ext>
            </p:extLst>
          </p:nvPr>
        </p:nvGraphicFramePr>
        <p:xfrm>
          <a:off x="611560" y="1844824"/>
          <a:ext cx="7992888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129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EWMA Estimates of Daily Volatility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560840" cy="5148518"/>
          </a:xfrm>
          <a:prstGeom prst="rect">
            <a:avLst/>
          </a:prstGeom>
        </p:spPr>
      </p:pic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659E59-D616-467D-9CB7-AD3ADE83931B}" type="slidenum">
              <a:rPr lang="en-US" altLang="en-US" smtClean="0"/>
              <a:pPr eaLnBrk="1" hangingPunct="1"/>
              <a:t>13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82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GARCH (1,1)</a:t>
            </a:r>
            <a:endParaRPr lang="en-US" sz="24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In GARCH (1,1) we let the variance revert to a long-run average variance rate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Weights sum to 1: </a:t>
            </a:r>
            <a:r>
              <a:rPr lang="en-US" dirty="0" smtClean="0">
                <a:latin typeface="Symbol" pitchFamily="18" charset="2"/>
                <a:cs typeface="Arial" charset="0"/>
              </a:rPr>
              <a:t>g + a + b =1</a:t>
            </a:r>
            <a:endParaRPr lang="en-US" dirty="0">
              <a:latin typeface="Symbol" pitchFamily="18" charset="2"/>
              <a:cs typeface="Arial" charset="0"/>
            </a:endParaRPr>
          </a:p>
          <a:p>
            <a:pPr>
              <a:buNone/>
            </a:pPr>
            <a:r>
              <a:rPr lang="en-US" dirty="0" smtClean="0">
                <a:latin typeface="Symbol" pitchFamily="18" charset="2"/>
                <a:cs typeface="Arial" charset="0"/>
              </a:rPr>
              <a:t>	</a:t>
            </a:r>
            <a:r>
              <a:rPr lang="en-US" dirty="0">
                <a:cs typeface="Arial" charset="0"/>
              </a:rPr>
              <a:t>Setting </a:t>
            </a:r>
            <a:r>
              <a:rPr lang="en-US" dirty="0">
                <a:latin typeface="Symbol" pitchFamily="18" charset="2"/>
                <a:cs typeface="Arial" charset="0"/>
              </a:rPr>
              <a:t>w = </a:t>
            </a:r>
            <a:r>
              <a:rPr lang="en-US" dirty="0" err="1">
                <a:latin typeface="Symbol" pitchFamily="18" charset="2"/>
                <a:cs typeface="Arial" charset="0"/>
              </a:rPr>
              <a:t>g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L</a:t>
            </a:r>
            <a:r>
              <a:rPr lang="en-US" dirty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, we can write:</a:t>
            </a:r>
          </a:p>
          <a:p>
            <a:pPr>
              <a:buNone/>
            </a:pPr>
            <a:endParaRPr lang="en-US" dirty="0">
              <a:latin typeface="Symbol" pitchFamily="18" charset="2"/>
              <a:cs typeface="Arial" charset="0"/>
            </a:endParaRPr>
          </a:p>
          <a:p>
            <a:pPr>
              <a:buNone/>
            </a:pPr>
            <a:endParaRPr lang="en-US" dirty="0" smtClean="0">
              <a:latin typeface="Symbol" pitchFamily="18" charset="2"/>
              <a:cs typeface="Arial" charset="0"/>
            </a:endParaRPr>
          </a:p>
          <a:p>
            <a:pPr>
              <a:buNone/>
            </a:pPr>
            <a:r>
              <a:rPr lang="en-US" dirty="0" smtClean="0">
                <a:cs typeface="Arial" charset="0"/>
              </a:rPr>
              <a:t>And:</a:t>
            </a:r>
          </a:p>
        </p:txBody>
      </p:sp>
      <p:sp>
        <p:nvSpPr>
          <p:cNvPr id="2970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659E59-D616-467D-9CB7-AD3ADE83931B}" type="slidenum">
              <a:rPr lang="en-US" altLang="en-US" smtClean="0"/>
              <a:pPr eaLnBrk="1" hangingPunct="1"/>
              <a:t>14</a:t>
            </a:fld>
            <a:endParaRPr lang="en-US" altLang="en-US" dirty="0" smtClean="0"/>
          </a:p>
        </p:txBody>
      </p:sp>
      <p:graphicFrame>
        <p:nvGraphicFramePr>
          <p:cNvPr id="29702" name="Object 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79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001442"/>
              </p:ext>
            </p:extLst>
          </p:nvPr>
        </p:nvGraphicFramePr>
        <p:xfrm>
          <a:off x="2051720" y="2636912"/>
          <a:ext cx="51816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80" name="Equation" r:id="rId6" imgW="1486001" imgH="228690" progId="Equation.3">
                  <p:embed/>
                </p:oleObj>
              </mc:Choice>
              <mc:Fallback>
                <p:oleObj name="Equation" r:id="rId6" imgW="1486001" imgH="2286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636912"/>
                        <a:ext cx="51816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580886"/>
              </p:ext>
            </p:extLst>
          </p:nvPr>
        </p:nvGraphicFramePr>
        <p:xfrm>
          <a:off x="2051720" y="4581128"/>
          <a:ext cx="49180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81" name="Equation" r:id="rId8" imgW="1409824" imgH="228690" progId="Equation.3">
                  <p:embed/>
                </p:oleObj>
              </mc:Choice>
              <mc:Fallback>
                <p:oleObj name="Equation" r:id="rId8" imgW="1409824" imgH="2286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581128"/>
                        <a:ext cx="49180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357598"/>
              </p:ext>
            </p:extLst>
          </p:nvPr>
        </p:nvGraphicFramePr>
        <p:xfrm>
          <a:off x="3203848" y="5733256"/>
          <a:ext cx="20716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82" name="Equation" r:id="rId10" imgW="857132" imgH="409590" progId="Equation.3">
                  <p:embed/>
                </p:oleObj>
              </mc:Choice>
              <mc:Fallback>
                <p:oleObj name="Equation" r:id="rId10" imgW="857132" imgH="4095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733256"/>
                        <a:ext cx="20716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8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GARCH Estimates </a:t>
            </a:r>
            <a:r>
              <a:rPr lang="en-US" dirty="0" err="1" smtClean="0"/>
              <a:t>vs</a:t>
            </a:r>
            <a:r>
              <a:rPr lang="en-US" dirty="0" smtClean="0"/>
              <a:t> EWMA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659E59-D616-467D-9CB7-AD3ADE83931B}" type="slidenum">
              <a:rPr lang="en-US" altLang="en-US" smtClean="0"/>
              <a:pPr eaLnBrk="1" hangingPunct="1"/>
              <a:t>15</a:t>
            </a:fld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4784"/>
            <a:ext cx="7329636" cy="49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7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Future Volatility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now ask: What is our prediction for volatility in </a:t>
            </a:r>
            <a:r>
              <a:rPr lang="en-US" i="1" dirty="0" smtClean="0"/>
              <a:t>t</a:t>
            </a:r>
            <a:r>
              <a:rPr lang="en-US" dirty="0" smtClean="0"/>
              <a:t> days. </a:t>
            </a:r>
          </a:p>
          <a:p>
            <a:r>
              <a:rPr lang="en-US" dirty="0" smtClean="0"/>
              <a:t>If we assume returns are </a:t>
            </a:r>
            <a:r>
              <a:rPr lang="en-US" dirty="0" err="1" smtClean="0"/>
              <a:t>i.i.d</a:t>
            </a:r>
            <a:r>
              <a:rPr lang="en-US" dirty="0" smtClean="0"/>
              <a:t>. then:</a:t>
            </a:r>
          </a:p>
          <a:p>
            <a:r>
              <a:rPr lang="en-US" dirty="0" smtClean="0"/>
              <a:t>If we assume EWMA:</a:t>
            </a:r>
          </a:p>
          <a:p>
            <a:r>
              <a:rPr lang="en-US" dirty="0" smtClean="0"/>
              <a:t>Since:   </a:t>
            </a:r>
            <a:endParaRPr lang="en-US" dirty="0"/>
          </a:p>
          <a:p>
            <a:r>
              <a:rPr lang="en-US" dirty="0" smtClean="0"/>
              <a:t>We get the same result: 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876585"/>
              </p:ext>
            </p:extLst>
          </p:nvPr>
        </p:nvGraphicFramePr>
        <p:xfrm>
          <a:off x="4427984" y="3212976"/>
          <a:ext cx="36544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16" name="Equation" r:id="rId3" imgW="1333500" imgH="241300" progId="Equation.3">
                  <p:embed/>
                </p:oleObj>
              </mc:Choice>
              <mc:Fallback>
                <p:oleObj name="Equation" r:id="rId3" imgW="13335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212976"/>
                        <a:ext cx="36544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330305"/>
              </p:ext>
            </p:extLst>
          </p:nvPr>
        </p:nvGraphicFramePr>
        <p:xfrm>
          <a:off x="6804248" y="2636912"/>
          <a:ext cx="19796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17" name="Equation" r:id="rId5" imgW="787400" imgH="241300" progId="Equation.3">
                  <p:embed/>
                </p:oleObj>
              </mc:Choice>
              <mc:Fallback>
                <p:oleObj name="Equation" r:id="rId5" imgW="7874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2636912"/>
                        <a:ext cx="19796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561825"/>
              </p:ext>
            </p:extLst>
          </p:nvPr>
        </p:nvGraphicFramePr>
        <p:xfrm>
          <a:off x="1979712" y="3860800"/>
          <a:ext cx="17335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18" name="Equation" r:id="rId7" imgW="685800" imgH="241300" progId="Equation.3">
                  <p:embed/>
                </p:oleObj>
              </mc:Choice>
              <mc:Fallback>
                <p:oleObj name="Equation" r:id="rId7" imgW="6858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860800"/>
                        <a:ext cx="17335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231513"/>
              </p:ext>
            </p:extLst>
          </p:nvPr>
        </p:nvGraphicFramePr>
        <p:xfrm>
          <a:off x="1331640" y="5085184"/>
          <a:ext cx="19796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19" name="Equation" r:id="rId9" imgW="787400" imgH="241300" progId="Equation.3">
                  <p:embed/>
                </p:oleObj>
              </mc:Choice>
              <mc:Fallback>
                <p:oleObj name="Equation" r:id="rId9" imgW="7874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085184"/>
                        <a:ext cx="19796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16290" y="5199583"/>
            <a:ext cx="3631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i="1" dirty="0" smtClean="0"/>
              <a:t>t=1</a:t>
            </a:r>
            <a:r>
              <a:rPr lang="en-US" sz="2400" dirty="0" smtClean="0"/>
              <a:t>, and then for all </a:t>
            </a:r>
            <a:r>
              <a:rPr lang="en-US" sz="2400" i="1" dirty="0" smtClean="0"/>
              <a:t>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97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077200" cy="1357313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Forecasting Future Volatility with GARCH (1,1) </a:t>
            </a:r>
            <a:endParaRPr lang="en-US" sz="2400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14563"/>
            <a:ext cx="8229600" cy="3916362"/>
          </a:xfrm>
        </p:spPr>
        <p:txBody>
          <a:bodyPr lIns="92075" tIns="46038" rIns="92075" bIns="46038">
            <a:no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cs typeface="Arial" charset="0"/>
              </a:rPr>
              <a:t>Since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cs typeface="Arial" charset="0"/>
              </a:rPr>
              <a:t>And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cs typeface="Arial" charset="0"/>
              </a:rPr>
              <a:t>We get by iteration that the expected future daily variance is:</a:t>
            </a:r>
            <a:endParaRPr lang="en-US" dirty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cs typeface="Arial" charset="0"/>
              </a:rPr>
              <a:t>If 	                the daily volatility will be reverting to the long run mean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  <p:sp>
        <p:nvSpPr>
          <p:cNvPr id="4301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0EBE04-10E6-4699-9F2B-0CA7DBB8F742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  <p:graphicFrame>
        <p:nvGraphicFramePr>
          <p:cNvPr id="4301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350329"/>
              </p:ext>
            </p:extLst>
          </p:nvPr>
        </p:nvGraphicFramePr>
        <p:xfrm>
          <a:off x="2411760" y="4365104"/>
          <a:ext cx="482453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1" name="Equation" r:id="rId4" imgW="1917700" imgH="241300" progId="Equation.3">
                  <p:embed/>
                </p:oleObj>
              </mc:Choice>
              <mc:Fallback>
                <p:oleObj name="Equation" r:id="rId4" imgW="19177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365104"/>
                        <a:ext cx="4824536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81003"/>
              </p:ext>
            </p:extLst>
          </p:nvPr>
        </p:nvGraphicFramePr>
        <p:xfrm>
          <a:off x="899592" y="5157192"/>
          <a:ext cx="13128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2" name="Equation" r:id="rId6" imgW="571500" imgH="203200" progId="Equation.3">
                  <p:embed/>
                </p:oleObj>
              </mc:Choice>
              <mc:Fallback>
                <p:oleObj name="Equation" r:id="rId6" imgW="571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5157192"/>
                        <a:ext cx="13128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651447"/>
              </p:ext>
            </p:extLst>
          </p:nvPr>
        </p:nvGraphicFramePr>
        <p:xfrm>
          <a:off x="1475656" y="2173028"/>
          <a:ext cx="4896544" cy="690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3" name="Equation" r:id="rId8" imgW="1486001" imgH="228690" progId="Equation.3">
                  <p:embed/>
                </p:oleObj>
              </mc:Choice>
              <mc:Fallback>
                <p:oleObj name="Equation" r:id="rId8" imgW="1486001" imgH="2286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173028"/>
                        <a:ext cx="4896544" cy="690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260264"/>
              </p:ext>
            </p:extLst>
          </p:nvPr>
        </p:nvGraphicFramePr>
        <p:xfrm>
          <a:off x="1187625" y="2821558"/>
          <a:ext cx="2088232" cy="607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4" name="Equation" r:id="rId10" imgW="825500" imgH="241300" progId="Equation.3">
                  <p:embed/>
                </p:oleObj>
              </mc:Choice>
              <mc:Fallback>
                <p:oleObj name="Equation" r:id="rId10" imgW="8255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5" y="2821558"/>
                        <a:ext cx="2088232" cy="607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31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Future Volatility </a:t>
            </a:r>
            <a:r>
              <a:rPr lang="en-US" sz="2400" dirty="0" err="1"/>
              <a:t>cont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71" y="1772816"/>
            <a:ext cx="8886625" cy="4086448"/>
          </a:xfrm>
          <a:prstGeom prst="rect">
            <a:avLst/>
          </a:prstGeom>
        </p:spPr>
      </p:pic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18</a:t>
            </a:fld>
            <a:endParaRPr lang="en-US" altLang="en-US" dirty="0" smtClean="0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692049"/>
              </p:ext>
            </p:extLst>
          </p:nvPr>
        </p:nvGraphicFramePr>
        <p:xfrm>
          <a:off x="1979712" y="5733256"/>
          <a:ext cx="482453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99" name="Equation" r:id="rId4" imgW="1917700" imgH="241300" progId="Equation.3">
                  <p:embed/>
                </p:oleObj>
              </mc:Choice>
              <mc:Fallback>
                <p:oleObj name="Equation" r:id="rId4" imgW="19177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733256"/>
                        <a:ext cx="4824536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154302"/>
              </p:ext>
            </p:extLst>
          </p:nvPr>
        </p:nvGraphicFramePr>
        <p:xfrm>
          <a:off x="395536" y="2078850"/>
          <a:ext cx="288032" cy="34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00" name="Equation" r:id="rId6" imgW="203200" imgH="241300" progId="Equation.3">
                  <p:embed/>
                </p:oleObj>
              </mc:Choice>
              <mc:Fallback>
                <p:oleObj name="Equation" r:id="rId6" imgW="203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536" y="2078850"/>
                        <a:ext cx="288032" cy="34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681379"/>
              </p:ext>
            </p:extLst>
          </p:nvPr>
        </p:nvGraphicFramePr>
        <p:xfrm>
          <a:off x="4211960" y="4509120"/>
          <a:ext cx="288032" cy="34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01" name="Equation" r:id="rId8" imgW="203200" imgH="241300" progId="Equation.3">
                  <p:embed/>
                </p:oleObj>
              </mc:Choice>
              <mc:Fallback>
                <p:oleObj name="Equation" r:id="rId8" imgW="203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1960" y="4509120"/>
                        <a:ext cx="288032" cy="34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10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 Over T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know the volatility over the next T days. </a:t>
            </a:r>
          </a:p>
          <a:p>
            <a:r>
              <a:rPr lang="en-US" dirty="0" smtClean="0"/>
              <a:t>First, assume </a:t>
            </a:r>
            <a:r>
              <a:rPr lang="en-US" dirty="0"/>
              <a:t>that the daily returns on the index are </a:t>
            </a:r>
            <a:r>
              <a:rPr lang="en-US" dirty="0" err="1" smtClean="0"/>
              <a:t>i.i.d</a:t>
            </a:r>
            <a:r>
              <a:rPr lang="en-US" dirty="0" smtClean="0"/>
              <a:t>. with </a:t>
            </a:r>
            <a:r>
              <a:rPr lang="en-US" dirty="0"/>
              <a:t>mean zero and </a:t>
            </a:r>
            <a:r>
              <a:rPr lang="en-US" dirty="0" smtClean="0"/>
              <a:t>annualized standard </a:t>
            </a:r>
            <a:r>
              <a:rPr lang="en-US" dirty="0"/>
              <a:t>deviation of </a:t>
            </a:r>
            <a:r>
              <a:rPr lang="en-US" dirty="0" smtClean="0"/>
              <a:t>20%.</a:t>
            </a:r>
          </a:p>
          <a:p>
            <a:r>
              <a:rPr lang="en-US" dirty="0" smtClean="0"/>
              <a:t>What is the volatility of 10-day return?  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19</a:t>
            </a:fld>
            <a:endParaRPr lang="en-US" alt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950341"/>
              </p:ext>
            </p:extLst>
          </p:nvPr>
        </p:nvGraphicFramePr>
        <p:xfrm>
          <a:off x="2986633" y="4941168"/>
          <a:ext cx="34575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5" name="Equation" r:id="rId3" imgW="1295400" imgH="431800" progId="Equation.3">
                  <p:embed/>
                </p:oleObj>
              </mc:Choice>
              <mc:Fallback>
                <p:oleObj name="Equation" r:id="rId3" imgW="1295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6633" y="4941168"/>
                        <a:ext cx="345757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16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Traded Market Risk </a:t>
            </a:r>
          </a:p>
          <a:p>
            <a:r>
              <a:rPr lang="en-US" dirty="0" smtClean="0"/>
              <a:t>Volatility Models</a:t>
            </a:r>
          </a:p>
          <a:p>
            <a:pPr lvl="1"/>
            <a:r>
              <a:rPr lang="en-US" dirty="0" smtClean="0"/>
              <a:t>Exponentially Weighted Moving Average</a:t>
            </a:r>
          </a:p>
          <a:p>
            <a:pPr lvl="1"/>
            <a:r>
              <a:rPr lang="en-US" dirty="0" smtClean="0"/>
              <a:t>GARCH (1,1)</a:t>
            </a:r>
          </a:p>
          <a:p>
            <a:r>
              <a:rPr lang="en-US" dirty="0" smtClean="0"/>
              <a:t>Forecasting Volatility</a:t>
            </a:r>
          </a:p>
          <a:p>
            <a:r>
              <a:rPr lang="en-US" dirty="0" smtClean="0"/>
              <a:t>Scenario Analysis - Volatility Shocks </a:t>
            </a:r>
          </a:p>
          <a:p>
            <a:endParaRPr lang="en-US" dirty="0" smtClean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2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09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Over T </a:t>
            </a:r>
            <a:r>
              <a:rPr lang="en-US" dirty="0" smtClean="0"/>
              <a:t>Days - GARCH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Now, suppose volatility follows GARCH</a:t>
            </a:r>
            <a:r>
              <a:rPr lang="en-US" dirty="0"/>
              <a:t>(1,1) </a:t>
            </a:r>
            <a:r>
              <a:rPr lang="en-US" dirty="0" smtClean="0"/>
              <a:t> with </a:t>
            </a:r>
            <a:r>
              <a:rPr lang="en-US" dirty="0"/>
              <a:t>long term </a:t>
            </a:r>
            <a:r>
              <a:rPr lang="en-US" dirty="0" smtClean="0"/>
              <a:t>annualized volatility of 15</a:t>
            </a:r>
            <a:r>
              <a:rPr lang="en-US" dirty="0"/>
              <a:t>%, </a:t>
            </a:r>
            <a:r>
              <a:rPr lang="en-US" dirty="0" smtClean="0"/>
              <a:t>α=</a:t>
            </a:r>
            <a:r>
              <a:rPr lang="en-US" dirty="0"/>
              <a:t>0.0603, </a:t>
            </a:r>
            <a:r>
              <a:rPr lang="en-US" dirty="0" smtClean="0"/>
              <a:t>β=</a:t>
            </a:r>
            <a:r>
              <a:rPr lang="en-US" dirty="0"/>
              <a:t>0.9001, </a:t>
            </a:r>
            <a:r>
              <a:rPr lang="en-US" dirty="0" smtClean="0"/>
              <a:t>what is the volatility of 10-day return? Current volatility estimate is 20% p.a.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20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63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Over T Days </a:t>
            </a:r>
            <a:r>
              <a:rPr lang="en-US" dirty="0" smtClean="0"/>
              <a:t>– GARCH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Convert the variances to daily:</a:t>
            </a:r>
          </a:p>
          <a:p>
            <a:endParaRPr lang="en-US" dirty="0" smtClean="0"/>
          </a:p>
          <a:p>
            <a:r>
              <a:rPr lang="en-US" dirty="0" smtClean="0"/>
              <a:t>Compute the expected future variances, using: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Sum the variances: 0.001476</a:t>
            </a:r>
          </a:p>
          <a:p>
            <a:r>
              <a:rPr lang="en-US" dirty="0" smtClean="0"/>
              <a:t>10-day volatility is only 3.84%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21</a:t>
            </a:fld>
            <a:endParaRPr lang="en-US" alt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694939"/>
              </p:ext>
            </p:extLst>
          </p:nvPr>
        </p:nvGraphicFramePr>
        <p:xfrm>
          <a:off x="2195736" y="1916832"/>
          <a:ext cx="4248472" cy="60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36" name="Equation" r:id="rId3" imgW="2857500" imgH="406400" progId="Equation.3">
                  <p:embed/>
                </p:oleObj>
              </mc:Choice>
              <mc:Fallback>
                <p:oleObj name="Equation" r:id="rId3" imgW="2857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916832"/>
                        <a:ext cx="4248472" cy="604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997162"/>
              </p:ext>
            </p:extLst>
          </p:nvPr>
        </p:nvGraphicFramePr>
        <p:xfrm>
          <a:off x="2585426" y="3212976"/>
          <a:ext cx="385878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37" name="Equation" r:id="rId5" imgW="1955800" imgH="292100" progId="Equation.3">
                  <p:embed/>
                </p:oleObj>
              </mc:Choice>
              <mc:Fallback>
                <p:oleObj name="Equation" r:id="rId5" imgW="1955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5426" y="3212976"/>
                        <a:ext cx="3858782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20085"/>
              </p:ext>
            </p:extLst>
          </p:nvPr>
        </p:nvGraphicFramePr>
        <p:xfrm>
          <a:off x="611560" y="4077072"/>
          <a:ext cx="8136909" cy="449485"/>
        </p:xfrm>
        <a:graphic>
          <a:graphicData uri="http://schemas.openxmlformats.org/drawingml/2006/table">
            <a:tbl>
              <a:tblPr/>
              <a:tblGrid>
                <a:gridCol w="711818"/>
                <a:gridCol w="742174"/>
                <a:gridCol w="742174"/>
                <a:gridCol w="742174"/>
                <a:gridCol w="742174"/>
                <a:gridCol w="742174"/>
                <a:gridCol w="742174"/>
                <a:gridCol w="745525"/>
                <a:gridCol w="742174"/>
                <a:gridCol w="742174"/>
                <a:gridCol w="742174"/>
              </a:tblGrid>
              <a:tr h="175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Variance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0.000159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0.000156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0.000153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0.000151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0.000148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0.000146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0.000144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0.000142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0.000140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0.000138</a:t>
                      </a:r>
                    </a:p>
                  </a:txBody>
                  <a:tcPr marL="11383" marR="11383" marT="113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18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Variance Rate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22</a:t>
            </a:fld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summing up discretely, we can integrate over time:</a:t>
            </a:r>
          </a:p>
          <a:p>
            <a:r>
              <a:rPr lang="en-US" dirty="0" smtClean="0"/>
              <a:t>Variance over T days 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average daily variance is: 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285614"/>
              </p:ext>
            </p:extLst>
          </p:nvPr>
        </p:nvGraphicFramePr>
        <p:xfrm>
          <a:off x="4211960" y="2076969"/>
          <a:ext cx="3024336" cy="63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43" name="Equation" r:id="rId3" imgW="1701800" imgH="355600" progId="Equation.3">
                  <p:embed/>
                </p:oleObj>
              </mc:Choice>
              <mc:Fallback>
                <p:oleObj name="Equation" r:id="rId3" imgW="17018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960" y="2076969"/>
                        <a:ext cx="3024336" cy="631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558258"/>
              </p:ext>
            </p:extLst>
          </p:nvPr>
        </p:nvGraphicFramePr>
        <p:xfrm>
          <a:off x="1187624" y="3356992"/>
          <a:ext cx="373512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44" name="Equation" r:id="rId5" imgW="1701800" imgH="393700" progId="Equation.3">
                  <p:embed/>
                </p:oleObj>
              </mc:Choice>
              <mc:Fallback>
                <p:oleObj name="Equation" r:id="rId5" imgW="1701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3356992"/>
                        <a:ext cx="3735125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878249"/>
              </p:ext>
            </p:extLst>
          </p:nvPr>
        </p:nvGraphicFramePr>
        <p:xfrm>
          <a:off x="5940152" y="3284984"/>
          <a:ext cx="1872208" cy="100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45" name="Equation" r:id="rId7" imgW="876300" imgH="469900" progId="Equation.3">
                  <p:embed/>
                </p:oleObj>
              </mc:Choice>
              <mc:Fallback>
                <p:oleObj name="Equation" r:id="rId7" imgW="876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152" y="3284984"/>
                        <a:ext cx="1872208" cy="100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737776"/>
              </p:ext>
            </p:extLst>
          </p:nvPr>
        </p:nvGraphicFramePr>
        <p:xfrm>
          <a:off x="1279525" y="5156101"/>
          <a:ext cx="35687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46" name="Equation" r:id="rId9" imgW="1625600" imgH="393700" progId="Equation.3">
                  <p:embed/>
                </p:oleObj>
              </mc:Choice>
              <mc:Fallback>
                <p:oleObj name="Equation" r:id="rId9" imgW="162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9525" y="5156101"/>
                        <a:ext cx="3568700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5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428625"/>
            <a:ext cx="7772400" cy="7858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Annualized Average </a:t>
            </a:r>
            <a:r>
              <a:rPr lang="en-US" dirty="0"/>
              <a:t>Variance Rate</a:t>
            </a:r>
            <a:endParaRPr lang="en-CA" sz="2400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7990656" cy="4849912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For pricing an option with T days to maturity we use the </a:t>
            </a:r>
            <a:r>
              <a:rPr lang="en-US" dirty="0">
                <a:cs typeface="Arial" charset="0"/>
              </a:rPr>
              <a:t>annualized average </a:t>
            </a:r>
            <a:r>
              <a:rPr lang="en-US" dirty="0" smtClean="0">
                <a:cs typeface="Arial" charset="0"/>
              </a:rPr>
              <a:t>variance over the period.  	</a:t>
            </a:r>
          </a:p>
          <a:p>
            <a:r>
              <a:rPr lang="en-US" dirty="0" smtClean="0">
                <a:cs typeface="Arial" charset="0"/>
              </a:rPr>
              <a:t>The variance per year for an option lasting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dirty="0" smtClean="0">
                <a:cs typeface="Arial" charset="0"/>
              </a:rPr>
              <a:t> days is:</a:t>
            </a:r>
          </a:p>
          <a:p>
            <a:pPr marL="0" indent="0">
              <a:buNone/>
            </a:pPr>
            <a:endParaRPr lang="en-US" dirty="0" smtClean="0">
              <a:cs typeface="Arial" charset="0"/>
            </a:endParaRPr>
          </a:p>
          <a:p>
            <a:r>
              <a:rPr lang="en-US" sz="2800" i="1" dirty="0" smtClean="0">
                <a:cs typeface="Arial" charset="0"/>
              </a:rPr>
              <a:t>     </a:t>
            </a:r>
            <a:r>
              <a:rPr lang="en-US" sz="2800" dirty="0" smtClean="0">
                <a:cs typeface="Arial" charset="0"/>
              </a:rPr>
              <a:t>and </a:t>
            </a:r>
            <a:r>
              <a:rPr lang="en-US" sz="2800" i="1" dirty="0" smtClean="0">
                <a:cs typeface="Arial" charset="0"/>
              </a:rPr>
              <a:t>V</a:t>
            </a:r>
            <a:r>
              <a:rPr lang="en-US" sz="2800" i="1" baseline="-25000" dirty="0" smtClean="0">
                <a:cs typeface="Arial" charset="0"/>
              </a:rPr>
              <a:t>L</a:t>
            </a:r>
            <a:r>
              <a:rPr lang="en-US" sz="2800" dirty="0" smtClean="0">
                <a:cs typeface="Arial" charset="0"/>
              </a:rPr>
              <a:t> are daily. </a:t>
            </a:r>
            <a:r>
              <a:rPr lang="en-US" sz="2800" i="1" dirty="0" err="1" smtClean="0">
                <a:cs typeface="Arial" charset="0"/>
              </a:rPr>
              <a:t>σ</a:t>
            </a:r>
            <a:r>
              <a:rPr lang="en-US" sz="2800" i="1" dirty="0" smtClean="0">
                <a:cs typeface="Arial" charset="0"/>
              </a:rPr>
              <a:t>(T)</a:t>
            </a:r>
            <a:r>
              <a:rPr lang="en-US" sz="2800" dirty="0" smtClean="0">
                <a:cs typeface="Arial" charset="0"/>
              </a:rPr>
              <a:t> is annualized. T in days.</a:t>
            </a:r>
          </a:p>
          <a:p>
            <a:endParaRPr lang="en-US" sz="2800" dirty="0">
              <a:cs typeface="Arial" charset="0"/>
            </a:endParaRPr>
          </a:p>
          <a:p>
            <a:r>
              <a:rPr lang="en-US" sz="2800" dirty="0" smtClean="0">
                <a:cs typeface="Arial" charset="0"/>
              </a:rPr>
              <a:t>Note:</a:t>
            </a: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pPr eaLnBrk="1" hangingPunct="1">
              <a:buFontTx/>
              <a:buChar char="•"/>
            </a:pPr>
            <a:endParaRPr lang="en-US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CA" dirty="0" smtClean="0">
              <a:cs typeface="Arial" charset="0"/>
            </a:endParaRPr>
          </a:p>
        </p:txBody>
      </p:sp>
      <p:sp>
        <p:nvSpPr>
          <p:cNvPr id="440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48D487-3515-41C1-B72C-DB1F6DA631EE}" type="slidenum">
              <a:rPr lang="en-US" altLang="en-US" smtClean="0"/>
              <a:pPr eaLnBrk="1" hangingPunct="1"/>
              <a:t>23</a:t>
            </a:fld>
            <a:endParaRPr lang="en-US" alt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889146"/>
              </p:ext>
            </p:extLst>
          </p:nvPr>
        </p:nvGraphicFramePr>
        <p:xfrm>
          <a:off x="2384896" y="3573016"/>
          <a:ext cx="48514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7" name="Equation" r:id="rId4" imgW="2209800" imgH="469900" progId="Equation.3">
                  <p:embed/>
                </p:oleObj>
              </mc:Choice>
              <mc:Fallback>
                <p:oleObj name="Equation" r:id="rId4" imgW="2209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4896" y="3573016"/>
                        <a:ext cx="4851400" cy="103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075368"/>
              </p:ext>
            </p:extLst>
          </p:nvPr>
        </p:nvGraphicFramePr>
        <p:xfrm>
          <a:off x="827584" y="4581128"/>
          <a:ext cx="432048" cy="513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8" name="Equation" r:id="rId6" imgW="203200" imgH="241300" progId="Equation.3">
                  <p:embed/>
                </p:oleObj>
              </mc:Choice>
              <mc:Fallback>
                <p:oleObj name="Equation" r:id="rId6" imgW="203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4" y="4581128"/>
                        <a:ext cx="432048" cy="513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968004"/>
              </p:ext>
            </p:extLst>
          </p:nvPr>
        </p:nvGraphicFramePr>
        <p:xfrm>
          <a:off x="1907704" y="5622950"/>
          <a:ext cx="22590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9" name="Equation" r:id="rId8" imgW="1028700" imgH="279400" progId="Equation.3">
                  <p:embed/>
                </p:oleObj>
              </mc:Choice>
              <mc:Fallback>
                <p:oleObj name="Equation" r:id="rId8" imgW="10287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7704" y="5622950"/>
                        <a:ext cx="2259012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093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Option on S&amp;P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Suppose the S&amp;P 500 is currently at 2,020. What is the value of a European option on the index, with 30 days to expiration, K=2,000, r=3%, </a:t>
            </a:r>
            <a:r>
              <a:rPr lang="en-US" dirty="0" err="1" smtClean="0"/>
              <a:t>σ</a:t>
            </a:r>
            <a:r>
              <a:rPr lang="en-US" dirty="0" smtClean="0"/>
              <a:t>=20%, q=3%?</a:t>
            </a:r>
          </a:p>
          <a:p>
            <a:pPr lvl="1"/>
            <a:r>
              <a:rPr lang="en-US" b="1" dirty="0" smtClean="0"/>
              <a:t>Black Scholes value is $65.66.</a:t>
            </a:r>
          </a:p>
          <a:p>
            <a:r>
              <a:rPr lang="en-US" dirty="0" smtClean="0"/>
              <a:t>Now, suppose that we estimated a GARCH(1,1) process for the index and found that the long term volatility is 15%, α=0.0603, β=0.9001. What is our estimate of the option’s value?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9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/>
              <a:t>Option on S&amp;</a:t>
            </a:r>
            <a:r>
              <a:rPr lang="en-US" dirty="0" smtClean="0"/>
              <a:t>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compute the average annualized volatility: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Black-Scholes value is now: $60.40. </a:t>
            </a:r>
          </a:p>
          <a:p>
            <a:pPr lvl="1"/>
            <a:r>
              <a:rPr lang="en-US" dirty="0" smtClean="0"/>
              <a:t>$5.26 less than with the </a:t>
            </a:r>
            <a:r>
              <a:rPr lang="en-US" dirty="0" err="1" smtClean="0"/>
              <a:t>i.i.d</a:t>
            </a:r>
            <a:r>
              <a:rPr lang="en-US" dirty="0" smtClean="0"/>
              <a:t>. assumption. 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625778"/>
              </p:ext>
            </p:extLst>
          </p:nvPr>
        </p:nvGraphicFramePr>
        <p:xfrm>
          <a:off x="2641600" y="2420938"/>
          <a:ext cx="4364038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2" name="Equation" r:id="rId3" imgW="2882900" imgH="1574800" progId="Equation.3">
                  <p:embed/>
                </p:oleObj>
              </mc:Choice>
              <mc:Fallback>
                <p:oleObj name="Equation" r:id="rId3" imgW="2882900" imgH="157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420938"/>
                        <a:ext cx="4364038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64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Scenarios may be used to measure the sensitivity of the position value to shocks in underlying parameters.</a:t>
            </a:r>
          </a:p>
          <a:p>
            <a:r>
              <a:rPr lang="en-US" dirty="0" smtClean="0"/>
              <a:t>For example: To estimate the sensitivity of the option to volatility, we can look at the change in value position for increase/decrease of 1% in volatility.  </a:t>
            </a:r>
          </a:p>
          <a:p>
            <a:r>
              <a:rPr lang="en-US" dirty="0" smtClean="0"/>
              <a:t>Regulators often require banks to consider what would happen to their portfolio if market volatility increased dramatically overnight. 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26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601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Analysis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</a:t>
            </a:r>
            <a:r>
              <a:rPr lang="en-US" dirty="0"/>
              <a:t>to evaluate the change in value </a:t>
            </a:r>
            <a:r>
              <a:rPr lang="en-US" dirty="0" smtClean="0"/>
              <a:t>of the option from before</a:t>
            </a:r>
            <a:r>
              <a:rPr lang="en-US" dirty="0"/>
              <a:t>, if volatility goes up from 20% to 21%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Assuming returns are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Using GARCH with </a:t>
            </a:r>
            <a:r>
              <a:rPr lang="en-US" dirty="0"/>
              <a:t>long term </a:t>
            </a:r>
            <a:r>
              <a:rPr lang="en-US" dirty="0" smtClean="0"/>
              <a:t>volatility = 15</a:t>
            </a:r>
            <a:r>
              <a:rPr lang="en-US" dirty="0"/>
              <a:t>% as </a:t>
            </a:r>
            <a:r>
              <a:rPr lang="en-US" dirty="0" smtClean="0"/>
              <a:t>before.</a:t>
            </a:r>
          </a:p>
        </p:txBody>
      </p:sp>
    </p:spTree>
    <p:extLst>
      <p:ext uri="{BB962C8B-B14F-4D97-AF65-F5344CB8AC3E}">
        <p14:creationId xmlns:p14="http://schemas.microsoft.com/office/powerpoint/2010/main" val="4193929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Analysis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At </a:t>
            </a:r>
            <a:r>
              <a:rPr lang="en-US" dirty="0" err="1" smtClean="0"/>
              <a:t>σ</a:t>
            </a:r>
            <a:r>
              <a:rPr lang="en-US" dirty="0" smtClean="0"/>
              <a:t>=20% the price was $65.66. </a:t>
            </a:r>
          </a:p>
          <a:p>
            <a:pPr lvl="1"/>
            <a:r>
              <a:rPr lang="en-US" dirty="0" smtClean="0"/>
              <a:t>Recalculating using </a:t>
            </a:r>
            <a:r>
              <a:rPr lang="en-US" dirty="0" err="1" smtClean="0"/>
              <a:t>σ</a:t>
            </a:r>
            <a:r>
              <a:rPr lang="en-US" dirty="0" smtClean="0"/>
              <a:t>=21%, price is $68.39.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The value has gone up by 4.15%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Using GARCH: average annualized volatility (</a:t>
            </a:r>
            <a:r>
              <a:rPr lang="en-US" dirty="0" err="1" smtClean="0"/>
              <a:t>aav</a:t>
            </a:r>
            <a:r>
              <a:rPr lang="en-US" dirty="0" smtClean="0"/>
              <a:t>) is 18.07%, and price is $60.40. </a:t>
            </a:r>
          </a:p>
          <a:p>
            <a:pPr lvl="1"/>
            <a:r>
              <a:rPr lang="en-US" dirty="0" smtClean="0"/>
              <a:t>Recalculating </a:t>
            </a:r>
            <a:r>
              <a:rPr lang="en-US" dirty="0"/>
              <a:t>using </a:t>
            </a:r>
            <a:r>
              <a:rPr lang="en-US" dirty="0" err="1" smtClean="0"/>
              <a:t>σ</a:t>
            </a:r>
            <a:r>
              <a:rPr lang="en-US" dirty="0" smtClean="0"/>
              <a:t>=</a:t>
            </a:r>
            <a:r>
              <a:rPr lang="en-US" dirty="0"/>
              <a:t>21%, </a:t>
            </a:r>
            <a:r>
              <a:rPr lang="en-US" dirty="0" err="1" smtClean="0"/>
              <a:t>aav</a:t>
            </a:r>
            <a:r>
              <a:rPr lang="en-US" dirty="0" smtClean="0"/>
              <a:t> is 18.71%, price </a:t>
            </a:r>
            <a:r>
              <a:rPr lang="en-US" dirty="0"/>
              <a:t>is $</a:t>
            </a:r>
            <a:r>
              <a:rPr lang="en-US" dirty="0" smtClean="0"/>
              <a:t>62.16. </a:t>
            </a:r>
            <a:r>
              <a:rPr lang="en-US" dirty="0"/>
              <a:t>The value has gone up </a:t>
            </a:r>
            <a:r>
              <a:rPr lang="en-US" dirty="0" smtClean="0"/>
              <a:t>only by 2.91%</a:t>
            </a:r>
          </a:p>
        </p:txBody>
      </p:sp>
    </p:spTree>
    <p:extLst>
      <p:ext uri="{BB962C8B-B14F-4D97-AF65-F5344CB8AC3E}">
        <p14:creationId xmlns:p14="http://schemas.microsoft.com/office/powerpoint/2010/main" val="2499103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Sensitivity to Volatility</a:t>
            </a:r>
            <a:endParaRPr lang="en-US" sz="24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85938"/>
            <a:ext cx="7772400" cy="4476750"/>
          </a:xfrm>
        </p:spPr>
        <p:txBody>
          <a:bodyPr lIns="92075" tIns="46038" rIns="92075" bIns="46038"/>
          <a:lstStyle/>
          <a:p>
            <a:r>
              <a:rPr lang="en-US" dirty="0" smtClean="0">
                <a:cs typeface="Arial" charset="0"/>
              </a:rPr>
              <a:t>Differentiating the Average Annualized Volatility formula for GARCH (1,1) gives us the sensitivity of average annualized volatility to changes in </a:t>
            </a:r>
            <a:r>
              <a:rPr lang="en-US" dirty="0">
                <a:latin typeface="Symbol" pitchFamily="18" charset="2"/>
                <a:cs typeface="Arial" charset="0"/>
              </a:rPr>
              <a:t>s</a:t>
            </a:r>
            <a:r>
              <a:rPr lang="en-US" dirty="0">
                <a:cs typeface="Arial" charset="0"/>
              </a:rPr>
              <a:t>(0) </a:t>
            </a:r>
            <a:r>
              <a:rPr lang="en-US" dirty="0" smtClean="0">
                <a:cs typeface="Arial" charset="0"/>
              </a:rPr>
              <a:t>.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When </a:t>
            </a:r>
            <a:r>
              <a:rPr lang="en-US" dirty="0" smtClean="0">
                <a:latin typeface="Symbol" pitchFamily="18" charset="2"/>
                <a:cs typeface="Arial" charset="0"/>
              </a:rPr>
              <a:t>s</a:t>
            </a:r>
            <a:r>
              <a:rPr lang="en-US" dirty="0" smtClean="0">
                <a:cs typeface="Arial" charset="0"/>
              </a:rPr>
              <a:t>(0) changes by </a:t>
            </a:r>
            <a:r>
              <a:rPr lang="en-US" dirty="0" smtClean="0">
                <a:latin typeface="Symbol" pitchFamily="18" charset="2"/>
                <a:cs typeface="Arial" charset="0"/>
              </a:rPr>
              <a:t>Ds</a:t>
            </a:r>
            <a:r>
              <a:rPr lang="en-US" dirty="0" smtClean="0">
                <a:cs typeface="Arial" charset="0"/>
              </a:rPr>
              <a:t>(0), GARCH (1,1) predicts that </a:t>
            </a:r>
            <a:r>
              <a:rPr lang="en-US" dirty="0" smtClean="0">
                <a:latin typeface="Symbol" pitchFamily="18" charset="2"/>
                <a:cs typeface="Arial" charset="0"/>
              </a:rPr>
              <a:t>s</a:t>
            </a:r>
            <a:r>
              <a:rPr lang="en-US" dirty="0" smtClean="0"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dirty="0" smtClean="0">
                <a:cs typeface="Arial" charset="0"/>
              </a:rPr>
              <a:t>) changes by</a:t>
            </a:r>
          </a:p>
          <a:p>
            <a:pPr eaLnBrk="1" hangingPunct="1"/>
            <a:endParaRPr lang="en-US" dirty="0" smtClean="0">
              <a:cs typeface="Arial" charset="0"/>
            </a:endParaRPr>
          </a:p>
        </p:txBody>
      </p:sp>
      <p:sp>
        <p:nvSpPr>
          <p:cNvPr id="450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E3A125-3101-4E4D-8F33-07C5C684830A}" type="slidenum">
              <a:rPr lang="en-US" altLang="en-US" smtClean="0"/>
              <a:pPr eaLnBrk="1" hangingPunct="1"/>
              <a:t>29</a:t>
            </a:fld>
            <a:endParaRPr lang="en-US" altLang="en-US" smtClean="0"/>
          </a:p>
        </p:txBody>
      </p:sp>
      <p:graphicFrame>
        <p:nvGraphicFramePr>
          <p:cNvPr id="450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605897"/>
              </p:ext>
            </p:extLst>
          </p:nvPr>
        </p:nvGraphicFramePr>
        <p:xfrm>
          <a:off x="2370138" y="5062562"/>
          <a:ext cx="49069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2" name="Equation" r:id="rId4" imgW="1803400" imgH="431800" progId="Equation.3">
                  <p:embed/>
                </p:oleObj>
              </mc:Choice>
              <mc:Fallback>
                <p:oleObj name="Equation" r:id="rId4" imgW="1803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5062562"/>
                        <a:ext cx="4906962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09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Rogue Trader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Barings was UK’s oldest merchant bank. </a:t>
            </a:r>
          </a:p>
          <a:p>
            <a:r>
              <a:rPr lang="en-US" dirty="0" err="1" smtClean="0"/>
              <a:t>Leeson</a:t>
            </a:r>
            <a:r>
              <a:rPr lang="en-US" dirty="0" smtClean="0"/>
              <a:t> managed the Singapore Trading Desk.</a:t>
            </a:r>
          </a:p>
          <a:p>
            <a:r>
              <a:rPr lang="en-US" dirty="0" smtClean="0"/>
              <a:t>In 1992, he made 10% of Barings profit.</a:t>
            </a:r>
          </a:p>
          <a:p>
            <a:r>
              <a:rPr lang="en-US" dirty="0" smtClean="0"/>
              <a:t>By 1995, He made total losses of $1.4B</a:t>
            </a:r>
          </a:p>
          <a:p>
            <a:r>
              <a:rPr lang="en-US" dirty="0" smtClean="0"/>
              <a:t>Chief trader and responsible for settling the trades.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700808"/>
            <a:ext cx="3245696" cy="42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09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 Management of Trading in Financial Institutions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Front Office – Take on risk as Market Makers or as Proprietary Traders</a:t>
            </a:r>
          </a:p>
          <a:p>
            <a:pPr lvl="1"/>
            <a:r>
              <a:rPr lang="en-US" dirty="0" smtClean="0"/>
              <a:t>Take risk according to view and within risk limits</a:t>
            </a:r>
          </a:p>
          <a:p>
            <a:r>
              <a:rPr lang="en-US" dirty="0" smtClean="0"/>
              <a:t>Middle Office – Manages market and operational risk of the trading floor</a:t>
            </a:r>
          </a:p>
          <a:p>
            <a:pPr lvl="1"/>
            <a:r>
              <a:rPr lang="en-US" dirty="0" smtClean="0"/>
              <a:t>Aggregate risk </a:t>
            </a:r>
          </a:p>
          <a:p>
            <a:pPr lvl="1"/>
            <a:r>
              <a:rPr lang="en-US" dirty="0" smtClean="0"/>
              <a:t>Control risk limits: internal and regulatory</a:t>
            </a:r>
          </a:p>
          <a:p>
            <a:r>
              <a:rPr lang="en-US" dirty="0" smtClean="0"/>
              <a:t>Back Office – Record keeping, manage execution and control operational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6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63"/>
            <a:ext cx="8077200" cy="1000125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3500" dirty="0" smtClean="0"/>
              <a:t>Trading Market Risk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Trading market </a:t>
            </a:r>
            <a:r>
              <a:rPr lang="en-US" dirty="0" smtClean="0">
                <a:cs typeface="Arial" charset="0"/>
              </a:rPr>
              <a:t>risk managers typically look at </a:t>
            </a:r>
            <a:r>
              <a:rPr lang="en-US" u="sng" dirty="0" smtClean="0">
                <a:cs typeface="Arial" charset="0"/>
              </a:rPr>
              <a:t>daily</a:t>
            </a:r>
            <a:r>
              <a:rPr lang="en-US" dirty="0" smtClean="0">
                <a:cs typeface="Arial" charset="0"/>
              </a:rPr>
              <a:t> returns.</a:t>
            </a:r>
          </a:p>
          <a:p>
            <a:pPr lvl="1"/>
            <a:r>
              <a:rPr lang="en-US" dirty="0" smtClean="0">
                <a:cs typeface="Arial" charset="0"/>
              </a:rPr>
              <a:t>Define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u</a:t>
            </a:r>
            <a:r>
              <a:rPr lang="en-US" i="1" baseline="-25000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 as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i="1" baseline="-25000" dirty="0" smtClean="0">
                <a:latin typeface="Times New Roman" pitchFamily="18" charset="0"/>
                <a:cs typeface="Arial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−S</a:t>
            </a:r>
            <a:r>
              <a:rPr lang="en-US" i="1" baseline="-25000" dirty="0" smtClean="0">
                <a:latin typeface="Times New Roman" pitchFamily="18" charset="0"/>
                <a:cs typeface="Arial" charset="0"/>
              </a:rPr>
              <a:t>i-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/S</a:t>
            </a:r>
            <a:r>
              <a:rPr lang="en-US" i="1" baseline="-25000" dirty="0" smtClean="0">
                <a:latin typeface="Times New Roman" pitchFamily="18" charset="0"/>
                <a:cs typeface="Arial" charset="0"/>
              </a:rPr>
              <a:t>i-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1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dirty="0" smtClean="0">
                <a:cs typeface="Arial" charset="0"/>
              </a:rPr>
              <a:t>Assume that the mean value of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u</a:t>
            </a:r>
            <a:r>
              <a:rPr lang="en-US" i="1" baseline="-25000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 is zero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Arial" charset="0"/>
              </a:rPr>
              <a:t>Returns </a:t>
            </a:r>
            <a:r>
              <a:rPr lang="en-US" dirty="0" smtClean="0">
                <a:cs typeface="Arial" charset="0"/>
              </a:rPr>
              <a:t>and </a:t>
            </a:r>
            <a:r>
              <a:rPr lang="en-US" i="1" dirty="0" smtClean="0">
                <a:cs typeface="Arial" charset="0"/>
              </a:rPr>
              <a:t>log-returns</a:t>
            </a:r>
            <a:r>
              <a:rPr lang="en-US" dirty="0" smtClean="0">
                <a:cs typeface="Arial" charset="0"/>
              </a:rPr>
              <a:t> are very close</a:t>
            </a:r>
            <a:endParaRPr lang="en-US" i="1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We are interested in determining the expected volatility for the next day. </a:t>
            </a:r>
          </a:p>
          <a:p>
            <a:pPr lvl="1"/>
            <a:r>
              <a:rPr lang="en-US" dirty="0" smtClean="0">
                <a:cs typeface="Arial" charset="0"/>
              </a:rPr>
              <a:t>If returns are </a:t>
            </a:r>
            <a:r>
              <a:rPr lang="en-US" dirty="0" err="1" smtClean="0">
                <a:cs typeface="Arial" charset="0"/>
              </a:rPr>
              <a:t>i.i.d</a:t>
            </a:r>
            <a:r>
              <a:rPr lang="en-US" dirty="0" smtClean="0">
                <a:cs typeface="Arial" charset="0"/>
              </a:rPr>
              <a:t>, use m last days to estimate volatility: </a:t>
            </a:r>
          </a:p>
          <a:p>
            <a:pPr marL="0" indent="0" eaLnBrk="1" hangingPunct="1">
              <a:buNone/>
            </a:pPr>
            <a:endParaRPr lang="en-US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C67ACF-50B2-4484-A5B1-F37DFD0ABB35}" type="slidenum">
              <a:rPr lang="en-US" altLang="en-US" smtClean="0"/>
              <a:pPr eaLnBrk="1" hangingPunct="1"/>
              <a:t>5</a:t>
            </a:fld>
            <a:endParaRPr lang="en-US" altLang="en-US" dirty="0" smtClean="0"/>
          </a:p>
        </p:txBody>
      </p:sp>
      <p:graphicFrame>
        <p:nvGraphicFramePr>
          <p:cNvPr id="2458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186831"/>
              </p:ext>
            </p:extLst>
          </p:nvPr>
        </p:nvGraphicFramePr>
        <p:xfrm>
          <a:off x="3707905" y="5301208"/>
          <a:ext cx="223224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7" name="Equation" r:id="rId4" imgW="1028666" imgH="380970" progId="Equation.3">
                  <p:embed/>
                </p:oleObj>
              </mc:Choice>
              <mc:Fallback>
                <p:oleObj name="Equation" r:id="rId4" imgW="1028666" imgH="38097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5" y="5301208"/>
                        <a:ext cx="2232247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30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495300"/>
            <a:ext cx="8610600" cy="58674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43608" y="1556792"/>
            <a:ext cx="1008112" cy="3672408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124744"/>
            <a:ext cx="154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volatility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40152" y="3068960"/>
            <a:ext cx="1584176" cy="936104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31086" y="2699628"/>
            <a:ext cx="149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Low volatility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495300"/>
            <a:ext cx="8610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7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495300"/>
            <a:ext cx="8610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2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Stylized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are not </a:t>
            </a:r>
            <a:r>
              <a:rPr lang="en-US" dirty="0" err="1" smtClean="0"/>
              <a:t>i.i.d</a:t>
            </a:r>
            <a:r>
              <a:rPr lang="en-US" dirty="0" smtClean="0"/>
              <a:t>. but show very little serial correlation.</a:t>
            </a:r>
          </a:p>
          <a:p>
            <a:r>
              <a:rPr lang="en-US" dirty="0" smtClean="0"/>
              <a:t>Squared returns, or volatilities, show high serial correlation.</a:t>
            </a:r>
          </a:p>
          <a:p>
            <a:r>
              <a:rPr lang="en-US" dirty="0" smtClean="0"/>
              <a:t>Return series is heavy tailed.</a:t>
            </a:r>
          </a:p>
          <a:p>
            <a:r>
              <a:rPr lang="en-US" dirty="0" smtClean="0"/>
              <a:t>High volatility, and extreme events, appear in clusters.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0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26523</TotalTime>
  <Words>1053</Words>
  <Application>Microsoft Macintosh PowerPoint</Application>
  <PresentationFormat>On-screen Show (4:3)</PresentationFormat>
  <Paragraphs>176</Paragraphs>
  <Slides>30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Financial Risk Management</vt:lpstr>
      <vt:lpstr>Agenda</vt:lpstr>
      <vt:lpstr>Rogue Trader</vt:lpstr>
      <vt:lpstr>Risk Management of Trading in Financial Institutions</vt:lpstr>
      <vt:lpstr>Trading Market Risk </vt:lpstr>
      <vt:lpstr>PowerPoint Presentation</vt:lpstr>
      <vt:lpstr>PowerPoint Presentation</vt:lpstr>
      <vt:lpstr>PowerPoint Presentation</vt:lpstr>
      <vt:lpstr>Some Stylized Facts</vt:lpstr>
      <vt:lpstr>EWMA Model</vt:lpstr>
      <vt:lpstr>EWMA Model (cont)</vt:lpstr>
      <vt:lpstr>Daily Returns GBP/USD</vt:lpstr>
      <vt:lpstr>EWMA Estimates of Daily Volatility</vt:lpstr>
      <vt:lpstr>GARCH (1,1)</vt:lpstr>
      <vt:lpstr>GARCH Estimates vs EWMA</vt:lpstr>
      <vt:lpstr>Forecasting Future Volatility</vt:lpstr>
      <vt:lpstr>Forecasting Future Volatility with GARCH (1,1) </vt:lpstr>
      <vt:lpstr>Forecasting Future Volatility cont</vt:lpstr>
      <vt:lpstr>Volatility Over T Days</vt:lpstr>
      <vt:lpstr>Volatility Over T Days - GARCH</vt:lpstr>
      <vt:lpstr>Volatility Over T Days – GARCH</vt:lpstr>
      <vt:lpstr>Average Variance Rate</vt:lpstr>
      <vt:lpstr>Annualized Average Variance Rate</vt:lpstr>
      <vt:lpstr>Example – Option on S&amp;P</vt:lpstr>
      <vt:lpstr>Example – Option on S&amp;P (2)</vt:lpstr>
      <vt:lpstr>Scenario Analysis</vt:lpstr>
      <vt:lpstr>Scenario Analysis - Example</vt:lpstr>
      <vt:lpstr>Scenario Analysis - Example</vt:lpstr>
      <vt:lpstr>Sensitivity to Volatility</vt:lpstr>
      <vt:lpstr>Thanks</vt:lpstr>
    </vt:vector>
  </TitlesOfParts>
  <Company>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Financial Institutions</dc:title>
  <dc:subject>Chapter 9</dc:subject>
  <dc:creator>John  Hull</dc:creator>
  <cp:keywords>3rd Edition</cp:keywords>
  <dc:description>Copyright 2012 by John  Hull.
All rights reserved.</dc:description>
  <cp:lastModifiedBy>Ehud Peleg</cp:lastModifiedBy>
  <cp:revision>348</cp:revision>
  <cp:lastPrinted>2014-03-26T17:20:46Z</cp:lastPrinted>
  <dcterms:created xsi:type="dcterms:W3CDTF">1999-07-02T23:37:50Z</dcterms:created>
  <dcterms:modified xsi:type="dcterms:W3CDTF">2016-03-31T15:52:52Z</dcterms:modified>
</cp:coreProperties>
</file>