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1" r:id="rId4"/>
    <p:sldId id="303" r:id="rId5"/>
    <p:sldId id="259" r:id="rId6"/>
    <p:sldId id="264" r:id="rId7"/>
    <p:sldId id="266" r:id="rId8"/>
    <p:sldId id="305" r:id="rId9"/>
    <p:sldId id="306" r:id="rId10"/>
    <p:sldId id="268" r:id="rId11"/>
    <p:sldId id="304" r:id="rId12"/>
    <p:sldId id="308" r:id="rId13"/>
    <p:sldId id="279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Quicksand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FE1526-2F73-4EB9-8FB8-09E08394E6BF}">
  <a:tblStyle styleId="{EAFE1526-2F73-4EB9-8FB8-09E08394E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56662-3EAC-470D-9A24-C92A4DD7CA3D}" type="doc">
      <dgm:prSet loTypeId="urn:microsoft.com/office/officeart/2005/8/layout/defaul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6D6A79-661C-43E2-9A38-6E9EED27E115}">
      <dgm:prSet phldrT="[Text]"/>
      <dgm:spPr/>
      <dgm:t>
        <a:bodyPr/>
        <a:lstStyle/>
        <a:p>
          <a:r>
            <a:rPr lang="en-US" dirty="0"/>
            <a:t>CLO 1: 5%</a:t>
          </a:r>
        </a:p>
      </dgm:t>
    </dgm:pt>
    <dgm:pt modelId="{660D0029-ABDA-4515-B2CC-65A2FE4936BE}" type="parTrans" cxnId="{FB9851C3-47CF-4C65-8905-97F2D586379B}">
      <dgm:prSet/>
      <dgm:spPr/>
      <dgm:t>
        <a:bodyPr/>
        <a:lstStyle/>
        <a:p>
          <a:endParaRPr lang="en-US"/>
        </a:p>
      </dgm:t>
    </dgm:pt>
    <dgm:pt modelId="{0CB60D2C-B6E8-4C41-9431-10300CF483DC}" type="sibTrans" cxnId="{FB9851C3-47CF-4C65-8905-97F2D586379B}">
      <dgm:prSet/>
      <dgm:spPr/>
      <dgm:t>
        <a:bodyPr/>
        <a:lstStyle/>
        <a:p>
          <a:endParaRPr lang="en-US"/>
        </a:p>
      </dgm:t>
    </dgm:pt>
    <dgm:pt modelId="{D46907A5-19AC-4E65-8606-4760DD7D722F}">
      <dgm:prSet phldrT="[Text]"/>
      <dgm:spPr/>
      <dgm:t>
        <a:bodyPr/>
        <a:lstStyle/>
        <a:p>
          <a:r>
            <a:rPr lang="en-US" dirty="0"/>
            <a:t>CLO 2: 20%</a:t>
          </a:r>
        </a:p>
      </dgm:t>
    </dgm:pt>
    <dgm:pt modelId="{2EF22378-A23F-418E-A1CA-83AA29CFEABA}" type="parTrans" cxnId="{22456948-D2FE-436E-AFDA-9CD829CB84C8}">
      <dgm:prSet/>
      <dgm:spPr/>
      <dgm:t>
        <a:bodyPr/>
        <a:lstStyle/>
        <a:p>
          <a:endParaRPr lang="en-US"/>
        </a:p>
      </dgm:t>
    </dgm:pt>
    <dgm:pt modelId="{653F342C-DDA7-4187-8798-6A933668AD47}" type="sibTrans" cxnId="{22456948-D2FE-436E-AFDA-9CD829CB84C8}">
      <dgm:prSet/>
      <dgm:spPr/>
      <dgm:t>
        <a:bodyPr/>
        <a:lstStyle/>
        <a:p>
          <a:endParaRPr lang="en-US"/>
        </a:p>
      </dgm:t>
    </dgm:pt>
    <dgm:pt modelId="{04920464-AF05-4011-9AB6-5AD9239F3DA4}">
      <dgm:prSet phldrT="[Text]"/>
      <dgm:spPr/>
      <dgm:t>
        <a:bodyPr/>
        <a:lstStyle/>
        <a:p>
          <a:r>
            <a:rPr lang="en-US" dirty="0"/>
            <a:t>CLO 3: 15%</a:t>
          </a:r>
        </a:p>
      </dgm:t>
    </dgm:pt>
    <dgm:pt modelId="{5D155D0C-1160-4B5D-9FBF-CC9C0F1DF519}" type="parTrans" cxnId="{09F58D38-89B6-4A5B-8858-A7FB16319ED9}">
      <dgm:prSet/>
      <dgm:spPr/>
      <dgm:t>
        <a:bodyPr/>
        <a:lstStyle/>
        <a:p>
          <a:endParaRPr lang="en-US"/>
        </a:p>
      </dgm:t>
    </dgm:pt>
    <dgm:pt modelId="{994BBAAA-FF1E-4508-BA91-5E79ED072AAE}" type="sibTrans" cxnId="{09F58D38-89B6-4A5B-8858-A7FB16319ED9}">
      <dgm:prSet/>
      <dgm:spPr/>
      <dgm:t>
        <a:bodyPr/>
        <a:lstStyle/>
        <a:p>
          <a:endParaRPr lang="en-US"/>
        </a:p>
      </dgm:t>
    </dgm:pt>
    <dgm:pt modelId="{721181D0-10DD-4886-B8F3-A1F4DB89053C}">
      <dgm:prSet phldrT="[Text]"/>
      <dgm:spPr/>
      <dgm:t>
        <a:bodyPr/>
        <a:lstStyle/>
        <a:p>
          <a:r>
            <a:rPr lang="en-US" dirty="0"/>
            <a:t>CLO 4: 20%</a:t>
          </a:r>
        </a:p>
      </dgm:t>
    </dgm:pt>
    <dgm:pt modelId="{109278EA-9FFC-483A-AC59-3BC48F105D54}" type="parTrans" cxnId="{719B7952-7706-4E53-8A8B-2C3630FB9C87}">
      <dgm:prSet/>
      <dgm:spPr/>
      <dgm:t>
        <a:bodyPr/>
        <a:lstStyle/>
        <a:p>
          <a:endParaRPr lang="en-US"/>
        </a:p>
      </dgm:t>
    </dgm:pt>
    <dgm:pt modelId="{687F24D1-E8FC-4927-99E2-01031A7524B0}" type="sibTrans" cxnId="{719B7952-7706-4E53-8A8B-2C3630FB9C87}">
      <dgm:prSet/>
      <dgm:spPr/>
      <dgm:t>
        <a:bodyPr/>
        <a:lstStyle/>
        <a:p>
          <a:endParaRPr lang="en-US"/>
        </a:p>
      </dgm:t>
    </dgm:pt>
    <dgm:pt modelId="{6061EE82-E676-47AC-B259-9FB190599738}">
      <dgm:prSet phldrT="[Text]"/>
      <dgm:spPr/>
      <dgm:t>
        <a:bodyPr/>
        <a:lstStyle/>
        <a:p>
          <a:r>
            <a:rPr lang="en-US" dirty="0"/>
            <a:t>CLO 5: 20%</a:t>
          </a:r>
        </a:p>
      </dgm:t>
    </dgm:pt>
    <dgm:pt modelId="{2AB488C0-6EE3-4E23-B932-17C6446C6A0A}" type="parTrans" cxnId="{0425ACCB-8F28-47E3-AFCD-75E4144D6380}">
      <dgm:prSet/>
      <dgm:spPr/>
      <dgm:t>
        <a:bodyPr/>
        <a:lstStyle/>
        <a:p>
          <a:endParaRPr lang="en-US"/>
        </a:p>
      </dgm:t>
    </dgm:pt>
    <dgm:pt modelId="{B2B068F2-1D86-49D2-A9AD-A629D26FC007}" type="sibTrans" cxnId="{0425ACCB-8F28-47E3-AFCD-75E4144D6380}">
      <dgm:prSet/>
      <dgm:spPr/>
      <dgm:t>
        <a:bodyPr/>
        <a:lstStyle/>
        <a:p>
          <a:endParaRPr lang="en-US"/>
        </a:p>
      </dgm:t>
    </dgm:pt>
    <dgm:pt modelId="{DD5A5687-B675-472B-A16B-625C37D59012}">
      <dgm:prSet/>
      <dgm:spPr/>
      <dgm:t>
        <a:bodyPr/>
        <a:lstStyle/>
        <a:p>
          <a:r>
            <a:rPr lang="en-US" dirty="0"/>
            <a:t>CLO 6: 20%</a:t>
          </a:r>
        </a:p>
      </dgm:t>
    </dgm:pt>
    <dgm:pt modelId="{A7BD1060-95AE-4776-9B53-08F3C1DA5F12}" type="parTrans" cxnId="{114ED15E-4957-4700-AE02-04087B47F43B}">
      <dgm:prSet/>
      <dgm:spPr/>
      <dgm:t>
        <a:bodyPr/>
        <a:lstStyle/>
        <a:p>
          <a:endParaRPr lang="en-US"/>
        </a:p>
      </dgm:t>
    </dgm:pt>
    <dgm:pt modelId="{8CE4A265-4CCC-4838-B01C-2E3B4ACFFA61}" type="sibTrans" cxnId="{114ED15E-4957-4700-AE02-04087B47F43B}">
      <dgm:prSet/>
      <dgm:spPr/>
      <dgm:t>
        <a:bodyPr/>
        <a:lstStyle/>
        <a:p>
          <a:endParaRPr lang="en-US"/>
        </a:p>
      </dgm:t>
    </dgm:pt>
    <dgm:pt modelId="{FA4FA5AC-5DE9-42BF-8ED4-AF898B8CBCD0}" type="pres">
      <dgm:prSet presAssocID="{46256662-3EAC-470D-9A24-C92A4DD7CA3D}" presName="diagram" presStyleCnt="0">
        <dgm:presLayoutVars>
          <dgm:dir/>
          <dgm:resizeHandles val="exact"/>
        </dgm:presLayoutVars>
      </dgm:prSet>
      <dgm:spPr/>
    </dgm:pt>
    <dgm:pt modelId="{C7DBBBB2-80D3-401A-AF2D-F1D99891E0C3}" type="pres">
      <dgm:prSet presAssocID="{196D6A79-661C-43E2-9A38-6E9EED27E115}" presName="node" presStyleLbl="node1" presStyleIdx="0" presStyleCnt="6">
        <dgm:presLayoutVars>
          <dgm:bulletEnabled val="1"/>
        </dgm:presLayoutVars>
      </dgm:prSet>
      <dgm:spPr/>
    </dgm:pt>
    <dgm:pt modelId="{92E44873-9296-4C56-A731-528A699BB9F8}" type="pres">
      <dgm:prSet presAssocID="{0CB60D2C-B6E8-4C41-9431-10300CF483DC}" presName="sibTrans" presStyleCnt="0"/>
      <dgm:spPr/>
    </dgm:pt>
    <dgm:pt modelId="{5481AABC-0AF6-457E-B1C7-500D90B886DC}" type="pres">
      <dgm:prSet presAssocID="{D46907A5-19AC-4E65-8606-4760DD7D722F}" presName="node" presStyleLbl="node1" presStyleIdx="1" presStyleCnt="6">
        <dgm:presLayoutVars>
          <dgm:bulletEnabled val="1"/>
        </dgm:presLayoutVars>
      </dgm:prSet>
      <dgm:spPr/>
    </dgm:pt>
    <dgm:pt modelId="{8025574C-031D-4268-83B3-7F8AF7688FB3}" type="pres">
      <dgm:prSet presAssocID="{653F342C-DDA7-4187-8798-6A933668AD47}" presName="sibTrans" presStyleCnt="0"/>
      <dgm:spPr/>
    </dgm:pt>
    <dgm:pt modelId="{66F45434-CEE7-43AB-8624-ACF981EC8524}" type="pres">
      <dgm:prSet presAssocID="{04920464-AF05-4011-9AB6-5AD9239F3DA4}" presName="node" presStyleLbl="node1" presStyleIdx="2" presStyleCnt="6">
        <dgm:presLayoutVars>
          <dgm:bulletEnabled val="1"/>
        </dgm:presLayoutVars>
      </dgm:prSet>
      <dgm:spPr/>
    </dgm:pt>
    <dgm:pt modelId="{DA044E78-CDB8-4592-AFFD-40A975CA1982}" type="pres">
      <dgm:prSet presAssocID="{994BBAAA-FF1E-4508-BA91-5E79ED072AAE}" presName="sibTrans" presStyleCnt="0"/>
      <dgm:spPr/>
    </dgm:pt>
    <dgm:pt modelId="{8DD31585-5560-4906-8844-B38C3F800DD0}" type="pres">
      <dgm:prSet presAssocID="{721181D0-10DD-4886-B8F3-A1F4DB89053C}" presName="node" presStyleLbl="node1" presStyleIdx="3" presStyleCnt="6">
        <dgm:presLayoutVars>
          <dgm:bulletEnabled val="1"/>
        </dgm:presLayoutVars>
      </dgm:prSet>
      <dgm:spPr/>
    </dgm:pt>
    <dgm:pt modelId="{62210F10-425D-44E5-8183-804E5E5B0F0C}" type="pres">
      <dgm:prSet presAssocID="{687F24D1-E8FC-4927-99E2-01031A7524B0}" presName="sibTrans" presStyleCnt="0"/>
      <dgm:spPr/>
    </dgm:pt>
    <dgm:pt modelId="{D24882D7-0183-43CE-8914-272D141B0E98}" type="pres">
      <dgm:prSet presAssocID="{6061EE82-E676-47AC-B259-9FB190599738}" presName="node" presStyleLbl="node1" presStyleIdx="4" presStyleCnt="6">
        <dgm:presLayoutVars>
          <dgm:bulletEnabled val="1"/>
        </dgm:presLayoutVars>
      </dgm:prSet>
      <dgm:spPr/>
    </dgm:pt>
    <dgm:pt modelId="{DB10C3C0-B933-4B98-9A6B-AEA24C4E5F56}" type="pres">
      <dgm:prSet presAssocID="{B2B068F2-1D86-49D2-A9AD-A629D26FC007}" presName="sibTrans" presStyleCnt="0"/>
      <dgm:spPr/>
    </dgm:pt>
    <dgm:pt modelId="{410B8A1A-9DD3-457E-A74C-99CF9B59EF8E}" type="pres">
      <dgm:prSet presAssocID="{DD5A5687-B675-472B-A16B-625C37D59012}" presName="node" presStyleLbl="node1" presStyleIdx="5" presStyleCnt="6">
        <dgm:presLayoutVars>
          <dgm:bulletEnabled val="1"/>
        </dgm:presLayoutVars>
      </dgm:prSet>
      <dgm:spPr/>
    </dgm:pt>
  </dgm:ptLst>
  <dgm:cxnLst>
    <dgm:cxn modelId="{6161CC0A-7F04-4854-AF35-3533FCD36CD9}" type="presOf" srcId="{D46907A5-19AC-4E65-8606-4760DD7D722F}" destId="{5481AABC-0AF6-457E-B1C7-500D90B886DC}" srcOrd="0" destOrd="0" presId="urn:microsoft.com/office/officeart/2005/8/layout/default"/>
    <dgm:cxn modelId="{09F58D38-89B6-4A5B-8858-A7FB16319ED9}" srcId="{46256662-3EAC-470D-9A24-C92A4DD7CA3D}" destId="{04920464-AF05-4011-9AB6-5AD9239F3DA4}" srcOrd="2" destOrd="0" parTransId="{5D155D0C-1160-4B5D-9FBF-CC9C0F1DF519}" sibTransId="{994BBAAA-FF1E-4508-BA91-5E79ED072AAE}"/>
    <dgm:cxn modelId="{114ED15E-4957-4700-AE02-04087B47F43B}" srcId="{46256662-3EAC-470D-9A24-C92A4DD7CA3D}" destId="{DD5A5687-B675-472B-A16B-625C37D59012}" srcOrd="5" destOrd="0" parTransId="{A7BD1060-95AE-4776-9B53-08F3C1DA5F12}" sibTransId="{8CE4A265-4CCC-4838-B01C-2E3B4ACFFA61}"/>
    <dgm:cxn modelId="{22456948-D2FE-436E-AFDA-9CD829CB84C8}" srcId="{46256662-3EAC-470D-9A24-C92A4DD7CA3D}" destId="{D46907A5-19AC-4E65-8606-4760DD7D722F}" srcOrd="1" destOrd="0" parTransId="{2EF22378-A23F-418E-A1CA-83AA29CFEABA}" sibTransId="{653F342C-DDA7-4187-8798-6A933668AD47}"/>
    <dgm:cxn modelId="{719B7952-7706-4E53-8A8B-2C3630FB9C87}" srcId="{46256662-3EAC-470D-9A24-C92A4DD7CA3D}" destId="{721181D0-10DD-4886-B8F3-A1F4DB89053C}" srcOrd="3" destOrd="0" parTransId="{109278EA-9FFC-483A-AC59-3BC48F105D54}" sibTransId="{687F24D1-E8FC-4927-99E2-01031A7524B0}"/>
    <dgm:cxn modelId="{6A904895-04AF-4375-8168-1AF2CF1EC21E}" type="presOf" srcId="{721181D0-10DD-4886-B8F3-A1F4DB89053C}" destId="{8DD31585-5560-4906-8844-B38C3F800DD0}" srcOrd="0" destOrd="0" presId="urn:microsoft.com/office/officeart/2005/8/layout/default"/>
    <dgm:cxn modelId="{749A719C-B819-4A6C-AF9D-104DFE7E5ED9}" type="presOf" srcId="{DD5A5687-B675-472B-A16B-625C37D59012}" destId="{410B8A1A-9DD3-457E-A74C-99CF9B59EF8E}" srcOrd="0" destOrd="0" presId="urn:microsoft.com/office/officeart/2005/8/layout/default"/>
    <dgm:cxn modelId="{F5314FB2-2B7E-4739-8DD2-37E4AEAB06F9}" type="presOf" srcId="{6061EE82-E676-47AC-B259-9FB190599738}" destId="{D24882D7-0183-43CE-8914-272D141B0E98}" srcOrd="0" destOrd="0" presId="urn:microsoft.com/office/officeart/2005/8/layout/default"/>
    <dgm:cxn modelId="{1489A6B4-86B7-4332-AB60-77F705B60150}" type="presOf" srcId="{04920464-AF05-4011-9AB6-5AD9239F3DA4}" destId="{66F45434-CEE7-43AB-8624-ACF981EC8524}" srcOrd="0" destOrd="0" presId="urn:microsoft.com/office/officeart/2005/8/layout/default"/>
    <dgm:cxn modelId="{FB9851C3-47CF-4C65-8905-97F2D586379B}" srcId="{46256662-3EAC-470D-9A24-C92A4DD7CA3D}" destId="{196D6A79-661C-43E2-9A38-6E9EED27E115}" srcOrd="0" destOrd="0" parTransId="{660D0029-ABDA-4515-B2CC-65A2FE4936BE}" sibTransId="{0CB60D2C-B6E8-4C41-9431-10300CF483DC}"/>
    <dgm:cxn modelId="{12BDEBC5-8095-487D-8668-BDE826A51B01}" type="presOf" srcId="{46256662-3EAC-470D-9A24-C92A4DD7CA3D}" destId="{FA4FA5AC-5DE9-42BF-8ED4-AF898B8CBCD0}" srcOrd="0" destOrd="0" presId="urn:microsoft.com/office/officeart/2005/8/layout/default"/>
    <dgm:cxn modelId="{0425ACCB-8F28-47E3-AFCD-75E4144D6380}" srcId="{46256662-3EAC-470D-9A24-C92A4DD7CA3D}" destId="{6061EE82-E676-47AC-B259-9FB190599738}" srcOrd="4" destOrd="0" parTransId="{2AB488C0-6EE3-4E23-B932-17C6446C6A0A}" sibTransId="{B2B068F2-1D86-49D2-A9AD-A629D26FC007}"/>
    <dgm:cxn modelId="{4D01FFD0-373A-40B4-AA6C-2E166DD6A32C}" type="presOf" srcId="{196D6A79-661C-43E2-9A38-6E9EED27E115}" destId="{C7DBBBB2-80D3-401A-AF2D-F1D99891E0C3}" srcOrd="0" destOrd="0" presId="urn:microsoft.com/office/officeart/2005/8/layout/default"/>
    <dgm:cxn modelId="{8F39CC78-C6A6-4688-BF85-0B1F6F1BB097}" type="presParOf" srcId="{FA4FA5AC-5DE9-42BF-8ED4-AF898B8CBCD0}" destId="{C7DBBBB2-80D3-401A-AF2D-F1D99891E0C3}" srcOrd="0" destOrd="0" presId="urn:microsoft.com/office/officeart/2005/8/layout/default"/>
    <dgm:cxn modelId="{E24A50B7-FA41-4943-A3AE-FF19F8AA89A0}" type="presParOf" srcId="{FA4FA5AC-5DE9-42BF-8ED4-AF898B8CBCD0}" destId="{92E44873-9296-4C56-A731-528A699BB9F8}" srcOrd="1" destOrd="0" presId="urn:microsoft.com/office/officeart/2005/8/layout/default"/>
    <dgm:cxn modelId="{3D865346-58C5-42F1-893E-BC873FE44EC0}" type="presParOf" srcId="{FA4FA5AC-5DE9-42BF-8ED4-AF898B8CBCD0}" destId="{5481AABC-0AF6-457E-B1C7-500D90B886DC}" srcOrd="2" destOrd="0" presId="urn:microsoft.com/office/officeart/2005/8/layout/default"/>
    <dgm:cxn modelId="{8CBF69D4-E949-499A-9C17-35B7ED84252A}" type="presParOf" srcId="{FA4FA5AC-5DE9-42BF-8ED4-AF898B8CBCD0}" destId="{8025574C-031D-4268-83B3-7F8AF7688FB3}" srcOrd="3" destOrd="0" presId="urn:microsoft.com/office/officeart/2005/8/layout/default"/>
    <dgm:cxn modelId="{24345013-D399-40EC-A5F9-0D62B964F8FF}" type="presParOf" srcId="{FA4FA5AC-5DE9-42BF-8ED4-AF898B8CBCD0}" destId="{66F45434-CEE7-43AB-8624-ACF981EC8524}" srcOrd="4" destOrd="0" presId="urn:microsoft.com/office/officeart/2005/8/layout/default"/>
    <dgm:cxn modelId="{6C6034AE-5D51-456F-B1A2-1C85695B6E07}" type="presParOf" srcId="{FA4FA5AC-5DE9-42BF-8ED4-AF898B8CBCD0}" destId="{DA044E78-CDB8-4592-AFFD-40A975CA1982}" srcOrd="5" destOrd="0" presId="urn:microsoft.com/office/officeart/2005/8/layout/default"/>
    <dgm:cxn modelId="{FE5BA9C2-258B-41D4-9AAD-6AA15E8E66E6}" type="presParOf" srcId="{FA4FA5AC-5DE9-42BF-8ED4-AF898B8CBCD0}" destId="{8DD31585-5560-4906-8844-B38C3F800DD0}" srcOrd="6" destOrd="0" presId="urn:microsoft.com/office/officeart/2005/8/layout/default"/>
    <dgm:cxn modelId="{C9D8FCA2-1AD8-4FA3-9919-4F59B784DE72}" type="presParOf" srcId="{FA4FA5AC-5DE9-42BF-8ED4-AF898B8CBCD0}" destId="{62210F10-425D-44E5-8183-804E5E5B0F0C}" srcOrd="7" destOrd="0" presId="urn:microsoft.com/office/officeart/2005/8/layout/default"/>
    <dgm:cxn modelId="{3C47A7EC-F38B-4754-9E1C-4246D72B006E}" type="presParOf" srcId="{FA4FA5AC-5DE9-42BF-8ED4-AF898B8CBCD0}" destId="{D24882D7-0183-43CE-8914-272D141B0E98}" srcOrd="8" destOrd="0" presId="urn:microsoft.com/office/officeart/2005/8/layout/default"/>
    <dgm:cxn modelId="{5991FB5C-A804-4114-861E-5FBE0FD12553}" type="presParOf" srcId="{FA4FA5AC-5DE9-42BF-8ED4-AF898B8CBCD0}" destId="{DB10C3C0-B933-4B98-9A6B-AEA24C4E5F56}" srcOrd="9" destOrd="0" presId="urn:microsoft.com/office/officeart/2005/8/layout/default"/>
    <dgm:cxn modelId="{58A8567F-2287-4C41-BE7B-EC79C9F85753}" type="presParOf" srcId="{FA4FA5AC-5DE9-42BF-8ED4-AF898B8CBCD0}" destId="{410B8A1A-9DD3-457E-A74C-99CF9B59EF8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B0327-1B4F-4B36-98B6-41D005FFEEDA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0AF300-1BC8-4DCA-BAB9-DAF35A880AEE}">
      <dgm:prSet phldrT="[Text]" phldr="1"/>
      <dgm:spPr/>
      <dgm:t>
        <a:bodyPr/>
        <a:lstStyle/>
        <a:p>
          <a:endParaRPr lang="en-US"/>
        </a:p>
      </dgm:t>
    </dgm:pt>
    <dgm:pt modelId="{01066989-6A2C-4331-8BE4-BA87230AB846}" type="parTrans" cxnId="{FAAABA8E-5D8C-40F2-8AD2-39F38D7501FB}">
      <dgm:prSet/>
      <dgm:spPr/>
      <dgm:t>
        <a:bodyPr/>
        <a:lstStyle/>
        <a:p>
          <a:endParaRPr lang="en-US"/>
        </a:p>
      </dgm:t>
    </dgm:pt>
    <dgm:pt modelId="{6C98AEA1-12CD-4BB9-A115-F309C8DB345A}" type="sibTrans" cxnId="{FAAABA8E-5D8C-40F2-8AD2-39F38D7501FB}">
      <dgm:prSet/>
      <dgm:spPr/>
      <dgm:t>
        <a:bodyPr/>
        <a:lstStyle/>
        <a:p>
          <a:endParaRPr lang="en-US"/>
        </a:p>
      </dgm:t>
    </dgm:pt>
    <dgm:pt modelId="{EE8EB30D-4718-4C9F-B279-99C45937B1D8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KUIS: 15%</a:t>
          </a:r>
        </a:p>
      </dgm:t>
    </dgm:pt>
    <dgm:pt modelId="{D2273E41-30D3-43A0-AC2D-61728A1383A4}" type="parTrans" cxnId="{94128197-DC6A-4E5B-8F0F-6101A1A502FF}">
      <dgm:prSet/>
      <dgm:spPr/>
      <dgm:t>
        <a:bodyPr/>
        <a:lstStyle/>
        <a:p>
          <a:endParaRPr lang="en-US"/>
        </a:p>
      </dgm:t>
    </dgm:pt>
    <dgm:pt modelId="{3E203B07-9ECA-42F0-9105-26FE9B5C9BFA}" type="sibTrans" cxnId="{94128197-DC6A-4E5B-8F0F-6101A1A502FF}">
      <dgm:prSet/>
      <dgm:spPr/>
      <dgm:t>
        <a:bodyPr/>
        <a:lstStyle/>
        <a:p>
          <a:endParaRPr lang="en-US"/>
        </a:p>
      </dgm:t>
    </dgm:pt>
    <dgm:pt modelId="{AF31E74E-0666-475A-9F5D-3A33CEC86844}">
      <dgm:prSet phldrT="[Text]" phldr="1"/>
      <dgm:spPr/>
      <dgm:t>
        <a:bodyPr/>
        <a:lstStyle/>
        <a:p>
          <a:endParaRPr lang="en-US"/>
        </a:p>
      </dgm:t>
    </dgm:pt>
    <dgm:pt modelId="{EFFA1067-5EC6-4282-9673-782C161CC374}" type="parTrans" cxnId="{A4F677EB-E60A-459C-84DC-46649EE7DEAC}">
      <dgm:prSet/>
      <dgm:spPr/>
      <dgm:t>
        <a:bodyPr/>
        <a:lstStyle/>
        <a:p>
          <a:endParaRPr lang="en-US"/>
        </a:p>
      </dgm:t>
    </dgm:pt>
    <dgm:pt modelId="{700BC119-CBD7-4555-8694-A9622A7CDDD0}" type="sibTrans" cxnId="{A4F677EB-E60A-459C-84DC-46649EE7DEAC}">
      <dgm:prSet/>
      <dgm:spPr/>
      <dgm:t>
        <a:bodyPr/>
        <a:lstStyle/>
        <a:p>
          <a:endParaRPr lang="en-US"/>
        </a:p>
      </dgm:t>
    </dgm:pt>
    <dgm:pt modelId="{7FFEE884-3949-4542-9751-782045D24D39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PRAKTIKUM 25%</a:t>
          </a:r>
        </a:p>
      </dgm:t>
    </dgm:pt>
    <dgm:pt modelId="{B7AAA20A-6E75-4029-891A-F3B43F5825CE}" type="parTrans" cxnId="{B52736CE-7ABD-4611-9481-C059465B6F5B}">
      <dgm:prSet/>
      <dgm:spPr/>
      <dgm:t>
        <a:bodyPr/>
        <a:lstStyle/>
        <a:p>
          <a:endParaRPr lang="en-US"/>
        </a:p>
      </dgm:t>
    </dgm:pt>
    <dgm:pt modelId="{3745C140-6CC5-41E9-AE38-EE1E63168B5F}" type="sibTrans" cxnId="{B52736CE-7ABD-4611-9481-C059465B6F5B}">
      <dgm:prSet/>
      <dgm:spPr/>
      <dgm:t>
        <a:bodyPr/>
        <a:lstStyle/>
        <a:p>
          <a:endParaRPr lang="en-US"/>
        </a:p>
      </dgm:t>
    </dgm:pt>
    <dgm:pt modelId="{16301864-48BD-457B-90BF-F75FCB3A0374}">
      <dgm:prSet phldrT="[Text]" phldr="1"/>
      <dgm:spPr/>
      <dgm:t>
        <a:bodyPr/>
        <a:lstStyle/>
        <a:p>
          <a:endParaRPr lang="en-US"/>
        </a:p>
      </dgm:t>
    </dgm:pt>
    <dgm:pt modelId="{2A4B40A2-6139-4251-9836-F8E1877C52C2}" type="parTrans" cxnId="{7AF1460F-1BCF-4CFB-8420-ED5E10B46B1F}">
      <dgm:prSet/>
      <dgm:spPr/>
      <dgm:t>
        <a:bodyPr/>
        <a:lstStyle/>
        <a:p>
          <a:endParaRPr lang="en-US"/>
        </a:p>
      </dgm:t>
    </dgm:pt>
    <dgm:pt modelId="{9EF3A1FF-9F12-4135-A093-11BFF0A33122}" type="sibTrans" cxnId="{7AF1460F-1BCF-4CFB-8420-ED5E10B46B1F}">
      <dgm:prSet/>
      <dgm:spPr/>
      <dgm:t>
        <a:bodyPr/>
        <a:lstStyle/>
        <a:p>
          <a:endParaRPr lang="en-US"/>
        </a:p>
      </dgm:t>
    </dgm:pt>
    <dgm:pt modelId="{52855D95-7D2F-46A7-8F50-410E24E422C8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Assessment </a:t>
          </a:r>
          <a:r>
            <a:rPr lang="en-US" dirty="0" err="1">
              <a:solidFill>
                <a:schemeClr val="tx2">
                  <a:lumMod val="75000"/>
                </a:schemeClr>
              </a:solidFill>
            </a:rPr>
            <a:t>Teori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 30%</a:t>
          </a:r>
        </a:p>
      </dgm:t>
    </dgm:pt>
    <dgm:pt modelId="{DD79556B-01DA-4DC9-8745-A126500C95B7}" type="parTrans" cxnId="{12C8BFD4-8F67-4689-B18A-959A423FFB36}">
      <dgm:prSet/>
      <dgm:spPr/>
      <dgm:t>
        <a:bodyPr/>
        <a:lstStyle/>
        <a:p>
          <a:endParaRPr lang="en-US"/>
        </a:p>
      </dgm:t>
    </dgm:pt>
    <dgm:pt modelId="{C20FF72F-5968-433D-8679-C4AEF87DF9DD}" type="sibTrans" cxnId="{12C8BFD4-8F67-4689-B18A-959A423FFB36}">
      <dgm:prSet/>
      <dgm:spPr/>
      <dgm:t>
        <a:bodyPr/>
        <a:lstStyle/>
        <a:p>
          <a:endParaRPr lang="en-US"/>
        </a:p>
      </dgm:t>
    </dgm:pt>
    <dgm:pt modelId="{CA0AE808-2B5A-4E8B-B37C-9814A2E3B917}">
      <dgm:prSet/>
      <dgm:spPr/>
      <dgm:t>
        <a:bodyPr/>
        <a:lstStyle/>
        <a:p>
          <a:endParaRPr lang="en-US"/>
        </a:p>
      </dgm:t>
    </dgm:pt>
    <dgm:pt modelId="{E6408927-14FB-4940-8C11-81929240937A}" type="parTrans" cxnId="{C78EE177-4F7A-460B-885B-D5AA8A0F8959}">
      <dgm:prSet/>
      <dgm:spPr/>
      <dgm:t>
        <a:bodyPr/>
        <a:lstStyle/>
        <a:p>
          <a:endParaRPr lang="en-US"/>
        </a:p>
      </dgm:t>
    </dgm:pt>
    <dgm:pt modelId="{885AE40F-954D-46B5-9C52-9F2E6F785A1D}" type="sibTrans" cxnId="{C78EE177-4F7A-460B-885B-D5AA8A0F8959}">
      <dgm:prSet/>
      <dgm:spPr/>
      <dgm:t>
        <a:bodyPr/>
        <a:lstStyle/>
        <a:p>
          <a:endParaRPr lang="en-US"/>
        </a:p>
      </dgm:t>
    </dgm:pt>
    <dgm:pt modelId="{033F398F-3478-4A5E-B7CD-3D71B263252E}">
      <dgm:prSet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Assessment </a:t>
          </a:r>
          <a:r>
            <a:rPr lang="en-US" dirty="0" err="1">
              <a:solidFill>
                <a:schemeClr val="tx2">
                  <a:lumMod val="75000"/>
                </a:schemeClr>
              </a:solidFill>
            </a:rPr>
            <a:t>Praktik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 30%</a:t>
          </a:r>
        </a:p>
      </dgm:t>
    </dgm:pt>
    <dgm:pt modelId="{8EF783C6-FA77-421E-BAA7-BBB9C6CBE981}" type="parTrans" cxnId="{734846DF-3A37-45E4-A6F4-C158250121E9}">
      <dgm:prSet/>
      <dgm:spPr/>
      <dgm:t>
        <a:bodyPr/>
        <a:lstStyle/>
        <a:p>
          <a:endParaRPr lang="en-US"/>
        </a:p>
      </dgm:t>
    </dgm:pt>
    <dgm:pt modelId="{56D11E54-04E2-47A9-98B0-48546B1BFB7C}" type="sibTrans" cxnId="{734846DF-3A37-45E4-A6F4-C158250121E9}">
      <dgm:prSet/>
      <dgm:spPr/>
      <dgm:t>
        <a:bodyPr/>
        <a:lstStyle/>
        <a:p>
          <a:endParaRPr lang="en-US"/>
        </a:p>
      </dgm:t>
    </dgm:pt>
    <dgm:pt modelId="{9F908399-102F-43DC-A31E-0D29AEC54776}" type="pres">
      <dgm:prSet presAssocID="{026B0327-1B4F-4B36-98B6-41D005FFEEDA}" presName="Name0" presStyleCnt="0">
        <dgm:presLayoutVars>
          <dgm:chMax/>
          <dgm:chPref/>
          <dgm:dir/>
        </dgm:presLayoutVars>
      </dgm:prSet>
      <dgm:spPr/>
    </dgm:pt>
    <dgm:pt modelId="{E13DAC92-1B8A-40A0-8263-36F72D4FAC2D}" type="pres">
      <dgm:prSet presAssocID="{9E0AF300-1BC8-4DCA-BAB9-DAF35A880AEE}" presName="parenttextcomposite" presStyleCnt="0"/>
      <dgm:spPr/>
    </dgm:pt>
    <dgm:pt modelId="{81867619-90CB-4A89-B04A-E5A14B317CE0}" type="pres">
      <dgm:prSet presAssocID="{9E0AF300-1BC8-4DCA-BAB9-DAF35A880AEE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1403BAC4-4DF0-4898-8C82-78B0CB211828}" type="pres">
      <dgm:prSet presAssocID="{9E0AF300-1BC8-4DCA-BAB9-DAF35A880AEE}" presName="composite" presStyleCnt="0"/>
      <dgm:spPr/>
    </dgm:pt>
    <dgm:pt modelId="{0C691EC2-5B06-47F0-AE82-54AEEFBACB38}" type="pres">
      <dgm:prSet presAssocID="{9E0AF300-1BC8-4DCA-BAB9-DAF35A880AEE}" presName="chevron1" presStyleLbl="alignNode1" presStyleIdx="0" presStyleCnt="28"/>
      <dgm:spPr/>
    </dgm:pt>
    <dgm:pt modelId="{4CEFCB79-CF50-4021-AF04-AC045F401D15}" type="pres">
      <dgm:prSet presAssocID="{9E0AF300-1BC8-4DCA-BAB9-DAF35A880AEE}" presName="chevron2" presStyleLbl="alignNode1" presStyleIdx="1" presStyleCnt="28"/>
      <dgm:spPr/>
    </dgm:pt>
    <dgm:pt modelId="{A8969945-A29A-4CD3-BBF8-5743FC47CB90}" type="pres">
      <dgm:prSet presAssocID="{9E0AF300-1BC8-4DCA-BAB9-DAF35A880AEE}" presName="chevron3" presStyleLbl="alignNode1" presStyleIdx="2" presStyleCnt="28"/>
      <dgm:spPr/>
    </dgm:pt>
    <dgm:pt modelId="{FC33C9C1-D39B-4FC2-A981-635CE6545C7E}" type="pres">
      <dgm:prSet presAssocID="{9E0AF300-1BC8-4DCA-BAB9-DAF35A880AEE}" presName="chevron4" presStyleLbl="alignNode1" presStyleIdx="3" presStyleCnt="28"/>
      <dgm:spPr/>
    </dgm:pt>
    <dgm:pt modelId="{48E7C2AF-843E-417C-99F1-BFF50EFEE615}" type="pres">
      <dgm:prSet presAssocID="{9E0AF300-1BC8-4DCA-BAB9-DAF35A880AEE}" presName="chevron5" presStyleLbl="alignNode1" presStyleIdx="4" presStyleCnt="28"/>
      <dgm:spPr/>
    </dgm:pt>
    <dgm:pt modelId="{2560E208-8A85-4F49-BC6F-0F225BD07BE4}" type="pres">
      <dgm:prSet presAssocID="{9E0AF300-1BC8-4DCA-BAB9-DAF35A880AEE}" presName="chevron6" presStyleLbl="alignNode1" presStyleIdx="5" presStyleCnt="28"/>
      <dgm:spPr/>
    </dgm:pt>
    <dgm:pt modelId="{32C10848-22A1-420F-A954-CC41EC50AEA0}" type="pres">
      <dgm:prSet presAssocID="{9E0AF300-1BC8-4DCA-BAB9-DAF35A880AEE}" presName="chevron7" presStyleLbl="alignNode1" presStyleIdx="6" presStyleCnt="28"/>
      <dgm:spPr/>
    </dgm:pt>
    <dgm:pt modelId="{71309A2F-D42B-41B1-B730-FCDD44927177}" type="pres">
      <dgm:prSet presAssocID="{9E0AF300-1BC8-4DCA-BAB9-DAF35A880AEE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384C8152-0928-4423-B85E-F89000991281}" type="pres">
      <dgm:prSet presAssocID="{6C98AEA1-12CD-4BB9-A115-F309C8DB345A}" presName="sibTrans" presStyleCnt="0"/>
      <dgm:spPr/>
    </dgm:pt>
    <dgm:pt modelId="{1FEACA81-B46A-4A1F-8A4D-EDFEC8EE70E7}" type="pres">
      <dgm:prSet presAssocID="{AF31E74E-0666-475A-9F5D-3A33CEC86844}" presName="parenttextcomposite" presStyleCnt="0"/>
      <dgm:spPr/>
    </dgm:pt>
    <dgm:pt modelId="{EF44301B-BE33-45A0-9FD5-4C85E769F0EF}" type="pres">
      <dgm:prSet presAssocID="{AF31E74E-0666-475A-9F5D-3A33CEC86844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2165E597-620E-409F-92D2-F3B2ECE507BE}" type="pres">
      <dgm:prSet presAssocID="{AF31E74E-0666-475A-9F5D-3A33CEC86844}" presName="composite" presStyleCnt="0"/>
      <dgm:spPr/>
    </dgm:pt>
    <dgm:pt modelId="{81E3700D-4F78-4A64-BE04-5CC9273F90D6}" type="pres">
      <dgm:prSet presAssocID="{AF31E74E-0666-475A-9F5D-3A33CEC86844}" presName="chevron1" presStyleLbl="alignNode1" presStyleIdx="7" presStyleCnt="28"/>
      <dgm:spPr/>
    </dgm:pt>
    <dgm:pt modelId="{F6E52D2C-65EC-42EF-A0AA-A688CD3BEBCD}" type="pres">
      <dgm:prSet presAssocID="{AF31E74E-0666-475A-9F5D-3A33CEC86844}" presName="chevron2" presStyleLbl="alignNode1" presStyleIdx="8" presStyleCnt="28"/>
      <dgm:spPr/>
    </dgm:pt>
    <dgm:pt modelId="{2F920D4C-41CA-40B0-9261-F34C5624F225}" type="pres">
      <dgm:prSet presAssocID="{AF31E74E-0666-475A-9F5D-3A33CEC86844}" presName="chevron3" presStyleLbl="alignNode1" presStyleIdx="9" presStyleCnt="28"/>
      <dgm:spPr/>
    </dgm:pt>
    <dgm:pt modelId="{193BEC6D-9CF5-4814-AA19-73B1B04F9176}" type="pres">
      <dgm:prSet presAssocID="{AF31E74E-0666-475A-9F5D-3A33CEC86844}" presName="chevron4" presStyleLbl="alignNode1" presStyleIdx="10" presStyleCnt="28"/>
      <dgm:spPr/>
    </dgm:pt>
    <dgm:pt modelId="{88E13DDD-5689-4548-8EE1-3B47BFF011FD}" type="pres">
      <dgm:prSet presAssocID="{AF31E74E-0666-475A-9F5D-3A33CEC86844}" presName="chevron5" presStyleLbl="alignNode1" presStyleIdx="11" presStyleCnt="28"/>
      <dgm:spPr/>
    </dgm:pt>
    <dgm:pt modelId="{F7EC587B-FF97-473C-9775-D127308B05AE}" type="pres">
      <dgm:prSet presAssocID="{AF31E74E-0666-475A-9F5D-3A33CEC86844}" presName="chevron6" presStyleLbl="alignNode1" presStyleIdx="12" presStyleCnt="28"/>
      <dgm:spPr/>
    </dgm:pt>
    <dgm:pt modelId="{7CB0A069-0CAD-4735-A642-F1EDE6B99DA3}" type="pres">
      <dgm:prSet presAssocID="{AF31E74E-0666-475A-9F5D-3A33CEC86844}" presName="chevron7" presStyleLbl="alignNode1" presStyleIdx="13" presStyleCnt="28"/>
      <dgm:spPr/>
    </dgm:pt>
    <dgm:pt modelId="{638AEB01-F632-44BA-8E8D-CADDD8B0F94F}" type="pres">
      <dgm:prSet presAssocID="{AF31E74E-0666-475A-9F5D-3A33CEC86844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7D267E45-2E08-4DF0-8364-E79A5CA7566F}" type="pres">
      <dgm:prSet presAssocID="{700BC119-CBD7-4555-8694-A9622A7CDDD0}" presName="sibTrans" presStyleCnt="0"/>
      <dgm:spPr/>
    </dgm:pt>
    <dgm:pt modelId="{2D129943-88DA-4617-AE2E-870D869905D7}" type="pres">
      <dgm:prSet presAssocID="{16301864-48BD-457B-90BF-F75FCB3A0374}" presName="parenttextcomposite" presStyleCnt="0"/>
      <dgm:spPr/>
    </dgm:pt>
    <dgm:pt modelId="{ED1FB82D-8475-4B71-805A-716CD74D9C50}" type="pres">
      <dgm:prSet presAssocID="{16301864-48BD-457B-90BF-F75FCB3A0374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33F6D322-F783-4D9B-B813-7895DDB2EDB0}" type="pres">
      <dgm:prSet presAssocID="{16301864-48BD-457B-90BF-F75FCB3A0374}" presName="composite" presStyleCnt="0"/>
      <dgm:spPr/>
    </dgm:pt>
    <dgm:pt modelId="{C2CA6516-9D16-4368-A794-1FBC5C833FE6}" type="pres">
      <dgm:prSet presAssocID="{16301864-48BD-457B-90BF-F75FCB3A0374}" presName="chevron1" presStyleLbl="alignNode1" presStyleIdx="14" presStyleCnt="28"/>
      <dgm:spPr/>
    </dgm:pt>
    <dgm:pt modelId="{321EBD0B-85D3-4FF7-9AF5-512A939CAE38}" type="pres">
      <dgm:prSet presAssocID="{16301864-48BD-457B-90BF-F75FCB3A0374}" presName="chevron2" presStyleLbl="alignNode1" presStyleIdx="15" presStyleCnt="28"/>
      <dgm:spPr/>
    </dgm:pt>
    <dgm:pt modelId="{524B8B59-0777-4831-BAAF-6D3671F5A4A1}" type="pres">
      <dgm:prSet presAssocID="{16301864-48BD-457B-90BF-F75FCB3A0374}" presName="chevron3" presStyleLbl="alignNode1" presStyleIdx="16" presStyleCnt="28"/>
      <dgm:spPr/>
    </dgm:pt>
    <dgm:pt modelId="{5D184E8D-D779-4621-A2C6-37D4D99B4A0D}" type="pres">
      <dgm:prSet presAssocID="{16301864-48BD-457B-90BF-F75FCB3A0374}" presName="chevron4" presStyleLbl="alignNode1" presStyleIdx="17" presStyleCnt="28"/>
      <dgm:spPr/>
    </dgm:pt>
    <dgm:pt modelId="{E9DB4B54-E832-47EF-AD78-50841B4709EC}" type="pres">
      <dgm:prSet presAssocID="{16301864-48BD-457B-90BF-F75FCB3A0374}" presName="chevron5" presStyleLbl="alignNode1" presStyleIdx="18" presStyleCnt="28"/>
      <dgm:spPr/>
    </dgm:pt>
    <dgm:pt modelId="{2EF9DBBD-8914-4BCC-8584-0E74AC43E0A9}" type="pres">
      <dgm:prSet presAssocID="{16301864-48BD-457B-90BF-F75FCB3A0374}" presName="chevron6" presStyleLbl="alignNode1" presStyleIdx="19" presStyleCnt="28"/>
      <dgm:spPr/>
    </dgm:pt>
    <dgm:pt modelId="{BBF2E743-B8AF-4F7D-8100-3376A11279E4}" type="pres">
      <dgm:prSet presAssocID="{16301864-48BD-457B-90BF-F75FCB3A0374}" presName="chevron7" presStyleLbl="alignNode1" presStyleIdx="20" presStyleCnt="28"/>
      <dgm:spPr/>
    </dgm:pt>
    <dgm:pt modelId="{B7C22EAF-BB42-45F0-B558-17318A5C3C3C}" type="pres">
      <dgm:prSet presAssocID="{16301864-48BD-457B-90BF-F75FCB3A0374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CBA5A329-8FD1-486F-835E-DBC002415F94}" type="pres">
      <dgm:prSet presAssocID="{9EF3A1FF-9F12-4135-A093-11BFF0A33122}" presName="sibTrans" presStyleCnt="0"/>
      <dgm:spPr/>
    </dgm:pt>
    <dgm:pt modelId="{4F0886F0-B1F0-4035-9F32-C63953EE6ECD}" type="pres">
      <dgm:prSet presAssocID="{CA0AE808-2B5A-4E8B-B37C-9814A2E3B917}" presName="parenttextcomposite" presStyleCnt="0"/>
      <dgm:spPr/>
    </dgm:pt>
    <dgm:pt modelId="{A3A340A5-55AA-4BD7-92E1-3E3AE2A9950A}" type="pres">
      <dgm:prSet presAssocID="{CA0AE808-2B5A-4E8B-B37C-9814A2E3B917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8B0163E7-8FD7-44B0-90E2-5EEE5E56DAA0}" type="pres">
      <dgm:prSet presAssocID="{CA0AE808-2B5A-4E8B-B37C-9814A2E3B917}" presName="composite" presStyleCnt="0"/>
      <dgm:spPr/>
    </dgm:pt>
    <dgm:pt modelId="{45009DD5-A0DD-472D-9459-112B93CCCE1B}" type="pres">
      <dgm:prSet presAssocID="{CA0AE808-2B5A-4E8B-B37C-9814A2E3B917}" presName="chevron1" presStyleLbl="alignNode1" presStyleIdx="21" presStyleCnt="28"/>
      <dgm:spPr/>
    </dgm:pt>
    <dgm:pt modelId="{CE1CFF38-E56D-4A05-95CF-F58132C3B9B5}" type="pres">
      <dgm:prSet presAssocID="{CA0AE808-2B5A-4E8B-B37C-9814A2E3B917}" presName="chevron2" presStyleLbl="alignNode1" presStyleIdx="22" presStyleCnt="28"/>
      <dgm:spPr/>
    </dgm:pt>
    <dgm:pt modelId="{72DB3E09-7A00-4B51-8828-E28A22876E4C}" type="pres">
      <dgm:prSet presAssocID="{CA0AE808-2B5A-4E8B-B37C-9814A2E3B917}" presName="chevron3" presStyleLbl="alignNode1" presStyleIdx="23" presStyleCnt="28"/>
      <dgm:spPr/>
    </dgm:pt>
    <dgm:pt modelId="{A00EFB7A-5D85-4247-90E2-C4F2776F2D96}" type="pres">
      <dgm:prSet presAssocID="{CA0AE808-2B5A-4E8B-B37C-9814A2E3B917}" presName="chevron4" presStyleLbl="alignNode1" presStyleIdx="24" presStyleCnt="28"/>
      <dgm:spPr/>
    </dgm:pt>
    <dgm:pt modelId="{5411EB05-E7F2-417E-87C7-266A2B54C315}" type="pres">
      <dgm:prSet presAssocID="{CA0AE808-2B5A-4E8B-B37C-9814A2E3B917}" presName="chevron5" presStyleLbl="alignNode1" presStyleIdx="25" presStyleCnt="28"/>
      <dgm:spPr/>
    </dgm:pt>
    <dgm:pt modelId="{5589EBB8-D6BD-45F6-911A-A235C82039D4}" type="pres">
      <dgm:prSet presAssocID="{CA0AE808-2B5A-4E8B-B37C-9814A2E3B917}" presName="chevron6" presStyleLbl="alignNode1" presStyleIdx="26" presStyleCnt="28"/>
      <dgm:spPr/>
    </dgm:pt>
    <dgm:pt modelId="{DA956E8C-2DD6-469A-AEEB-140FE150D49A}" type="pres">
      <dgm:prSet presAssocID="{CA0AE808-2B5A-4E8B-B37C-9814A2E3B917}" presName="chevron7" presStyleLbl="alignNode1" presStyleIdx="27" presStyleCnt="28"/>
      <dgm:spPr/>
    </dgm:pt>
    <dgm:pt modelId="{287C4C3A-F57A-4ED1-A939-E4D05DC870F2}" type="pres">
      <dgm:prSet presAssocID="{CA0AE808-2B5A-4E8B-B37C-9814A2E3B917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D6295F02-BFD0-4939-AFED-F371F7D8153A}" type="presOf" srcId="{033F398F-3478-4A5E-B7CD-3D71B263252E}" destId="{287C4C3A-F57A-4ED1-A939-E4D05DC870F2}" srcOrd="0" destOrd="0" presId="urn:microsoft.com/office/officeart/2008/layout/VerticalAccentList"/>
    <dgm:cxn modelId="{59731D0B-4EDA-4022-A888-2E6294D03917}" type="presOf" srcId="{9E0AF300-1BC8-4DCA-BAB9-DAF35A880AEE}" destId="{81867619-90CB-4A89-B04A-E5A14B317CE0}" srcOrd="0" destOrd="0" presId="urn:microsoft.com/office/officeart/2008/layout/VerticalAccentList"/>
    <dgm:cxn modelId="{7AF1460F-1BCF-4CFB-8420-ED5E10B46B1F}" srcId="{026B0327-1B4F-4B36-98B6-41D005FFEEDA}" destId="{16301864-48BD-457B-90BF-F75FCB3A0374}" srcOrd="2" destOrd="0" parTransId="{2A4B40A2-6139-4251-9836-F8E1877C52C2}" sibTransId="{9EF3A1FF-9F12-4135-A093-11BFF0A33122}"/>
    <dgm:cxn modelId="{25C9F61D-C5BB-4B8A-8146-953E7FBF22BB}" type="presOf" srcId="{CA0AE808-2B5A-4E8B-B37C-9814A2E3B917}" destId="{A3A340A5-55AA-4BD7-92E1-3E3AE2A9950A}" srcOrd="0" destOrd="0" presId="urn:microsoft.com/office/officeart/2008/layout/VerticalAccentList"/>
    <dgm:cxn modelId="{4E676164-FF7E-46F0-BCDD-B402E3E5A9BF}" type="presOf" srcId="{026B0327-1B4F-4B36-98B6-41D005FFEEDA}" destId="{9F908399-102F-43DC-A31E-0D29AEC54776}" srcOrd="0" destOrd="0" presId="urn:microsoft.com/office/officeart/2008/layout/VerticalAccentList"/>
    <dgm:cxn modelId="{06E7D171-9CC4-46A5-8616-10E7807488D7}" type="presOf" srcId="{EE8EB30D-4718-4C9F-B279-99C45937B1D8}" destId="{71309A2F-D42B-41B1-B730-FCDD44927177}" srcOrd="0" destOrd="0" presId="urn:microsoft.com/office/officeart/2008/layout/VerticalAccentList"/>
    <dgm:cxn modelId="{C78EE177-4F7A-460B-885B-D5AA8A0F8959}" srcId="{026B0327-1B4F-4B36-98B6-41D005FFEEDA}" destId="{CA0AE808-2B5A-4E8B-B37C-9814A2E3B917}" srcOrd="3" destOrd="0" parTransId="{E6408927-14FB-4940-8C11-81929240937A}" sibTransId="{885AE40F-954D-46B5-9C52-9F2E6F785A1D}"/>
    <dgm:cxn modelId="{FAAABA8E-5D8C-40F2-8AD2-39F38D7501FB}" srcId="{026B0327-1B4F-4B36-98B6-41D005FFEEDA}" destId="{9E0AF300-1BC8-4DCA-BAB9-DAF35A880AEE}" srcOrd="0" destOrd="0" parTransId="{01066989-6A2C-4331-8BE4-BA87230AB846}" sibTransId="{6C98AEA1-12CD-4BB9-A115-F309C8DB345A}"/>
    <dgm:cxn modelId="{94128197-DC6A-4E5B-8F0F-6101A1A502FF}" srcId="{9E0AF300-1BC8-4DCA-BAB9-DAF35A880AEE}" destId="{EE8EB30D-4718-4C9F-B279-99C45937B1D8}" srcOrd="0" destOrd="0" parTransId="{D2273E41-30D3-43A0-AC2D-61728A1383A4}" sibTransId="{3E203B07-9ECA-42F0-9105-26FE9B5C9BFA}"/>
    <dgm:cxn modelId="{B52736CE-7ABD-4611-9481-C059465B6F5B}" srcId="{AF31E74E-0666-475A-9F5D-3A33CEC86844}" destId="{7FFEE884-3949-4542-9751-782045D24D39}" srcOrd="0" destOrd="0" parTransId="{B7AAA20A-6E75-4029-891A-F3B43F5825CE}" sibTransId="{3745C140-6CC5-41E9-AE38-EE1E63168B5F}"/>
    <dgm:cxn modelId="{12C8BFD4-8F67-4689-B18A-959A423FFB36}" srcId="{16301864-48BD-457B-90BF-F75FCB3A0374}" destId="{52855D95-7D2F-46A7-8F50-410E24E422C8}" srcOrd="0" destOrd="0" parTransId="{DD79556B-01DA-4DC9-8745-A126500C95B7}" sibTransId="{C20FF72F-5968-433D-8679-C4AEF87DF9DD}"/>
    <dgm:cxn modelId="{62B1F1DD-0DC7-4525-A74D-175FD50D6B71}" type="presOf" srcId="{7FFEE884-3949-4542-9751-782045D24D39}" destId="{638AEB01-F632-44BA-8E8D-CADDD8B0F94F}" srcOrd="0" destOrd="0" presId="urn:microsoft.com/office/officeart/2008/layout/VerticalAccentList"/>
    <dgm:cxn modelId="{734846DF-3A37-45E4-A6F4-C158250121E9}" srcId="{CA0AE808-2B5A-4E8B-B37C-9814A2E3B917}" destId="{033F398F-3478-4A5E-B7CD-3D71B263252E}" srcOrd="0" destOrd="0" parTransId="{8EF783C6-FA77-421E-BAA7-BBB9C6CBE981}" sibTransId="{56D11E54-04E2-47A9-98B0-48546B1BFB7C}"/>
    <dgm:cxn modelId="{DAE1B9E4-690B-4C46-85CA-B4FEF24CFB45}" type="presOf" srcId="{16301864-48BD-457B-90BF-F75FCB3A0374}" destId="{ED1FB82D-8475-4B71-805A-716CD74D9C50}" srcOrd="0" destOrd="0" presId="urn:microsoft.com/office/officeart/2008/layout/VerticalAccentList"/>
    <dgm:cxn modelId="{A4F677EB-E60A-459C-84DC-46649EE7DEAC}" srcId="{026B0327-1B4F-4B36-98B6-41D005FFEEDA}" destId="{AF31E74E-0666-475A-9F5D-3A33CEC86844}" srcOrd="1" destOrd="0" parTransId="{EFFA1067-5EC6-4282-9673-782C161CC374}" sibTransId="{700BC119-CBD7-4555-8694-A9622A7CDDD0}"/>
    <dgm:cxn modelId="{E6C20DFA-D99B-46F2-8097-6B137590E191}" type="presOf" srcId="{52855D95-7D2F-46A7-8F50-410E24E422C8}" destId="{B7C22EAF-BB42-45F0-B558-17318A5C3C3C}" srcOrd="0" destOrd="0" presId="urn:microsoft.com/office/officeart/2008/layout/VerticalAccentList"/>
    <dgm:cxn modelId="{E8277EFC-ADA2-493B-AE7A-3B43068916F1}" type="presOf" srcId="{AF31E74E-0666-475A-9F5D-3A33CEC86844}" destId="{EF44301B-BE33-45A0-9FD5-4C85E769F0EF}" srcOrd="0" destOrd="0" presId="urn:microsoft.com/office/officeart/2008/layout/VerticalAccentList"/>
    <dgm:cxn modelId="{32A9DAA2-A1E3-402C-843A-DF34AE76DE12}" type="presParOf" srcId="{9F908399-102F-43DC-A31E-0D29AEC54776}" destId="{E13DAC92-1B8A-40A0-8263-36F72D4FAC2D}" srcOrd="0" destOrd="0" presId="urn:microsoft.com/office/officeart/2008/layout/VerticalAccentList"/>
    <dgm:cxn modelId="{7BBB669F-2541-435F-B90F-C220DEA3200C}" type="presParOf" srcId="{E13DAC92-1B8A-40A0-8263-36F72D4FAC2D}" destId="{81867619-90CB-4A89-B04A-E5A14B317CE0}" srcOrd="0" destOrd="0" presId="urn:microsoft.com/office/officeart/2008/layout/VerticalAccentList"/>
    <dgm:cxn modelId="{5A080D4F-914C-4306-BDF6-C33A7B09EECC}" type="presParOf" srcId="{9F908399-102F-43DC-A31E-0D29AEC54776}" destId="{1403BAC4-4DF0-4898-8C82-78B0CB211828}" srcOrd="1" destOrd="0" presId="urn:microsoft.com/office/officeart/2008/layout/VerticalAccentList"/>
    <dgm:cxn modelId="{BF45D05F-4CF6-4D5F-9B4C-A258718B6CB3}" type="presParOf" srcId="{1403BAC4-4DF0-4898-8C82-78B0CB211828}" destId="{0C691EC2-5B06-47F0-AE82-54AEEFBACB38}" srcOrd="0" destOrd="0" presId="urn:microsoft.com/office/officeart/2008/layout/VerticalAccentList"/>
    <dgm:cxn modelId="{2CF4FB5B-52B8-486E-B561-8DD25D2D470F}" type="presParOf" srcId="{1403BAC4-4DF0-4898-8C82-78B0CB211828}" destId="{4CEFCB79-CF50-4021-AF04-AC045F401D15}" srcOrd="1" destOrd="0" presId="urn:microsoft.com/office/officeart/2008/layout/VerticalAccentList"/>
    <dgm:cxn modelId="{5F1F7D04-377B-4619-8049-8D01687DE640}" type="presParOf" srcId="{1403BAC4-4DF0-4898-8C82-78B0CB211828}" destId="{A8969945-A29A-4CD3-BBF8-5743FC47CB90}" srcOrd="2" destOrd="0" presId="urn:microsoft.com/office/officeart/2008/layout/VerticalAccentList"/>
    <dgm:cxn modelId="{B1484230-B5FF-4C2C-B1F9-D0555B61580B}" type="presParOf" srcId="{1403BAC4-4DF0-4898-8C82-78B0CB211828}" destId="{FC33C9C1-D39B-4FC2-A981-635CE6545C7E}" srcOrd="3" destOrd="0" presId="urn:microsoft.com/office/officeart/2008/layout/VerticalAccentList"/>
    <dgm:cxn modelId="{E2A3CC05-5431-413E-9AF5-2A74FA38FAA2}" type="presParOf" srcId="{1403BAC4-4DF0-4898-8C82-78B0CB211828}" destId="{48E7C2AF-843E-417C-99F1-BFF50EFEE615}" srcOrd="4" destOrd="0" presId="urn:microsoft.com/office/officeart/2008/layout/VerticalAccentList"/>
    <dgm:cxn modelId="{DBC27102-CC0A-44F0-9183-7AB5319FD5B5}" type="presParOf" srcId="{1403BAC4-4DF0-4898-8C82-78B0CB211828}" destId="{2560E208-8A85-4F49-BC6F-0F225BD07BE4}" srcOrd="5" destOrd="0" presId="urn:microsoft.com/office/officeart/2008/layout/VerticalAccentList"/>
    <dgm:cxn modelId="{088AB34A-B189-455C-9528-9911D4B0EAC5}" type="presParOf" srcId="{1403BAC4-4DF0-4898-8C82-78B0CB211828}" destId="{32C10848-22A1-420F-A954-CC41EC50AEA0}" srcOrd="6" destOrd="0" presId="urn:microsoft.com/office/officeart/2008/layout/VerticalAccentList"/>
    <dgm:cxn modelId="{430A23F6-0740-47DD-A67E-EF5D8C0A5406}" type="presParOf" srcId="{1403BAC4-4DF0-4898-8C82-78B0CB211828}" destId="{71309A2F-D42B-41B1-B730-FCDD44927177}" srcOrd="7" destOrd="0" presId="urn:microsoft.com/office/officeart/2008/layout/VerticalAccentList"/>
    <dgm:cxn modelId="{344135B5-603C-4EC3-94E5-3D22C174036A}" type="presParOf" srcId="{9F908399-102F-43DC-A31E-0D29AEC54776}" destId="{384C8152-0928-4423-B85E-F89000991281}" srcOrd="2" destOrd="0" presId="urn:microsoft.com/office/officeart/2008/layout/VerticalAccentList"/>
    <dgm:cxn modelId="{AACB26E8-A644-4406-9541-15C18E024DF2}" type="presParOf" srcId="{9F908399-102F-43DC-A31E-0D29AEC54776}" destId="{1FEACA81-B46A-4A1F-8A4D-EDFEC8EE70E7}" srcOrd="3" destOrd="0" presId="urn:microsoft.com/office/officeart/2008/layout/VerticalAccentList"/>
    <dgm:cxn modelId="{5DF3698C-28DF-4903-8828-FCA2B16F3F34}" type="presParOf" srcId="{1FEACA81-B46A-4A1F-8A4D-EDFEC8EE70E7}" destId="{EF44301B-BE33-45A0-9FD5-4C85E769F0EF}" srcOrd="0" destOrd="0" presId="urn:microsoft.com/office/officeart/2008/layout/VerticalAccentList"/>
    <dgm:cxn modelId="{F318AF42-E872-427E-86E7-76B8B06C2BDF}" type="presParOf" srcId="{9F908399-102F-43DC-A31E-0D29AEC54776}" destId="{2165E597-620E-409F-92D2-F3B2ECE507BE}" srcOrd="4" destOrd="0" presId="urn:microsoft.com/office/officeart/2008/layout/VerticalAccentList"/>
    <dgm:cxn modelId="{44458648-1B83-4C26-A5C7-7B18F3FC9BB1}" type="presParOf" srcId="{2165E597-620E-409F-92D2-F3B2ECE507BE}" destId="{81E3700D-4F78-4A64-BE04-5CC9273F90D6}" srcOrd="0" destOrd="0" presId="urn:microsoft.com/office/officeart/2008/layout/VerticalAccentList"/>
    <dgm:cxn modelId="{ABA19967-E42C-4A4A-B416-D62195A129E0}" type="presParOf" srcId="{2165E597-620E-409F-92D2-F3B2ECE507BE}" destId="{F6E52D2C-65EC-42EF-A0AA-A688CD3BEBCD}" srcOrd="1" destOrd="0" presId="urn:microsoft.com/office/officeart/2008/layout/VerticalAccentList"/>
    <dgm:cxn modelId="{5C9E960A-B1E1-4C81-993F-7C10CFDA8D75}" type="presParOf" srcId="{2165E597-620E-409F-92D2-F3B2ECE507BE}" destId="{2F920D4C-41CA-40B0-9261-F34C5624F225}" srcOrd="2" destOrd="0" presId="urn:microsoft.com/office/officeart/2008/layout/VerticalAccentList"/>
    <dgm:cxn modelId="{C4959C3E-5368-4019-8992-79F7B9D1C0BD}" type="presParOf" srcId="{2165E597-620E-409F-92D2-F3B2ECE507BE}" destId="{193BEC6D-9CF5-4814-AA19-73B1B04F9176}" srcOrd="3" destOrd="0" presId="urn:microsoft.com/office/officeart/2008/layout/VerticalAccentList"/>
    <dgm:cxn modelId="{826B79AF-1551-4BA1-A2F7-352990DF2611}" type="presParOf" srcId="{2165E597-620E-409F-92D2-F3B2ECE507BE}" destId="{88E13DDD-5689-4548-8EE1-3B47BFF011FD}" srcOrd="4" destOrd="0" presId="urn:microsoft.com/office/officeart/2008/layout/VerticalAccentList"/>
    <dgm:cxn modelId="{FA74A965-A459-4BAE-90F7-7C7D442873E8}" type="presParOf" srcId="{2165E597-620E-409F-92D2-F3B2ECE507BE}" destId="{F7EC587B-FF97-473C-9775-D127308B05AE}" srcOrd="5" destOrd="0" presId="urn:microsoft.com/office/officeart/2008/layout/VerticalAccentList"/>
    <dgm:cxn modelId="{21E6D7C5-9E37-41A3-8B9E-2578AE649972}" type="presParOf" srcId="{2165E597-620E-409F-92D2-F3B2ECE507BE}" destId="{7CB0A069-0CAD-4735-A642-F1EDE6B99DA3}" srcOrd="6" destOrd="0" presId="urn:microsoft.com/office/officeart/2008/layout/VerticalAccentList"/>
    <dgm:cxn modelId="{4F59A72B-425A-42A5-A658-912632EA54E0}" type="presParOf" srcId="{2165E597-620E-409F-92D2-F3B2ECE507BE}" destId="{638AEB01-F632-44BA-8E8D-CADDD8B0F94F}" srcOrd="7" destOrd="0" presId="urn:microsoft.com/office/officeart/2008/layout/VerticalAccentList"/>
    <dgm:cxn modelId="{2007D492-428A-4ED4-AAD1-9EE2424E380D}" type="presParOf" srcId="{9F908399-102F-43DC-A31E-0D29AEC54776}" destId="{7D267E45-2E08-4DF0-8364-E79A5CA7566F}" srcOrd="5" destOrd="0" presId="urn:microsoft.com/office/officeart/2008/layout/VerticalAccentList"/>
    <dgm:cxn modelId="{7105E796-C30C-408D-AAAB-B09DC73D9E89}" type="presParOf" srcId="{9F908399-102F-43DC-A31E-0D29AEC54776}" destId="{2D129943-88DA-4617-AE2E-870D869905D7}" srcOrd="6" destOrd="0" presId="urn:microsoft.com/office/officeart/2008/layout/VerticalAccentList"/>
    <dgm:cxn modelId="{6F4FE507-C64E-451F-8206-0DBDCA756DC9}" type="presParOf" srcId="{2D129943-88DA-4617-AE2E-870D869905D7}" destId="{ED1FB82D-8475-4B71-805A-716CD74D9C50}" srcOrd="0" destOrd="0" presId="urn:microsoft.com/office/officeart/2008/layout/VerticalAccentList"/>
    <dgm:cxn modelId="{516ED9BF-9D10-43E5-B5A3-C80EE273CC0A}" type="presParOf" srcId="{9F908399-102F-43DC-A31E-0D29AEC54776}" destId="{33F6D322-F783-4D9B-B813-7895DDB2EDB0}" srcOrd="7" destOrd="0" presId="urn:microsoft.com/office/officeart/2008/layout/VerticalAccentList"/>
    <dgm:cxn modelId="{DC3BAD25-3210-4965-B279-66C88129C224}" type="presParOf" srcId="{33F6D322-F783-4D9B-B813-7895DDB2EDB0}" destId="{C2CA6516-9D16-4368-A794-1FBC5C833FE6}" srcOrd="0" destOrd="0" presId="urn:microsoft.com/office/officeart/2008/layout/VerticalAccentList"/>
    <dgm:cxn modelId="{BE7EBC3C-91DC-4B35-887D-CA737E06DF9E}" type="presParOf" srcId="{33F6D322-F783-4D9B-B813-7895DDB2EDB0}" destId="{321EBD0B-85D3-4FF7-9AF5-512A939CAE38}" srcOrd="1" destOrd="0" presId="urn:microsoft.com/office/officeart/2008/layout/VerticalAccentList"/>
    <dgm:cxn modelId="{E890F8A6-EA08-4A2C-B501-B155113C767F}" type="presParOf" srcId="{33F6D322-F783-4D9B-B813-7895DDB2EDB0}" destId="{524B8B59-0777-4831-BAAF-6D3671F5A4A1}" srcOrd="2" destOrd="0" presId="urn:microsoft.com/office/officeart/2008/layout/VerticalAccentList"/>
    <dgm:cxn modelId="{8F72E27D-7C8F-45A3-A06F-B9820186285A}" type="presParOf" srcId="{33F6D322-F783-4D9B-B813-7895DDB2EDB0}" destId="{5D184E8D-D779-4621-A2C6-37D4D99B4A0D}" srcOrd="3" destOrd="0" presId="urn:microsoft.com/office/officeart/2008/layout/VerticalAccentList"/>
    <dgm:cxn modelId="{2FCB5CCC-B87E-4C5F-92FE-E688025EE990}" type="presParOf" srcId="{33F6D322-F783-4D9B-B813-7895DDB2EDB0}" destId="{E9DB4B54-E832-47EF-AD78-50841B4709EC}" srcOrd="4" destOrd="0" presId="urn:microsoft.com/office/officeart/2008/layout/VerticalAccentList"/>
    <dgm:cxn modelId="{4F0BA9A1-6A56-4A30-832B-6E1AF512161D}" type="presParOf" srcId="{33F6D322-F783-4D9B-B813-7895DDB2EDB0}" destId="{2EF9DBBD-8914-4BCC-8584-0E74AC43E0A9}" srcOrd="5" destOrd="0" presId="urn:microsoft.com/office/officeart/2008/layout/VerticalAccentList"/>
    <dgm:cxn modelId="{FDD8B179-70A1-4AA0-8B94-DACE1DD5BE01}" type="presParOf" srcId="{33F6D322-F783-4D9B-B813-7895DDB2EDB0}" destId="{BBF2E743-B8AF-4F7D-8100-3376A11279E4}" srcOrd="6" destOrd="0" presId="urn:microsoft.com/office/officeart/2008/layout/VerticalAccentList"/>
    <dgm:cxn modelId="{5770014F-1346-4592-ACC7-16350694A21C}" type="presParOf" srcId="{33F6D322-F783-4D9B-B813-7895DDB2EDB0}" destId="{B7C22EAF-BB42-45F0-B558-17318A5C3C3C}" srcOrd="7" destOrd="0" presId="urn:microsoft.com/office/officeart/2008/layout/VerticalAccentList"/>
    <dgm:cxn modelId="{E2236867-4329-427C-9C87-A04F7D14D0E7}" type="presParOf" srcId="{9F908399-102F-43DC-A31E-0D29AEC54776}" destId="{CBA5A329-8FD1-486F-835E-DBC002415F94}" srcOrd="8" destOrd="0" presId="urn:microsoft.com/office/officeart/2008/layout/VerticalAccentList"/>
    <dgm:cxn modelId="{976135E3-AD33-4FBE-883A-490F47E79CEC}" type="presParOf" srcId="{9F908399-102F-43DC-A31E-0D29AEC54776}" destId="{4F0886F0-B1F0-4035-9F32-C63953EE6ECD}" srcOrd="9" destOrd="0" presId="urn:microsoft.com/office/officeart/2008/layout/VerticalAccentList"/>
    <dgm:cxn modelId="{F0024755-C6D3-4DDE-BD3F-88EF9C831709}" type="presParOf" srcId="{4F0886F0-B1F0-4035-9F32-C63953EE6ECD}" destId="{A3A340A5-55AA-4BD7-92E1-3E3AE2A9950A}" srcOrd="0" destOrd="0" presId="urn:microsoft.com/office/officeart/2008/layout/VerticalAccentList"/>
    <dgm:cxn modelId="{9BB2E412-2525-4CF6-943D-5AD9B1C17F9E}" type="presParOf" srcId="{9F908399-102F-43DC-A31E-0D29AEC54776}" destId="{8B0163E7-8FD7-44B0-90E2-5EEE5E56DAA0}" srcOrd="10" destOrd="0" presId="urn:microsoft.com/office/officeart/2008/layout/VerticalAccentList"/>
    <dgm:cxn modelId="{3899D425-466F-4A8A-B70D-F4B7256E1FF3}" type="presParOf" srcId="{8B0163E7-8FD7-44B0-90E2-5EEE5E56DAA0}" destId="{45009DD5-A0DD-472D-9459-112B93CCCE1B}" srcOrd="0" destOrd="0" presId="urn:microsoft.com/office/officeart/2008/layout/VerticalAccentList"/>
    <dgm:cxn modelId="{3E47C096-6C67-4780-9202-BA67A820CE0B}" type="presParOf" srcId="{8B0163E7-8FD7-44B0-90E2-5EEE5E56DAA0}" destId="{CE1CFF38-E56D-4A05-95CF-F58132C3B9B5}" srcOrd="1" destOrd="0" presId="urn:microsoft.com/office/officeart/2008/layout/VerticalAccentList"/>
    <dgm:cxn modelId="{6B8F9802-5070-4A86-B5AD-6C7CAF9C1EC9}" type="presParOf" srcId="{8B0163E7-8FD7-44B0-90E2-5EEE5E56DAA0}" destId="{72DB3E09-7A00-4B51-8828-E28A22876E4C}" srcOrd="2" destOrd="0" presId="urn:microsoft.com/office/officeart/2008/layout/VerticalAccentList"/>
    <dgm:cxn modelId="{4A16002F-6A84-45ED-A042-6E37FB7F8EDE}" type="presParOf" srcId="{8B0163E7-8FD7-44B0-90E2-5EEE5E56DAA0}" destId="{A00EFB7A-5D85-4247-90E2-C4F2776F2D96}" srcOrd="3" destOrd="0" presId="urn:microsoft.com/office/officeart/2008/layout/VerticalAccentList"/>
    <dgm:cxn modelId="{9D1552D2-82A5-40C8-B04A-F0FBB2DA4558}" type="presParOf" srcId="{8B0163E7-8FD7-44B0-90E2-5EEE5E56DAA0}" destId="{5411EB05-E7F2-417E-87C7-266A2B54C315}" srcOrd="4" destOrd="0" presId="urn:microsoft.com/office/officeart/2008/layout/VerticalAccentList"/>
    <dgm:cxn modelId="{458BE0A7-20E7-464B-A87A-12AFEA85824D}" type="presParOf" srcId="{8B0163E7-8FD7-44B0-90E2-5EEE5E56DAA0}" destId="{5589EBB8-D6BD-45F6-911A-A235C82039D4}" srcOrd="5" destOrd="0" presId="urn:microsoft.com/office/officeart/2008/layout/VerticalAccentList"/>
    <dgm:cxn modelId="{D2E25B47-4903-484B-A68D-662F8348A049}" type="presParOf" srcId="{8B0163E7-8FD7-44B0-90E2-5EEE5E56DAA0}" destId="{DA956E8C-2DD6-469A-AEEB-140FE150D49A}" srcOrd="6" destOrd="0" presId="urn:microsoft.com/office/officeart/2008/layout/VerticalAccentList"/>
    <dgm:cxn modelId="{E33F92D8-358F-42A5-97F8-5556BAA09E3F}" type="presParOf" srcId="{8B0163E7-8FD7-44B0-90E2-5EEE5E56DAA0}" destId="{287C4C3A-F57A-4ED1-A939-E4D05DC870F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E7959-E7C9-4EC5-AEE4-F186FEC300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0DA1A8-3196-40A3-9369-C22E7F028E4C}">
      <dgm:prSet/>
      <dgm:spPr/>
      <dgm:t>
        <a:bodyPr/>
        <a:lstStyle/>
        <a:p>
          <a:r>
            <a:rPr lang="en-US" i="1" dirty="0">
              <a:solidFill>
                <a:schemeClr val="tx2">
                  <a:lumMod val="75000"/>
                </a:schemeClr>
              </a:solidFill>
            </a:rPr>
            <a:t>Data Structure and Abstraction, Frank Carrano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7794D8F2-2BD5-42D1-8D9B-C23E61BB2483}" type="parTrans" cxnId="{570ECA86-1F6E-442E-BB58-1198E8D0D81C}">
      <dgm:prSet/>
      <dgm:spPr/>
      <dgm:t>
        <a:bodyPr/>
        <a:lstStyle/>
        <a:p>
          <a:endParaRPr lang="en-US"/>
        </a:p>
      </dgm:t>
    </dgm:pt>
    <dgm:pt modelId="{10B8AFBA-131B-4AC9-9D57-D32E3550E2B6}" type="sibTrans" cxnId="{570ECA86-1F6E-442E-BB58-1198E8D0D81C}">
      <dgm:prSet/>
      <dgm:spPr/>
      <dgm:t>
        <a:bodyPr/>
        <a:lstStyle/>
        <a:p>
          <a:endParaRPr lang="en-US"/>
        </a:p>
      </dgm:t>
    </dgm:pt>
    <dgm:pt modelId="{1B297C38-BAB2-4ECE-891C-D01DA97FBAC8}">
      <dgm:prSet/>
      <dgm:spPr/>
      <dgm:t>
        <a:bodyPr/>
        <a:lstStyle/>
        <a:p>
          <a:r>
            <a:rPr lang="en-US" i="1" dirty="0">
              <a:solidFill>
                <a:schemeClr val="tx2">
                  <a:lumMod val="75000"/>
                </a:schemeClr>
              </a:solidFill>
            </a:rPr>
            <a:t>Big Java: 6</a:t>
          </a:r>
          <a:r>
            <a:rPr lang="en-US" i="1" baseline="30000" dirty="0">
              <a:solidFill>
                <a:schemeClr val="tx2">
                  <a:lumMod val="75000"/>
                </a:schemeClr>
              </a:solidFill>
            </a:rPr>
            <a:t>th</a:t>
          </a:r>
          <a:r>
            <a:rPr lang="en-US" i="1" dirty="0">
              <a:solidFill>
                <a:schemeClr val="tx2">
                  <a:lumMod val="75000"/>
                </a:schemeClr>
              </a:solidFill>
            </a:rPr>
            <a:t> Edition, Cay Horstman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DA6328F-9AEF-4E7F-BE4B-C39F875057EA}" type="parTrans" cxnId="{60565F46-04D7-4ED2-977A-AA5464552D23}">
      <dgm:prSet/>
      <dgm:spPr/>
      <dgm:t>
        <a:bodyPr/>
        <a:lstStyle/>
        <a:p>
          <a:endParaRPr lang="en-US"/>
        </a:p>
      </dgm:t>
    </dgm:pt>
    <dgm:pt modelId="{E2F166CA-5902-4D44-A027-DAC77D39510E}" type="sibTrans" cxnId="{60565F46-04D7-4ED2-977A-AA5464552D23}">
      <dgm:prSet/>
      <dgm:spPr/>
      <dgm:t>
        <a:bodyPr/>
        <a:lstStyle/>
        <a:p>
          <a:endParaRPr lang="en-US"/>
        </a:p>
      </dgm:t>
    </dgm:pt>
    <dgm:pt modelId="{8C9714A2-9C98-4905-BA49-2D88FDC97C97}">
      <dgm:prSet/>
      <dgm:spPr/>
      <dgm:t>
        <a:bodyPr/>
        <a:lstStyle/>
        <a:p>
          <a:r>
            <a:rPr lang="en-US" i="1" dirty="0">
              <a:solidFill>
                <a:schemeClr val="tx2">
                  <a:lumMod val="75000"/>
                </a:schemeClr>
              </a:solidFill>
            </a:rPr>
            <a:t>Data Structure: Abstraction and Design Using Java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, </a:t>
          </a:r>
          <a:r>
            <a:rPr lang="en-US" dirty="0" err="1">
              <a:solidFill>
                <a:schemeClr val="tx2">
                  <a:lumMod val="75000"/>
                </a:schemeClr>
              </a:solidFill>
            </a:rPr>
            <a:t>Koffman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 and Wolfgang</a:t>
          </a:r>
        </a:p>
      </dgm:t>
    </dgm:pt>
    <dgm:pt modelId="{94898FE9-3423-4999-ADB9-1D9AFE58A80D}" type="parTrans" cxnId="{67A7966B-91DE-4F71-912B-3BE53A5BFA93}">
      <dgm:prSet/>
      <dgm:spPr/>
      <dgm:t>
        <a:bodyPr/>
        <a:lstStyle/>
        <a:p>
          <a:endParaRPr lang="en-US"/>
        </a:p>
      </dgm:t>
    </dgm:pt>
    <dgm:pt modelId="{38DC99D7-2284-47AE-BB8E-543B2EF64561}" type="sibTrans" cxnId="{67A7966B-91DE-4F71-912B-3BE53A5BFA93}">
      <dgm:prSet/>
      <dgm:spPr/>
      <dgm:t>
        <a:bodyPr/>
        <a:lstStyle/>
        <a:p>
          <a:endParaRPr lang="en-US"/>
        </a:p>
      </dgm:t>
    </dgm:pt>
    <dgm:pt modelId="{F73D374B-9FCC-480B-8536-F7718EABAA3D}">
      <dgm:prSet/>
      <dgm:spPr/>
      <dgm:t>
        <a:bodyPr/>
        <a:lstStyle/>
        <a:p>
          <a:r>
            <a:rPr lang="es-ES" i="1" dirty="0">
              <a:solidFill>
                <a:schemeClr val="tx2">
                  <a:lumMod val="75000"/>
                </a:schemeClr>
              </a:solidFill>
            </a:rPr>
            <a:t>Data </a:t>
          </a:r>
          <a:r>
            <a:rPr lang="es-ES" i="1" dirty="0" err="1">
              <a:solidFill>
                <a:schemeClr val="tx2">
                  <a:lumMod val="75000"/>
                </a:schemeClr>
              </a:solidFill>
            </a:rPr>
            <a:t>Structures</a:t>
          </a:r>
          <a:r>
            <a:rPr lang="es-ES" i="1" dirty="0">
              <a:solidFill>
                <a:schemeClr val="tx2">
                  <a:lumMod val="75000"/>
                </a:schemeClr>
              </a:solidFill>
            </a:rPr>
            <a:t> in Java </a:t>
          </a:r>
          <a:r>
            <a:rPr lang="es-ES" i="1" dirty="0" err="1">
              <a:solidFill>
                <a:schemeClr val="tx2">
                  <a:lumMod val="75000"/>
                </a:schemeClr>
              </a:solidFill>
            </a:rPr>
            <a:t>for</a:t>
          </a:r>
          <a:r>
            <a:rPr lang="es-ES" i="1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i="1" dirty="0" err="1">
              <a:solidFill>
                <a:schemeClr val="tx2">
                  <a:lumMod val="75000"/>
                </a:schemeClr>
              </a:solidFill>
            </a:rPr>
            <a:t>the</a:t>
          </a:r>
          <a:r>
            <a:rPr lang="es-ES" i="1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i="1" dirty="0" err="1">
              <a:solidFill>
                <a:schemeClr val="tx2">
                  <a:lumMod val="75000"/>
                </a:schemeClr>
              </a:solidFill>
            </a:rPr>
            <a:t>Principled</a:t>
          </a:r>
          <a:r>
            <a:rPr lang="es-ES" i="1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i="1" dirty="0" err="1">
              <a:solidFill>
                <a:schemeClr val="tx2">
                  <a:lumMod val="75000"/>
                </a:schemeClr>
              </a:solidFill>
            </a:rPr>
            <a:t>Programmer</a:t>
          </a:r>
          <a:r>
            <a:rPr lang="es-ES" i="1" dirty="0">
              <a:solidFill>
                <a:schemeClr val="tx2">
                  <a:lumMod val="75000"/>
                </a:schemeClr>
              </a:solidFill>
            </a:rPr>
            <a:t>, </a:t>
          </a:r>
          <a:r>
            <a:rPr lang="es-ES" dirty="0" err="1">
              <a:solidFill>
                <a:schemeClr val="tx2">
                  <a:lumMod val="75000"/>
                </a:schemeClr>
              </a:solidFill>
            </a:rPr>
            <a:t>Duane</a:t>
          </a:r>
          <a:r>
            <a:rPr lang="es-ES" dirty="0">
              <a:solidFill>
                <a:schemeClr val="tx2">
                  <a:lumMod val="75000"/>
                </a:schemeClr>
              </a:solidFill>
            </a:rPr>
            <a:t> A. Bailey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D4316BD-6E85-4874-B42E-D0DD321323E4}" type="parTrans" cxnId="{AE5C8623-E14F-4D7C-B50C-37A4C2A1C0A3}">
      <dgm:prSet/>
      <dgm:spPr/>
      <dgm:t>
        <a:bodyPr/>
        <a:lstStyle/>
        <a:p>
          <a:endParaRPr lang="en-US"/>
        </a:p>
      </dgm:t>
    </dgm:pt>
    <dgm:pt modelId="{FE2C9AF4-D464-484F-BE76-C690856CB90C}" type="sibTrans" cxnId="{AE5C8623-E14F-4D7C-B50C-37A4C2A1C0A3}">
      <dgm:prSet/>
      <dgm:spPr/>
      <dgm:t>
        <a:bodyPr/>
        <a:lstStyle/>
        <a:p>
          <a:endParaRPr lang="en-US"/>
        </a:p>
      </dgm:t>
    </dgm:pt>
    <dgm:pt modelId="{BDF7D516-2B72-4A5B-88F2-03B43A800E5C}">
      <dgm:prSet/>
      <dgm:spPr/>
      <dgm:t>
        <a:bodyPr/>
        <a:lstStyle/>
        <a:p>
          <a:r>
            <a:rPr lang="en-US" i="1" dirty="0">
              <a:solidFill>
                <a:schemeClr val="tx2">
                  <a:lumMod val="75000"/>
                </a:schemeClr>
              </a:solidFill>
            </a:rPr>
            <a:t>Java How to Program: 6</a:t>
          </a:r>
          <a:r>
            <a:rPr lang="en-US" i="1" baseline="30000" dirty="0">
              <a:solidFill>
                <a:schemeClr val="tx2">
                  <a:lumMod val="75000"/>
                </a:schemeClr>
              </a:solidFill>
            </a:rPr>
            <a:t>th</a:t>
          </a:r>
          <a:r>
            <a:rPr lang="en-US" i="1" dirty="0">
              <a:solidFill>
                <a:schemeClr val="tx2">
                  <a:lumMod val="75000"/>
                </a:schemeClr>
              </a:solidFill>
            </a:rPr>
            <a:t> Edition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0BEC804-D781-4D71-A32F-CE377C502D3D}" type="parTrans" cxnId="{E2722DD7-00D7-4D3A-AEF7-DF0890C22480}">
      <dgm:prSet/>
      <dgm:spPr/>
      <dgm:t>
        <a:bodyPr/>
        <a:lstStyle/>
        <a:p>
          <a:endParaRPr lang="en-US"/>
        </a:p>
      </dgm:t>
    </dgm:pt>
    <dgm:pt modelId="{09E9D1DF-DFCE-4888-8483-6EF7966FC45A}" type="sibTrans" cxnId="{E2722DD7-00D7-4D3A-AEF7-DF0890C22480}">
      <dgm:prSet/>
      <dgm:spPr/>
      <dgm:t>
        <a:bodyPr/>
        <a:lstStyle/>
        <a:p>
          <a:endParaRPr lang="en-US"/>
        </a:p>
      </dgm:t>
    </dgm:pt>
    <dgm:pt modelId="{E008C686-0E06-4E15-8461-7F46DCEB9260}" type="pres">
      <dgm:prSet presAssocID="{10CE7959-E7C9-4EC5-AEE4-F186FEC300F6}" presName="root" presStyleCnt="0">
        <dgm:presLayoutVars>
          <dgm:dir/>
          <dgm:resizeHandles val="exact"/>
        </dgm:presLayoutVars>
      </dgm:prSet>
      <dgm:spPr/>
    </dgm:pt>
    <dgm:pt modelId="{B5C7B637-A7D0-4AE5-8054-DEEB37E678F3}" type="pres">
      <dgm:prSet presAssocID="{10CE7959-E7C9-4EC5-AEE4-F186FEC300F6}" presName="container" presStyleCnt="0">
        <dgm:presLayoutVars>
          <dgm:dir/>
          <dgm:resizeHandles val="exact"/>
        </dgm:presLayoutVars>
      </dgm:prSet>
      <dgm:spPr/>
    </dgm:pt>
    <dgm:pt modelId="{865847DA-384E-4C94-80F6-5ACDCECA63A8}" type="pres">
      <dgm:prSet presAssocID="{F40DA1A8-3196-40A3-9369-C22E7F028E4C}" presName="compNode" presStyleCnt="0"/>
      <dgm:spPr/>
    </dgm:pt>
    <dgm:pt modelId="{7B9C299D-1E3B-4A0D-AF9E-E6C31281D861}" type="pres">
      <dgm:prSet presAssocID="{F40DA1A8-3196-40A3-9369-C22E7F028E4C}" presName="iconBgRect" presStyleLbl="bgShp" presStyleIdx="0" presStyleCnt="5"/>
      <dgm:spPr/>
    </dgm:pt>
    <dgm:pt modelId="{6679F090-1496-4162-901B-70093EE70EBA}" type="pres">
      <dgm:prSet presAssocID="{F40DA1A8-3196-40A3-9369-C22E7F028E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A33FDCF-C328-4D1A-99D0-0FE9B5A91A8C}" type="pres">
      <dgm:prSet presAssocID="{F40DA1A8-3196-40A3-9369-C22E7F028E4C}" presName="spaceRect" presStyleCnt="0"/>
      <dgm:spPr/>
    </dgm:pt>
    <dgm:pt modelId="{B761F80A-97A6-4F48-862E-766AD6575584}" type="pres">
      <dgm:prSet presAssocID="{F40DA1A8-3196-40A3-9369-C22E7F028E4C}" presName="textRect" presStyleLbl="revTx" presStyleIdx="0" presStyleCnt="5">
        <dgm:presLayoutVars>
          <dgm:chMax val="1"/>
          <dgm:chPref val="1"/>
        </dgm:presLayoutVars>
      </dgm:prSet>
      <dgm:spPr/>
    </dgm:pt>
    <dgm:pt modelId="{91D7A1D5-49A1-4AC7-A315-67E68FF2C6AD}" type="pres">
      <dgm:prSet presAssocID="{10B8AFBA-131B-4AC9-9D57-D32E3550E2B6}" presName="sibTrans" presStyleLbl="sibTrans2D1" presStyleIdx="0" presStyleCnt="0"/>
      <dgm:spPr/>
    </dgm:pt>
    <dgm:pt modelId="{F139BEAB-6453-4A53-90E5-B9544805DAA8}" type="pres">
      <dgm:prSet presAssocID="{1B297C38-BAB2-4ECE-891C-D01DA97FBAC8}" presName="compNode" presStyleCnt="0"/>
      <dgm:spPr/>
    </dgm:pt>
    <dgm:pt modelId="{F466DDF3-148B-46F3-8929-1BEA0D790269}" type="pres">
      <dgm:prSet presAssocID="{1B297C38-BAB2-4ECE-891C-D01DA97FBAC8}" presName="iconBgRect" presStyleLbl="bgShp" presStyleIdx="1" presStyleCnt="5"/>
      <dgm:spPr/>
    </dgm:pt>
    <dgm:pt modelId="{57DF59F2-6407-4A6E-95A3-1838983D967F}" type="pres">
      <dgm:prSet presAssocID="{1B297C38-BAB2-4ECE-891C-D01DA97FBA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5231FC6-BF2A-41D9-9C3E-347EE7854EE6}" type="pres">
      <dgm:prSet presAssocID="{1B297C38-BAB2-4ECE-891C-D01DA97FBAC8}" presName="spaceRect" presStyleCnt="0"/>
      <dgm:spPr/>
    </dgm:pt>
    <dgm:pt modelId="{AFDCC9B1-2559-4CF3-9338-85321F2F51B6}" type="pres">
      <dgm:prSet presAssocID="{1B297C38-BAB2-4ECE-891C-D01DA97FBAC8}" presName="textRect" presStyleLbl="revTx" presStyleIdx="1" presStyleCnt="5">
        <dgm:presLayoutVars>
          <dgm:chMax val="1"/>
          <dgm:chPref val="1"/>
        </dgm:presLayoutVars>
      </dgm:prSet>
      <dgm:spPr/>
    </dgm:pt>
    <dgm:pt modelId="{68117D58-8732-41E3-89C0-15BD1BDC3B8B}" type="pres">
      <dgm:prSet presAssocID="{E2F166CA-5902-4D44-A027-DAC77D39510E}" presName="sibTrans" presStyleLbl="sibTrans2D1" presStyleIdx="0" presStyleCnt="0"/>
      <dgm:spPr/>
    </dgm:pt>
    <dgm:pt modelId="{608BDBAE-5082-49AF-A75F-296625224C53}" type="pres">
      <dgm:prSet presAssocID="{8C9714A2-9C98-4905-BA49-2D88FDC97C97}" presName="compNode" presStyleCnt="0"/>
      <dgm:spPr/>
    </dgm:pt>
    <dgm:pt modelId="{2C63D682-813B-491F-AD17-CEF1E0DA2448}" type="pres">
      <dgm:prSet presAssocID="{8C9714A2-9C98-4905-BA49-2D88FDC97C97}" presName="iconBgRect" presStyleLbl="bgShp" presStyleIdx="2" presStyleCnt="5"/>
      <dgm:spPr/>
    </dgm:pt>
    <dgm:pt modelId="{4E83EF1D-C24F-4F83-9B8A-7D16A5935FEB}" type="pres">
      <dgm:prSet presAssocID="{8C9714A2-9C98-4905-BA49-2D88FDC97C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81B2799-AE7F-44FA-B1E8-76C5047472B2}" type="pres">
      <dgm:prSet presAssocID="{8C9714A2-9C98-4905-BA49-2D88FDC97C97}" presName="spaceRect" presStyleCnt="0"/>
      <dgm:spPr/>
    </dgm:pt>
    <dgm:pt modelId="{0BC52D79-4791-4AB4-91B2-202E19EDBB1C}" type="pres">
      <dgm:prSet presAssocID="{8C9714A2-9C98-4905-BA49-2D88FDC97C97}" presName="textRect" presStyleLbl="revTx" presStyleIdx="2" presStyleCnt="5">
        <dgm:presLayoutVars>
          <dgm:chMax val="1"/>
          <dgm:chPref val="1"/>
        </dgm:presLayoutVars>
      </dgm:prSet>
      <dgm:spPr/>
    </dgm:pt>
    <dgm:pt modelId="{CB13FF84-B418-409E-B6EA-92D95834684A}" type="pres">
      <dgm:prSet presAssocID="{38DC99D7-2284-47AE-BB8E-543B2EF64561}" presName="sibTrans" presStyleLbl="sibTrans2D1" presStyleIdx="0" presStyleCnt="0"/>
      <dgm:spPr/>
    </dgm:pt>
    <dgm:pt modelId="{5CE2BDA8-8221-4761-93E3-3345766D472A}" type="pres">
      <dgm:prSet presAssocID="{F73D374B-9FCC-480B-8536-F7718EABAA3D}" presName="compNode" presStyleCnt="0"/>
      <dgm:spPr/>
    </dgm:pt>
    <dgm:pt modelId="{87F5D710-B18D-4EDB-9FA5-8C7DD4D9A849}" type="pres">
      <dgm:prSet presAssocID="{F73D374B-9FCC-480B-8536-F7718EABAA3D}" presName="iconBgRect" presStyleLbl="bgShp" presStyleIdx="3" presStyleCnt="5"/>
      <dgm:spPr/>
    </dgm:pt>
    <dgm:pt modelId="{8F2A7B2D-D3DA-421A-9806-D00B3BECFB3A}" type="pres">
      <dgm:prSet presAssocID="{F73D374B-9FCC-480B-8536-F7718EABAA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AF1C70-780A-4B1D-9EEB-C0E3FCE286FF}" type="pres">
      <dgm:prSet presAssocID="{F73D374B-9FCC-480B-8536-F7718EABAA3D}" presName="spaceRect" presStyleCnt="0"/>
      <dgm:spPr/>
    </dgm:pt>
    <dgm:pt modelId="{88982057-2D1E-4D14-9BF9-CD19865D6673}" type="pres">
      <dgm:prSet presAssocID="{F73D374B-9FCC-480B-8536-F7718EABAA3D}" presName="textRect" presStyleLbl="revTx" presStyleIdx="3" presStyleCnt="5">
        <dgm:presLayoutVars>
          <dgm:chMax val="1"/>
          <dgm:chPref val="1"/>
        </dgm:presLayoutVars>
      </dgm:prSet>
      <dgm:spPr/>
    </dgm:pt>
    <dgm:pt modelId="{A4D81FAD-17A3-41D9-8C98-11884D269142}" type="pres">
      <dgm:prSet presAssocID="{FE2C9AF4-D464-484F-BE76-C690856CB90C}" presName="sibTrans" presStyleLbl="sibTrans2D1" presStyleIdx="0" presStyleCnt="0"/>
      <dgm:spPr/>
    </dgm:pt>
    <dgm:pt modelId="{9DABD568-E5CC-4082-B738-10FD6C52586F}" type="pres">
      <dgm:prSet presAssocID="{BDF7D516-2B72-4A5B-88F2-03B43A800E5C}" presName="compNode" presStyleCnt="0"/>
      <dgm:spPr/>
    </dgm:pt>
    <dgm:pt modelId="{B411438B-4469-4995-8CCF-716A7C06ED92}" type="pres">
      <dgm:prSet presAssocID="{BDF7D516-2B72-4A5B-88F2-03B43A800E5C}" presName="iconBgRect" presStyleLbl="bgShp" presStyleIdx="4" presStyleCnt="5"/>
      <dgm:spPr/>
    </dgm:pt>
    <dgm:pt modelId="{C9140B38-9083-42F6-8467-4808ED8077D2}" type="pres">
      <dgm:prSet presAssocID="{BDF7D516-2B72-4A5B-88F2-03B43A800E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3A301C5-A16F-4EFC-8089-81562A5DCB6A}" type="pres">
      <dgm:prSet presAssocID="{BDF7D516-2B72-4A5B-88F2-03B43A800E5C}" presName="spaceRect" presStyleCnt="0"/>
      <dgm:spPr/>
    </dgm:pt>
    <dgm:pt modelId="{16F377EA-7CA4-4B73-9A93-43882A2EF9B5}" type="pres">
      <dgm:prSet presAssocID="{BDF7D516-2B72-4A5B-88F2-03B43A800E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B1CF16-8C62-4CAE-A72A-C30C35500BBB}" type="presOf" srcId="{BDF7D516-2B72-4A5B-88F2-03B43A800E5C}" destId="{16F377EA-7CA4-4B73-9A93-43882A2EF9B5}" srcOrd="0" destOrd="0" presId="urn:microsoft.com/office/officeart/2018/2/layout/IconCircleList"/>
    <dgm:cxn modelId="{AE5C8623-E14F-4D7C-B50C-37A4C2A1C0A3}" srcId="{10CE7959-E7C9-4EC5-AEE4-F186FEC300F6}" destId="{F73D374B-9FCC-480B-8536-F7718EABAA3D}" srcOrd="3" destOrd="0" parTransId="{ED4316BD-6E85-4874-B42E-D0DD321323E4}" sibTransId="{FE2C9AF4-D464-484F-BE76-C690856CB90C}"/>
    <dgm:cxn modelId="{2F44E434-C563-4487-BEE3-D5BC0C4E49DF}" type="presOf" srcId="{F40DA1A8-3196-40A3-9369-C22E7F028E4C}" destId="{B761F80A-97A6-4F48-862E-766AD6575584}" srcOrd="0" destOrd="0" presId="urn:microsoft.com/office/officeart/2018/2/layout/IconCircleList"/>
    <dgm:cxn modelId="{405FCC5D-9397-4524-8FE9-E2851BFAD28E}" type="presOf" srcId="{38DC99D7-2284-47AE-BB8E-543B2EF64561}" destId="{CB13FF84-B418-409E-B6EA-92D95834684A}" srcOrd="0" destOrd="0" presId="urn:microsoft.com/office/officeart/2018/2/layout/IconCircleList"/>
    <dgm:cxn modelId="{60565F46-04D7-4ED2-977A-AA5464552D23}" srcId="{10CE7959-E7C9-4EC5-AEE4-F186FEC300F6}" destId="{1B297C38-BAB2-4ECE-891C-D01DA97FBAC8}" srcOrd="1" destOrd="0" parTransId="{0DA6328F-9AEF-4E7F-BE4B-C39F875057EA}" sibTransId="{E2F166CA-5902-4D44-A027-DAC77D39510E}"/>
    <dgm:cxn modelId="{655CFF48-CF86-42FA-8DC5-221EEE969328}" type="presOf" srcId="{E2F166CA-5902-4D44-A027-DAC77D39510E}" destId="{68117D58-8732-41E3-89C0-15BD1BDC3B8B}" srcOrd="0" destOrd="0" presId="urn:microsoft.com/office/officeart/2018/2/layout/IconCircleList"/>
    <dgm:cxn modelId="{67A7966B-91DE-4F71-912B-3BE53A5BFA93}" srcId="{10CE7959-E7C9-4EC5-AEE4-F186FEC300F6}" destId="{8C9714A2-9C98-4905-BA49-2D88FDC97C97}" srcOrd="2" destOrd="0" parTransId="{94898FE9-3423-4999-ADB9-1D9AFE58A80D}" sibTransId="{38DC99D7-2284-47AE-BB8E-543B2EF64561}"/>
    <dgm:cxn modelId="{570ECA86-1F6E-442E-BB58-1198E8D0D81C}" srcId="{10CE7959-E7C9-4EC5-AEE4-F186FEC300F6}" destId="{F40DA1A8-3196-40A3-9369-C22E7F028E4C}" srcOrd="0" destOrd="0" parTransId="{7794D8F2-2BD5-42D1-8D9B-C23E61BB2483}" sibTransId="{10B8AFBA-131B-4AC9-9D57-D32E3550E2B6}"/>
    <dgm:cxn modelId="{25779D97-BD2B-4667-8E60-0E69E20DDEE0}" type="presOf" srcId="{8C9714A2-9C98-4905-BA49-2D88FDC97C97}" destId="{0BC52D79-4791-4AB4-91B2-202E19EDBB1C}" srcOrd="0" destOrd="0" presId="urn:microsoft.com/office/officeart/2018/2/layout/IconCircleList"/>
    <dgm:cxn modelId="{826F21A9-9E0D-4B8C-8E6B-B56AE63E55CB}" type="presOf" srcId="{10B8AFBA-131B-4AC9-9D57-D32E3550E2B6}" destId="{91D7A1D5-49A1-4AC7-A315-67E68FF2C6AD}" srcOrd="0" destOrd="0" presId="urn:microsoft.com/office/officeart/2018/2/layout/IconCircleList"/>
    <dgm:cxn modelId="{06DB4DB6-6E6B-4577-9AE1-5841291BF844}" type="presOf" srcId="{F73D374B-9FCC-480B-8536-F7718EABAA3D}" destId="{88982057-2D1E-4D14-9BF9-CD19865D6673}" srcOrd="0" destOrd="0" presId="urn:microsoft.com/office/officeart/2018/2/layout/IconCircleList"/>
    <dgm:cxn modelId="{A4F4ABB9-69B5-4A30-B740-898E3BE892ED}" type="presOf" srcId="{FE2C9AF4-D464-484F-BE76-C690856CB90C}" destId="{A4D81FAD-17A3-41D9-8C98-11884D269142}" srcOrd="0" destOrd="0" presId="urn:microsoft.com/office/officeart/2018/2/layout/IconCircleList"/>
    <dgm:cxn modelId="{B66767C3-E3D2-4593-81A1-511B0090CC43}" type="presOf" srcId="{1B297C38-BAB2-4ECE-891C-D01DA97FBAC8}" destId="{AFDCC9B1-2559-4CF3-9338-85321F2F51B6}" srcOrd="0" destOrd="0" presId="urn:microsoft.com/office/officeart/2018/2/layout/IconCircleList"/>
    <dgm:cxn modelId="{4E6AF9CA-C718-4449-AE82-4E75AEDF6ED0}" type="presOf" srcId="{10CE7959-E7C9-4EC5-AEE4-F186FEC300F6}" destId="{E008C686-0E06-4E15-8461-7F46DCEB9260}" srcOrd="0" destOrd="0" presId="urn:microsoft.com/office/officeart/2018/2/layout/IconCircleList"/>
    <dgm:cxn modelId="{E2722DD7-00D7-4D3A-AEF7-DF0890C22480}" srcId="{10CE7959-E7C9-4EC5-AEE4-F186FEC300F6}" destId="{BDF7D516-2B72-4A5B-88F2-03B43A800E5C}" srcOrd="4" destOrd="0" parTransId="{50BEC804-D781-4D71-A32F-CE377C502D3D}" sibTransId="{09E9D1DF-DFCE-4888-8483-6EF7966FC45A}"/>
    <dgm:cxn modelId="{C0F34E20-95A4-45CB-B73A-7C598483CC32}" type="presParOf" srcId="{E008C686-0E06-4E15-8461-7F46DCEB9260}" destId="{B5C7B637-A7D0-4AE5-8054-DEEB37E678F3}" srcOrd="0" destOrd="0" presId="urn:microsoft.com/office/officeart/2018/2/layout/IconCircleList"/>
    <dgm:cxn modelId="{9948850A-55BF-45D6-9D0C-A9A6179A9AB5}" type="presParOf" srcId="{B5C7B637-A7D0-4AE5-8054-DEEB37E678F3}" destId="{865847DA-384E-4C94-80F6-5ACDCECA63A8}" srcOrd="0" destOrd="0" presId="urn:microsoft.com/office/officeart/2018/2/layout/IconCircleList"/>
    <dgm:cxn modelId="{03DDE3F8-B248-45BB-AB9D-6FA9BB69AB45}" type="presParOf" srcId="{865847DA-384E-4C94-80F6-5ACDCECA63A8}" destId="{7B9C299D-1E3B-4A0D-AF9E-E6C31281D861}" srcOrd="0" destOrd="0" presId="urn:microsoft.com/office/officeart/2018/2/layout/IconCircleList"/>
    <dgm:cxn modelId="{F5A437FE-F673-43AC-8DC1-854E98E2EF83}" type="presParOf" srcId="{865847DA-384E-4C94-80F6-5ACDCECA63A8}" destId="{6679F090-1496-4162-901B-70093EE70EBA}" srcOrd="1" destOrd="0" presId="urn:microsoft.com/office/officeart/2018/2/layout/IconCircleList"/>
    <dgm:cxn modelId="{9684FD73-5EC6-49C3-8669-962B9E246F68}" type="presParOf" srcId="{865847DA-384E-4C94-80F6-5ACDCECA63A8}" destId="{6A33FDCF-C328-4D1A-99D0-0FE9B5A91A8C}" srcOrd="2" destOrd="0" presId="urn:microsoft.com/office/officeart/2018/2/layout/IconCircleList"/>
    <dgm:cxn modelId="{684F0575-D7A5-4EB6-B102-818A743A25D8}" type="presParOf" srcId="{865847DA-384E-4C94-80F6-5ACDCECA63A8}" destId="{B761F80A-97A6-4F48-862E-766AD6575584}" srcOrd="3" destOrd="0" presId="urn:microsoft.com/office/officeart/2018/2/layout/IconCircleList"/>
    <dgm:cxn modelId="{4F61DFCD-EE94-4C8D-97EB-63B623D74781}" type="presParOf" srcId="{B5C7B637-A7D0-4AE5-8054-DEEB37E678F3}" destId="{91D7A1D5-49A1-4AC7-A315-67E68FF2C6AD}" srcOrd="1" destOrd="0" presId="urn:microsoft.com/office/officeart/2018/2/layout/IconCircleList"/>
    <dgm:cxn modelId="{8AFC016B-626B-4EA8-B615-CADCAFD186B5}" type="presParOf" srcId="{B5C7B637-A7D0-4AE5-8054-DEEB37E678F3}" destId="{F139BEAB-6453-4A53-90E5-B9544805DAA8}" srcOrd="2" destOrd="0" presId="urn:microsoft.com/office/officeart/2018/2/layout/IconCircleList"/>
    <dgm:cxn modelId="{9FE0D192-E791-4313-8BB8-A84B31540D1C}" type="presParOf" srcId="{F139BEAB-6453-4A53-90E5-B9544805DAA8}" destId="{F466DDF3-148B-46F3-8929-1BEA0D790269}" srcOrd="0" destOrd="0" presId="urn:microsoft.com/office/officeart/2018/2/layout/IconCircleList"/>
    <dgm:cxn modelId="{1FAD27A5-92C6-41A9-A965-3E49B20D73CF}" type="presParOf" srcId="{F139BEAB-6453-4A53-90E5-B9544805DAA8}" destId="{57DF59F2-6407-4A6E-95A3-1838983D967F}" srcOrd="1" destOrd="0" presId="urn:microsoft.com/office/officeart/2018/2/layout/IconCircleList"/>
    <dgm:cxn modelId="{207B23D4-1C37-4169-9616-2A4304D5ECB9}" type="presParOf" srcId="{F139BEAB-6453-4A53-90E5-B9544805DAA8}" destId="{85231FC6-BF2A-41D9-9C3E-347EE7854EE6}" srcOrd="2" destOrd="0" presId="urn:microsoft.com/office/officeart/2018/2/layout/IconCircleList"/>
    <dgm:cxn modelId="{39DA3038-4A66-44F3-A3D2-5C1025A5E741}" type="presParOf" srcId="{F139BEAB-6453-4A53-90E5-B9544805DAA8}" destId="{AFDCC9B1-2559-4CF3-9338-85321F2F51B6}" srcOrd="3" destOrd="0" presId="urn:microsoft.com/office/officeart/2018/2/layout/IconCircleList"/>
    <dgm:cxn modelId="{D669CF24-7384-4FA4-A98A-29903103CBAB}" type="presParOf" srcId="{B5C7B637-A7D0-4AE5-8054-DEEB37E678F3}" destId="{68117D58-8732-41E3-89C0-15BD1BDC3B8B}" srcOrd="3" destOrd="0" presId="urn:microsoft.com/office/officeart/2018/2/layout/IconCircleList"/>
    <dgm:cxn modelId="{F495C63B-FEB2-41B2-A2D9-72B673C3AE1E}" type="presParOf" srcId="{B5C7B637-A7D0-4AE5-8054-DEEB37E678F3}" destId="{608BDBAE-5082-49AF-A75F-296625224C53}" srcOrd="4" destOrd="0" presId="urn:microsoft.com/office/officeart/2018/2/layout/IconCircleList"/>
    <dgm:cxn modelId="{CB1ACC1A-BE39-49C0-8860-628748581B3B}" type="presParOf" srcId="{608BDBAE-5082-49AF-A75F-296625224C53}" destId="{2C63D682-813B-491F-AD17-CEF1E0DA2448}" srcOrd="0" destOrd="0" presId="urn:microsoft.com/office/officeart/2018/2/layout/IconCircleList"/>
    <dgm:cxn modelId="{1488883B-5F5B-44AF-8637-1881BEAEE895}" type="presParOf" srcId="{608BDBAE-5082-49AF-A75F-296625224C53}" destId="{4E83EF1D-C24F-4F83-9B8A-7D16A5935FEB}" srcOrd="1" destOrd="0" presId="urn:microsoft.com/office/officeart/2018/2/layout/IconCircleList"/>
    <dgm:cxn modelId="{BA31D6B2-9F13-42FE-B59C-ABCB356B0681}" type="presParOf" srcId="{608BDBAE-5082-49AF-A75F-296625224C53}" destId="{A81B2799-AE7F-44FA-B1E8-76C5047472B2}" srcOrd="2" destOrd="0" presId="urn:microsoft.com/office/officeart/2018/2/layout/IconCircleList"/>
    <dgm:cxn modelId="{BF31A179-1936-40A6-8F4A-ED5C6B5F32A6}" type="presParOf" srcId="{608BDBAE-5082-49AF-A75F-296625224C53}" destId="{0BC52D79-4791-4AB4-91B2-202E19EDBB1C}" srcOrd="3" destOrd="0" presId="urn:microsoft.com/office/officeart/2018/2/layout/IconCircleList"/>
    <dgm:cxn modelId="{818771C6-E9D2-464F-AA0D-2998AF3880A6}" type="presParOf" srcId="{B5C7B637-A7D0-4AE5-8054-DEEB37E678F3}" destId="{CB13FF84-B418-409E-B6EA-92D95834684A}" srcOrd="5" destOrd="0" presId="urn:microsoft.com/office/officeart/2018/2/layout/IconCircleList"/>
    <dgm:cxn modelId="{623D140C-3A78-426B-9A72-399B871F7DD1}" type="presParOf" srcId="{B5C7B637-A7D0-4AE5-8054-DEEB37E678F3}" destId="{5CE2BDA8-8221-4761-93E3-3345766D472A}" srcOrd="6" destOrd="0" presId="urn:microsoft.com/office/officeart/2018/2/layout/IconCircleList"/>
    <dgm:cxn modelId="{520A3E44-CF4E-47CA-9AC2-E4DD1B7D7BB4}" type="presParOf" srcId="{5CE2BDA8-8221-4761-93E3-3345766D472A}" destId="{87F5D710-B18D-4EDB-9FA5-8C7DD4D9A849}" srcOrd="0" destOrd="0" presId="urn:microsoft.com/office/officeart/2018/2/layout/IconCircleList"/>
    <dgm:cxn modelId="{FF7D74D8-1B60-4B11-8E50-E6B191434E6D}" type="presParOf" srcId="{5CE2BDA8-8221-4761-93E3-3345766D472A}" destId="{8F2A7B2D-D3DA-421A-9806-D00B3BECFB3A}" srcOrd="1" destOrd="0" presId="urn:microsoft.com/office/officeart/2018/2/layout/IconCircleList"/>
    <dgm:cxn modelId="{EC880503-6A5E-4F31-8802-3F44DC26A90D}" type="presParOf" srcId="{5CE2BDA8-8221-4761-93E3-3345766D472A}" destId="{4BAF1C70-780A-4B1D-9EEB-C0E3FCE286FF}" srcOrd="2" destOrd="0" presId="urn:microsoft.com/office/officeart/2018/2/layout/IconCircleList"/>
    <dgm:cxn modelId="{BCE980C3-E29E-40A8-98B9-DA3B952040A1}" type="presParOf" srcId="{5CE2BDA8-8221-4761-93E3-3345766D472A}" destId="{88982057-2D1E-4D14-9BF9-CD19865D6673}" srcOrd="3" destOrd="0" presId="urn:microsoft.com/office/officeart/2018/2/layout/IconCircleList"/>
    <dgm:cxn modelId="{89FFAC2C-2E7F-49E0-9341-03AACBB431D9}" type="presParOf" srcId="{B5C7B637-A7D0-4AE5-8054-DEEB37E678F3}" destId="{A4D81FAD-17A3-41D9-8C98-11884D269142}" srcOrd="7" destOrd="0" presId="urn:microsoft.com/office/officeart/2018/2/layout/IconCircleList"/>
    <dgm:cxn modelId="{158297B9-88E9-4EE5-9C35-AB1009A9E777}" type="presParOf" srcId="{B5C7B637-A7D0-4AE5-8054-DEEB37E678F3}" destId="{9DABD568-E5CC-4082-B738-10FD6C52586F}" srcOrd="8" destOrd="0" presId="urn:microsoft.com/office/officeart/2018/2/layout/IconCircleList"/>
    <dgm:cxn modelId="{85559540-CCAC-4177-9A81-88D9AC218F52}" type="presParOf" srcId="{9DABD568-E5CC-4082-B738-10FD6C52586F}" destId="{B411438B-4469-4995-8CCF-716A7C06ED92}" srcOrd="0" destOrd="0" presId="urn:microsoft.com/office/officeart/2018/2/layout/IconCircleList"/>
    <dgm:cxn modelId="{020761BE-8C3E-43B7-BCF8-43D071B9101D}" type="presParOf" srcId="{9DABD568-E5CC-4082-B738-10FD6C52586F}" destId="{C9140B38-9083-42F6-8467-4808ED8077D2}" srcOrd="1" destOrd="0" presId="urn:microsoft.com/office/officeart/2018/2/layout/IconCircleList"/>
    <dgm:cxn modelId="{24E89D22-ABEB-4411-B946-96154D9582DF}" type="presParOf" srcId="{9DABD568-E5CC-4082-B738-10FD6C52586F}" destId="{B3A301C5-A16F-4EFC-8089-81562A5DCB6A}" srcOrd="2" destOrd="0" presId="urn:microsoft.com/office/officeart/2018/2/layout/IconCircleList"/>
    <dgm:cxn modelId="{03F15E0E-3F83-4729-9A8F-29C54B75894B}" type="presParOf" srcId="{9DABD568-E5CC-4082-B738-10FD6C52586F}" destId="{16F377EA-7CA4-4B73-9A93-43882A2EF9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BBB2-80D3-401A-AF2D-F1D99891E0C3}">
      <dsp:nvSpPr>
        <dsp:cNvPr id="0" name=""/>
        <dsp:cNvSpPr/>
      </dsp:nvSpPr>
      <dsp:spPr>
        <a:xfrm>
          <a:off x="49616" y="433"/>
          <a:ext cx="1584718" cy="9508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1: 5%</a:t>
          </a:r>
        </a:p>
      </dsp:txBody>
      <dsp:txXfrm>
        <a:off x="49616" y="433"/>
        <a:ext cx="1584718" cy="950830"/>
      </dsp:txXfrm>
    </dsp:sp>
    <dsp:sp modelId="{5481AABC-0AF6-457E-B1C7-500D90B886DC}">
      <dsp:nvSpPr>
        <dsp:cNvPr id="0" name=""/>
        <dsp:cNvSpPr/>
      </dsp:nvSpPr>
      <dsp:spPr>
        <a:xfrm>
          <a:off x="1792806" y="433"/>
          <a:ext cx="1584718" cy="950830"/>
        </a:xfrm>
        <a:prstGeom prst="rect">
          <a:avLst/>
        </a:prstGeom>
        <a:solidFill>
          <a:schemeClr val="accent2">
            <a:hueOff val="1553672"/>
            <a:satOff val="3607"/>
            <a:lumOff val="-70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2: 20%</a:t>
          </a:r>
        </a:p>
      </dsp:txBody>
      <dsp:txXfrm>
        <a:off x="1792806" y="433"/>
        <a:ext cx="1584718" cy="950830"/>
      </dsp:txXfrm>
    </dsp:sp>
    <dsp:sp modelId="{66F45434-CEE7-43AB-8624-ACF981EC8524}">
      <dsp:nvSpPr>
        <dsp:cNvPr id="0" name=""/>
        <dsp:cNvSpPr/>
      </dsp:nvSpPr>
      <dsp:spPr>
        <a:xfrm>
          <a:off x="49616" y="1109736"/>
          <a:ext cx="1584718" cy="950830"/>
        </a:xfrm>
        <a:prstGeom prst="rect">
          <a:avLst/>
        </a:prstGeom>
        <a:solidFill>
          <a:schemeClr val="accent2">
            <a:hueOff val="3107344"/>
            <a:satOff val="7213"/>
            <a:lumOff val="-141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3: 15%</a:t>
          </a:r>
        </a:p>
      </dsp:txBody>
      <dsp:txXfrm>
        <a:off x="49616" y="1109736"/>
        <a:ext cx="1584718" cy="950830"/>
      </dsp:txXfrm>
    </dsp:sp>
    <dsp:sp modelId="{8DD31585-5560-4906-8844-B38C3F800DD0}">
      <dsp:nvSpPr>
        <dsp:cNvPr id="0" name=""/>
        <dsp:cNvSpPr/>
      </dsp:nvSpPr>
      <dsp:spPr>
        <a:xfrm>
          <a:off x="1792806" y="1109736"/>
          <a:ext cx="1584718" cy="950830"/>
        </a:xfrm>
        <a:prstGeom prst="rect">
          <a:avLst/>
        </a:prstGeom>
        <a:solidFill>
          <a:schemeClr val="accent2">
            <a:hueOff val="4661016"/>
            <a:satOff val="10820"/>
            <a:lumOff val="-212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4: 20%</a:t>
          </a:r>
        </a:p>
      </dsp:txBody>
      <dsp:txXfrm>
        <a:off x="1792806" y="1109736"/>
        <a:ext cx="1584718" cy="950830"/>
      </dsp:txXfrm>
    </dsp:sp>
    <dsp:sp modelId="{D24882D7-0183-43CE-8914-272D141B0E98}">
      <dsp:nvSpPr>
        <dsp:cNvPr id="0" name=""/>
        <dsp:cNvSpPr/>
      </dsp:nvSpPr>
      <dsp:spPr>
        <a:xfrm>
          <a:off x="49616" y="2219038"/>
          <a:ext cx="1584718" cy="950830"/>
        </a:xfrm>
        <a:prstGeom prst="rect">
          <a:avLst/>
        </a:prstGeom>
        <a:solidFill>
          <a:schemeClr val="accent2">
            <a:hueOff val="6214688"/>
            <a:satOff val="14426"/>
            <a:lumOff val="-2839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5: 20%</a:t>
          </a:r>
        </a:p>
      </dsp:txBody>
      <dsp:txXfrm>
        <a:off x="49616" y="2219038"/>
        <a:ext cx="1584718" cy="950830"/>
      </dsp:txXfrm>
    </dsp:sp>
    <dsp:sp modelId="{410B8A1A-9DD3-457E-A74C-99CF9B59EF8E}">
      <dsp:nvSpPr>
        <dsp:cNvPr id="0" name=""/>
        <dsp:cNvSpPr/>
      </dsp:nvSpPr>
      <dsp:spPr>
        <a:xfrm>
          <a:off x="1792806" y="2219038"/>
          <a:ext cx="1584718" cy="950830"/>
        </a:xfrm>
        <a:prstGeom prst="rect">
          <a:avLst/>
        </a:prstGeom>
        <a:solidFill>
          <a:schemeClr val="accent2">
            <a:hueOff val="7768359"/>
            <a:satOff val="18033"/>
            <a:lumOff val="-354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 6: 20%</a:t>
          </a:r>
        </a:p>
      </dsp:txBody>
      <dsp:txXfrm>
        <a:off x="1792806" y="2219038"/>
        <a:ext cx="1584718" cy="95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67619-90CB-4A89-B04A-E5A14B317CE0}">
      <dsp:nvSpPr>
        <dsp:cNvPr id="0" name=""/>
        <dsp:cNvSpPr/>
      </dsp:nvSpPr>
      <dsp:spPr>
        <a:xfrm>
          <a:off x="1014726" y="1426"/>
          <a:ext cx="3297485" cy="29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14726" y="1426"/>
        <a:ext cx="3297485" cy="299771"/>
      </dsp:txXfrm>
    </dsp:sp>
    <dsp:sp modelId="{0C691EC2-5B06-47F0-AE82-54AEEFBACB38}">
      <dsp:nvSpPr>
        <dsp:cNvPr id="0" name=""/>
        <dsp:cNvSpPr/>
      </dsp:nvSpPr>
      <dsp:spPr>
        <a:xfrm>
          <a:off x="1014726" y="301198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FCB79-CF50-4021-AF04-AC045F401D15}">
      <dsp:nvSpPr>
        <dsp:cNvPr id="0" name=""/>
        <dsp:cNvSpPr/>
      </dsp:nvSpPr>
      <dsp:spPr>
        <a:xfrm>
          <a:off x="1478206" y="301198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69945-A29A-4CD3-BBF8-5743FC47CB90}">
      <dsp:nvSpPr>
        <dsp:cNvPr id="0" name=""/>
        <dsp:cNvSpPr/>
      </dsp:nvSpPr>
      <dsp:spPr>
        <a:xfrm>
          <a:off x="1942053" y="301198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3C9C1-D39B-4FC2-A981-635CE6545C7E}">
      <dsp:nvSpPr>
        <dsp:cNvPr id="0" name=""/>
        <dsp:cNvSpPr/>
      </dsp:nvSpPr>
      <dsp:spPr>
        <a:xfrm>
          <a:off x="2405533" y="301198"/>
          <a:ext cx="771611" cy="610645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7C2AF-843E-417C-99F1-BFF50EFEE615}">
      <dsp:nvSpPr>
        <dsp:cNvPr id="0" name=""/>
        <dsp:cNvSpPr/>
      </dsp:nvSpPr>
      <dsp:spPr>
        <a:xfrm>
          <a:off x="2869379" y="301198"/>
          <a:ext cx="771611" cy="610645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0E208-8A85-4F49-BC6F-0F225BD07BE4}">
      <dsp:nvSpPr>
        <dsp:cNvPr id="0" name=""/>
        <dsp:cNvSpPr/>
      </dsp:nvSpPr>
      <dsp:spPr>
        <a:xfrm>
          <a:off x="3332859" y="301198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10848-22A1-420F-A954-CC41EC50AEA0}">
      <dsp:nvSpPr>
        <dsp:cNvPr id="0" name=""/>
        <dsp:cNvSpPr/>
      </dsp:nvSpPr>
      <dsp:spPr>
        <a:xfrm>
          <a:off x="3796705" y="301198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9A2F-D42B-41B1-B730-FCDD44927177}">
      <dsp:nvSpPr>
        <dsp:cNvPr id="0" name=""/>
        <dsp:cNvSpPr/>
      </dsp:nvSpPr>
      <dsp:spPr>
        <a:xfrm>
          <a:off x="1014726" y="362262"/>
          <a:ext cx="3340352" cy="4885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KUIS: 15%</a:t>
          </a:r>
        </a:p>
      </dsp:txBody>
      <dsp:txXfrm>
        <a:off x="1014726" y="362262"/>
        <a:ext cx="3340352" cy="488516"/>
      </dsp:txXfrm>
    </dsp:sp>
    <dsp:sp modelId="{EF44301B-BE33-45A0-9FD5-4C85E769F0EF}">
      <dsp:nvSpPr>
        <dsp:cNvPr id="0" name=""/>
        <dsp:cNvSpPr/>
      </dsp:nvSpPr>
      <dsp:spPr>
        <a:xfrm>
          <a:off x="1014726" y="961638"/>
          <a:ext cx="3297485" cy="29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14726" y="961638"/>
        <a:ext cx="3297485" cy="299771"/>
      </dsp:txXfrm>
    </dsp:sp>
    <dsp:sp modelId="{81E3700D-4F78-4A64-BE04-5CC9273F90D6}">
      <dsp:nvSpPr>
        <dsp:cNvPr id="0" name=""/>
        <dsp:cNvSpPr/>
      </dsp:nvSpPr>
      <dsp:spPr>
        <a:xfrm>
          <a:off x="1014726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52D2C-65EC-42EF-A0AA-A688CD3BEBCD}">
      <dsp:nvSpPr>
        <dsp:cNvPr id="0" name=""/>
        <dsp:cNvSpPr/>
      </dsp:nvSpPr>
      <dsp:spPr>
        <a:xfrm>
          <a:off x="1478206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20D4C-41CA-40B0-9261-F34C5624F225}">
      <dsp:nvSpPr>
        <dsp:cNvPr id="0" name=""/>
        <dsp:cNvSpPr/>
      </dsp:nvSpPr>
      <dsp:spPr>
        <a:xfrm>
          <a:off x="1942053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EC6D-9CF5-4814-AA19-73B1B04F9176}">
      <dsp:nvSpPr>
        <dsp:cNvPr id="0" name=""/>
        <dsp:cNvSpPr/>
      </dsp:nvSpPr>
      <dsp:spPr>
        <a:xfrm>
          <a:off x="2405533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3DDD-5689-4548-8EE1-3B47BFF011FD}">
      <dsp:nvSpPr>
        <dsp:cNvPr id="0" name=""/>
        <dsp:cNvSpPr/>
      </dsp:nvSpPr>
      <dsp:spPr>
        <a:xfrm>
          <a:off x="2869379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C587B-FF97-473C-9775-D127308B05AE}">
      <dsp:nvSpPr>
        <dsp:cNvPr id="0" name=""/>
        <dsp:cNvSpPr/>
      </dsp:nvSpPr>
      <dsp:spPr>
        <a:xfrm>
          <a:off x="3332859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0A069-0CAD-4735-A642-F1EDE6B99DA3}">
      <dsp:nvSpPr>
        <dsp:cNvPr id="0" name=""/>
        <dsp:cNvSpPr/>
      </dsp:nvSpPr>
      <dsp:spPr>
        <a:xfrm>
          <a:off x="3796705" y="1261410"/>
          <a:ext cx="771611" cy="610645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AEB01-F632-44BA-8E8D-CADDD8B0F94F}">
      <dsp:nvSpPr>
        <dsp:cNvPr id="0" name=""/>
        <dsp:cNvSpPr/>
      </dsp:nvSpPr>
      <dsp:spPr>
        <a:xfrm>
          <a:off x="1014726" y="1322474"/>
          <a:ext cx="3340352" cy="4885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PRAKTIKUM 25%</a:t>
          </a:r>
        </a:p>
      </dsp:txBody>
      <dsp:txXfrm>
        <a:off x="1014726" y="1322474"/>
        <a:ext cx="3340352" cy="488516"/>
      </dsp:txXfrm>
    </dsp:sp>
    <dsp:sp modelId="{ED1FB82D-8475-4B71-805A-716CD74D9C50}">
      <dsp:nvSpPr>
        <dsp:cNvPr id="0" name=""/>
        <dsp:cNvSpPr/>
      </dsp:nvSpPr>
      <dsp:spPr>
        <a:xfrm>
          <a:off x="1014726" y="1921850"/>
          <a:ext cx="3297485" cy="29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14726" y="1921850"/>
        <a:ext cx="3297485" cy="299771"/>
      </dsp:txXfrm>
    </dsp:sp>
    <dsp:sp modelId="{C2CA6516-9D16-4368-A794-1FBC5C833FE6}">
      <dsp:nvSpPr>
        <dsp:cNvPr id="0" name=""/>
        <dsp:cNvSpPr/>
      </dsp:nvSpPr>
      <dsp:spPr>
        <a:xfrm>
          <a:off x="1014726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EBD0B-85D3-4FF7-9AF5-512A939CAE38}">
      <dsp:nvSpPr>
        <dsp:cNvPr id="0" name=""/>
        <dsp:cNvSpPr/>
      </dsp:nvSpPr>
      <dsp:spPr>
        <a:xfrm>
          <a:off x="1478206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B8B59-0777-4831-BAAF-6D3671F5A4A1}">
      <dsp:nvSpPr>
        <dsp:cNvPr id="0" name=""/>
        <dsp:cNvSpPr/>
      </dsp:nvSpPr>
      <dsp:spPr>
        <a:xfrm>
          <a:off x="1942053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84E8D-D779-4621-A2C6-37D4D99B4A0D}">
      <dsp:nvSpPr>
        <dsp:cNvPr id="0" name=""/>
        <dsp:cNvSpPr/>
      </dsp:nvSpPr>
      <dsp:spPr>
        <a:xfrm>
          <a:off x="2405533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4B54-E832-47EF-AD78-50841B4709EC}">
      <dsp:nvSpPr>
        <dsp:cNvPr id="0" name=""/>
        <dsp:cNvSpPr/>
      </dsp:nvSpPr>
      <dsp:spPr>
        <a:xfrm>
          <a:off x="2869379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DBBD-8914-4BCC-8584-0E74AC43E0A9}">
      <dsp:nvSpPr>
        <dsp:cNvPr id="0" name=""/>
        <dsp:cNvSpPr/>
      </dsp:nvSpPr>
      <dsp:spPr>
        <a:xfrm>
          <a:off x="3332859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2E743-B8AF-4F7D-8100-3376A11279E4}">
      <dsp:nvSpPr>
        <dsp:cNvPr id="0" name=""/>
        <dsp:cNvSpPr/>
      </dsp:nvSpPr>
      <dsp:spPr>
        <a:xfrm>
          <a:off x="3796705" y="2221621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EAF-BB42-45F0-B558-17318A5C3C3C}">
      <dsp:nvSpPr>
        <dsp:cNvPr id="0" name=""/>
        <dsp:cNvSpPr/>
      </dsp:nvSpPr>
      <dsp:spPr>
        <a:xfrm>
          <a:off x="1014726" y="2282686"/>
          <a:ext cx="3340352" cy="4885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Assessment </a:t>
          </a:r>
          <a:r>
            <a:rPr lang="en-US" sz="2200" kern="1200" dirty="0" err="1">
              <a:solidFill>
                <a:schemeClr val="tx2">
                  <a:lumMod val="75000"/>
                </a:schemeClr>
              </a:solidFill>
            </a:rPr>
            <a:t>Teori</a:t>
          </a: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 30%</a:t>
          </a:r>
        </a:p>
      </dsp:txBody>
      <dsp:txXfrm>
        <a:off x="1014726" y="2282686"/>
        <a:ext cx="3340352" cy="488516"/>
      </dsp:txXfrm>
    </dsp:sp>
    <dsp:sp modelId="{A3A340A5-55AA-4BD7-92E1-3E3AE2A9950A}">
      <dsp:nvSpPr>
        <dsp:cNvPr id="0" name=""/>
        <dsp:cNvSpPr/>
      </dsp:nvSpPr>
      <dsp:spPr>
        <a:xfrm>
          <a:off x="1014726" y="2882062"/>
          <a:ext cx="3297485" cy="29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14726" y="2882062"/>
        <a:ext cx="3297485" cy="299771"/>
      </dsp:txXfrm>
    </dsp:sp>
    <dsp:sp modelId="{45009DD5-A0DD-472D-9459-112B93CCCE1B}">
      <dsp:nvSpPr>
        <dsp:cNvPr id="0" name=""/>
        <dsp:cNvSpPr/>
      </dsp:nvSpPr>
      <dsp:spPr>
        <a:xfrm>
          <a:off x="1014726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CFF38-E56D-4A05-95CF-F58132C3B9B5}">
      <dsp:nvSpPr>
        <dsp:cNvPr id="0" name=""/>
        <dsp:cNvSpPr/>
      </dsp:nvSpPr>
      <dsp:spPr>
        <a:xfrm>
          <a:off x="1478206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B3E09-7A00-4B51-8828-E28A22876E4C}">
      <dsp:nvSpPr>
        <dsp:cNvPr id="0" name=""/>
        <dsp:cNvSpPr/>
      </dsp:nvSpPr>
      <dsp:spPr>
        <a:xfrm>
          <a:off x="1942053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EFB7A-5D85-4247-90E2-C4F2776F2D96}">
      <dsp:nvSpPr>
        <dsp:cNvPr id="0" name=""/>
        <dsp:cNvSpPr/>
      </dsp:nvSpPr>
      <dsp:spPr>
        <a:xfrm>
          <a:off x="2405533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EB05-E7F2-417E-87C7-266A2B54C315}">
      <dsp:nvSpPr>
        <dsp:cNvPr id="0" name=""/>
        <dsp:cNvSpPr/>
      </dsp:nvSpPr>
      <dsp:spPr>
        <a:xfrm>
          <a:off x="2869379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9EBB8-D6BD-45F6-911A-A235C82039D4}">
      <dsp:nvSpPr>
        <dsp:cNvPr id="0" name=""/>
        <dsp:cNvSpPr/>
      </dsp:nvSpPr>
      <dsp:spPr>
        <a:xfrm>
          <a:off x="3332859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56E8C-2DD6-469A-AEEB-140FE150D49A}">
      <dsp:nvSpPr>
        <dsp:cNvPr id="0" name=""/>
        <dsp:cNvSpPr/>
      </dsp:nvSpPr>
      <dsp:spPr>
        <a:xfrm>
          <a:off x="3796705" y="3181833"/>
          <a:ext cx="771611" cy="610645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C4C3A-F57A-4ED1-A939-E4D05DC870F2}">
      <dsp:nvSpPr>
        <dsp:cNvPr id="0" name=""/>
        <dsp:cNvSpPr/>
      </dsp:nvSpPr>
      <dsp:spPr>
        <a:xfrm>
          <a:off x="1014726" y="3242898"/>
          <a:ext cx="3340352" cy="4885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Assessment </a:t>
          </a:r>
          <a:r>
            <a:rPr lang="en-US" sz="2200" kern="1200" dirty="0" err="1">
              <a:solidFill>
                <a:schemeClr val="tx2">
                  <a:lumMod val="75000"/>
                </a:schemeClr>
              </a:solidFill>
            </a:rPr>
            <a:t>Praktik</a:t>
          </a:r>
          <a:r>
            <a:rPr lang="en-US" sz="2200" kern="1200" dirty="0">
              <a:solidFill>
                <a:schemeClr val="tx2">
                  <a:lumMod val="75000"/>
                </a:schemeClr>
              </a:solidFill>
            </a:rPr>
            <a:t> 30%</a:t>
          </a:r>
        </a:p>
      </dsp:txBody>
      <dsp:txXfrm>
        <a:off x="1014726" y="3242898"/>
        <a:ext cx="3340352" cy="488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299D-1E3B-4A0D-AF9E-E6C31281D861}">
      <dsp:nvSpPr>
        <dsp:cNvPr id="0" name=""/>
        <dsp:cNvSpPr/>
      </dsp:nvSpPr>
      <dsp:spPr>
        <a:xfrm>
          <a:off x="11786" y="526509"/>
          <a:ext cx="651908" cy="651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9F090-1496-4162-901B-70093EE70EBA}">
      <dsp:nvSpPr>
        <dsp:cNvPr id="0" name=""/>
        <dsp:cNvSpPr/>
      </dsp:nvSpPr>
      <dsp:spPr>
        <a:xfrm>
          <a:off x="148687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F80A-97A6-4F48-862E-766AD6575584}">
      <dsp:nvSpPr>
        <dsp:cNvPr id="0" name=""/>
        <dsp:cNvSpPr/>
      </dsp:nvSpPr>
      <dsp:spPr>
        <a:xfrm>
          <a:off x="803389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Data Structure and Abstraction, Frank Carrano</a:t>
          </a:r>
          <a:endParaRPr lang="en-US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803389" y="526509"/>
        <a:ext cx="1536640" cy="651908"/>
      </dsp:txXfrm>
    </dsp:sp>
    <dsp:sp modelId="{F466DDF3-148B-46F3-8929-1BEA0D790269}">
      <dsp:nvSpPr>
        <dsp:cNvPr id="0" name=""/>
        <dsp:cNvSpPr/>
      </dsp:nvSpPr>
      <dsp:spPr>
        <a:xfrm>
          <a:off x="2607778" y="526509"/>
          <a:ext cx="651908" cy="65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F59F2-6407-4A6E-95A3-1838983D967F}">
      <dsp:nvSpPr>
        <dsp:cNvPr id="0" name=""/>
        <dsp:cNvSpPr/>
      </dsp:nvSpPr>
      <dsp:spPr>
        <a:xfrm>
          <a:off x="2744678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CC9B1-2559-4CF3-9338-85321F2F51B6}">
      <dsp:nvSpPr>
        <dsp:cNvPr id="0" name=""/>
        <dsp:cNvSpPr/>
      </dsp:nvSpPr>
      <dsp:spPr>
        <a:xfrm>
          <a:off x="3399381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Big Java: 6</a:t>
          </a:r>
          <a:r>
            <a:rPr lang="en-US" sz="1100" i="1" kern="1200" baseline="30000" dirty="0">
              <a:solidFill>
                <a:schemeClr val="tx2">
                  <a:lumMod val="75000"/>
                </a:schemeClr>
              </a:solidFill>
            </a:rPr>
            <a:t>th</a:t>
          </a: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 Edition, Cay Horstman</a:t>
          </a:r>
          <a:endParaRPr lang="en-US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399381" y="526509"/>
        <a:ext cx="1536640" cy="651908"/>
      </dsp:txXfrm>
    </dsp:sp>
    <dsp:sp modelId="{2C63D682-813B-491F-AD17-CEF1E0DA2448}">
      <dsp:nvSpPr>
        <dsp:cNvPr id="0" name=""/>
        <dsp:cNvSpPr/>
      </dsp:nvSpPr>
      <dsp:spPr>
        <a:xfrm>
          <a:off x="5203769" y="526509"/>
          <a:ext cx="651908" cy="651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3EF1D-C24F-4F83-9B8A-7D16A5935FEB}">
      <dsp:nvSpPr>
        <dsp:cNvPr id="0" name=""/>
        <dsp:cNvSpPr/>
      </dsp:nvSpPr>
      <dsp:spPr>
        <a:xfrm>
          <a:off x="5340670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2D79-4791-4AB4-91B2-202E19EDBB1C}">
      <dsp:nvSpPr>
        <dsp:cNvPr id="0" name=""/>
        <dsp:cNvSpPr/>
      </dsp:nvSpPr>
      <dsp:spPr>
        <a:xfrm>
          <a:off x="5995372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Data Structure: Abstraction and Design Using Java</a:t>
          </a:r>
          <a:r>
            <a:rPr lang="en-US" sz="1100" kern="1200" dirty="0">
              <a:solidFill>
                <a:schemeClr val="tx2">
                  <a:lumMod val="75000"/>
                </a:schemeClr>
              </a:solidFill>
            </a:rPr>
            <a:t>, </a:t>
          </a:r>
          <a:r>
            <a:rPr lang="en-US" sz="1100" kern="1200" dirty="0" err="1">
              <a:solidFill>
                <a:schemeClr val="tx2">
                  <a:lumMod val="75000"/>
                </a:schemeClr>
              </a:solidFill>
            </a:rPr>
            <a:t>Koffman</a:t>
          </a:r>
          <a:r>
            <a:rPr lang="en-US" sz="1100" kern="1200" dirty="0">
              <a:solidFill>
                <a:schemeClr val="tx2">
                  <a:lumMod val="75000"/>
                </a:schemeClr>
              </a:solidFill>
            </a:rPr>
            <a:t> and Wolfgang</a:t>
          </a:r>
        </a:p>
      </dsp:txBody>
      <dsp:txXfrm>
        <a:off x="5995372" y="526509"/>
        <a:ext cx="1536640" cy="651908"/>
      </dsp:txXfrm>
    </dsp:sp>
    <dsp:sp modelId="{87F5D710-B18D-4EDB-9FA5-8C7DD4D9A849}">
      <dsp:nvSpPr>
        <dsp:cNvPr id="0" name=""/>
        <dsp:cNvSpPr/>
      </dsp:nvSpPr>
      <dsp:spPr>
        <a:xfrm>
          <a:off x="11786" y="1661142"/>
          <a:ext cx="651908" cy="651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A7B2D-D3DA-421A-9806-D00B3BECFB3A}">
      <dsp:nvSpPr>
        <dsp:cNvPr id="0" name=""/>
        <dsp:cNvSpPr/>
      </dsp:nvSpPr>
      <dsp:spPr>
        <a:xfrm>
          <a:off x="148687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82057-2D1E-4D14-9BF9-CD19865D6673}">
      <dsp:nvSpPr>
        <dsp:cNvPr id="0" name=""/>
        <dsp:cNvSpPr/>
      </dsp:nvSpPr>
      <dsp:spPr>
        <a:xfrm>
          <a:off x="803389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Data </a:t>
          </a:r>
          <a:r>
            <a:rPr lang="es-ES" sz="1100" i="1" kern="1200" dirty="0" err="1">
              <a:solidFill>
                <a:schemeClr val="tx2">
                  <a:lumMod val="75000"/>
                </a:schemeClr>
              </a:solidFill>
            </a:rPr>
            <a:t>Structures</a:t>
          </a: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 in Java </a:t>
          </a:r>
          <a:r>
            <a:rPr lang="es-ES" sz="1100" i="1" kern="1200" dirty="0" err="1">
              <a:solidFill>
                <a:schemeClr val="tx2">
                  <a:lumMod val="75000"/>
                </a:schemeClr>
              </a:solidFill>
            </a:rPr>
            <a:t>for</a:t>
          </a: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sz="1100" i="1" kern="1200" dirty="0" err="1">
              <a:solidFill>
                <a:schemeClr val="tx2">
                  <a:lumMod val="75000"/>
                </a:schemeClr>
              </a:solidFill>
            </a:rPr>
            <a:t>the</a:t>
          </a: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sz="1100" i="1" kern="1200" dirty="0" err="1">
              <a:solidFill>
                <a:schemeClr val="tx2">
                  <a:lumMod val="75000"/>
                </a:schemeClr>
              </a:solidFill>
            </a:rPr>
            <a:t>Principled</a:t>
          </a: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es-ES" sz="1100" i="1" kern="1200" dirty="0" err="1">
              <a:solidFill>
                <a:schemeClr val="tx2">
                  <a:lumMod val="75000"/>
                </a:schemeClr>
              </a:solidFill>
            </a:rPr>
            <a:t>Programmer</a:t>
          </a:r>
          <a:r>
            <a:rPr lang="es-ES" sz="1100" i="1" kern="1200" dirty="0">
              <a:solidFill>
                <a:schemeClr val="tx2">
                  <a:lumMod val="75000"/>
                </a:schemeClr>
              </a:solidFill>
            </a:rPr>
            <a:t>, </a:t>
          </a:r>
          <a:r>
            <a:rPr lang="es-ES" sz="1100" kern="1200" dirty="0" err="1">
              <a:solidFill>
                <a:schemeClr val="tx2">
                  <a:lumMod val="75000"/>
                </a:schemeClr>
              </a:solidFill>
            </a:rPr>
            <a:t>Duane</a:t>
          </a:r>
          <a:r>
            <a:rPr lang="es-ES" sz="1100" kern="1200" dirty="0">
              <a:solidFill>
                <a:schemeClr val="tx2">
                  <a:lumMod val="75000"/>
                </a:schemeClr>
              </a:solidFill>
            </a:rPr>
            <a:t> A. Bailey</a:t>
          </a:r>
          <a:endParaRPr lang="en-US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803389" y="1661142"/>
        <a:ext cx="1536640" cy="651908"/>
      </dsp:txXfrm>
    </dsp:sp>
    <dsp:sp modelId="{B411438B-4469-4995-8CCF-716A7C06ED92}">
      <dsp:nvSpPr>
        <dsp:cNvPr id="0" name=""/>
        <dsp:cNvSpPr/>
      </dsp:nvSpPr>
      <dsp:spPr>
        <a:xfrm>
          <a:off x="2607778" y="1661142"/>
          <a:ext cx="651908" cy="651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0B38-9083-42F6-8467-4808ED8077D2}">
      <dsp:nvSpPr>
        <dsp:cNvPr id="0" name=""/>
        <dsp:cNvSpPr/>
      </dsp:nvSpPr>
      <dsp:spPr>
        <a:xfrm>
          <a:off x="2744678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377EA-7CA4-4B73-9A93-43882A2EF9B5}">
      <dsp:nvSpPr>
        <dsp:cNvPr id="0" name=""/>
        <dsp:cNvSpPr/>
      </dsp:nvSpPr>
      <dsp:spPr>
        <a:xfrm>
          <a:off x="3399381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Java How to Program: 6</a:t>
          </a:r>
          <a:r>
            <a:rPr lang="en-US" sz="1100" i="1" kern="1200" baseline="30000" dirty="0">
              <a:solidFill>
                <a:schemeClr val="tx2">
                  <a:lumMod val="75000"/>
                </a:schemeClr>
              </a:solidFill>
            </a:rPr>
            <a:t>th</a:t>
          </a:r>
          <a:r>
            <a:rPr lang="en-US" sz="1100" i="1" kern="1200" dirty="0">
              <a:solidFill>
                <a:schemeClr val="tx2">
                  <a:lumMod val="75000"/>
                </a:schemeClr>
              </a:solidFill>
            </a:rPr>
            <a:t> Edition</a:t>
          </a:r>
          <a:endParaRPr lang="en-US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399381" y="1661142"/>
        <a:ext cx="1536640" cy="6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af55115641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af55115641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6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44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1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68" name="Google Shape;468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78" name="Google Shape;478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19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94" name="Google Shape;494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>
            <a:spLocks noGrp="1"/>
          </p:cNvSpPr>
          <p:nvPr>
            <p:ph type="title" hasCustomPrompt="1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0" name="Google Shape;500;p20"/>
          <p:cNvSpPr txBox="1">
            <a:spLocks noGrp="1"/>
          </p:cNvSpPr>
          <p:nvPr>
            <p:ph type="subTitle" idx="1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title" idx="2" hasCustomPrompt="1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3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title" idx="4" hasCustomPrompt="1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5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05" name="Google Shape;505;p2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506" name="Google Shape;506;p2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11" name="Google Shape;511;p2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23" name="Google Shape;523;p2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1"/>
          <p:cNvSpPr txBox="1"/>
          <p:nvPr/>
        </p:nvSpPr>
        <p:spPr>
          <a:xfrm>
            <a:off x="720000" y="3650850"/>
            <a:ext cx="34083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546" name="Google Shape;546;p2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557" name="Google Shape;557;p2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0" name="Google Shape;570;p2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2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573" name="Google Shape;573;p2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3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578" name="Google Shape;578;p2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83" name="Google Shape;583;p2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95" name="Google Shape;595;p23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616" name="Google Shape;616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626" name="Google Shape;626;p2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2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642" name="Google Shape;642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48" name="Google Shape;648;p2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25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74" name="Google Shape;674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0" name="Google Shape;250;p1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5" name="Google Shape;255;p13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68" name="Google Shape;268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2" name="Google Shape;272;p13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8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29" name="Google Shape;329;p15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330" name="Google Shape;330;p1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335" name="Google Shape;335;p15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348" name="Google Shape;34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352" name="Google Shape;352;p15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>
            <a:spLocks noGrp="1"/>
          </p:cNvSpPr>
          <p:nvPr>
            <p:ph type="subTitle" idx="1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2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3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4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5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6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7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8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9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13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14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15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8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43" name="Google Shape;443;p18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44" name="Google Shape;444;p18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8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8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6" name="Google Shape;456;p18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59" name="Google Shape;459;p18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18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IMPLEMENTASI</a:t>
            </a:r>
            <a:r>
              <a:rPr lang="en" sz="4700" dirty="0">
                <a:solidFill>
                  <a:schemeClr val="accent4"/>
                </a:solidFill>
              </a:rPr>
              <a:t> </a:t>
            </a:r>
            <a:r>
              <a:rPr lang="en" sz="6100" dirty="0">
                <a:solidFill>
                  <a:schemeClr val="lt2"/>
                </a:solidFill>
              </a:rPr>
              <a:t>STRUKTUR </a:t>
            </a:r>
            <a:br>
              <a:rPr lang="en" sz="6100" dirty="0">
                <a:solidFill>
                  <a:schemeClr val="lt2"/>
                </a:solidFill>
              </a:rPr>
            </a:br>
            <a:r>
              <a:rPr lang="en" sz="6000" dirty="0">
                <a:solidFill>
                  <a:schemeClr val="dk2"/>
                </a:solidFill>
              </a:rPr>
              <a:t>DATA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2212825" y="3108300"/>
            <a:ext cx="2049900" cy="7932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8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/>
                <a:ea typeface="Quicksand"/>
                <a:cs typeface="Quicksand"/>
                <a:sym typeface="Quicksand"/>
              </a:rPr>
              <a:t>TIM DOSEN ISD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D3 RPLA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88" name="Google Shape;688;p28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689" name="Google Shape;689;p28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690" name="Google Shape;690;p28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0" name="Google Shape;720;p28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1" name="Google Shape;861;p28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2" name="Google Shape;862;p28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3" name="Google Shape;863;p28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3826725" y="1126425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2631687" y="2734666"/>
            <a:ext cx="3992137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PENILAIAN</a:t>
            </a:r>
            <a:endParaRPr dirty="0"/>
          </a:p>
        </p:txBody>
      </p:sp>
      <p:sp>
        <p:nvSpPr>
          <p:cNvPr id="1777" name="Google Shape;1777;p40"/>
          <p:cNvSpPr txBox="1">
            <a:spLocks noGrp="1"/>
          </p:cNvSpPr>
          <p:nvPr>
            <p:ph type="title" idx="2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D87D-387A-45CA-8243-263E3515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615-17C5-4462-A2AC-53B807F3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BA2B-D482-49FC-A333-D45A3FE91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F7F911-B490-41B0-8C41-98A3B1207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557372"/>
              </p:ext>
            </p:extLst>
          </p:nvPr>
        </p:nvGraphicFramePr>
        <p:xfrm>
          <a:off x="936703" y="1222246"/>
          <a:ext cx="3427141" cy="317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FA86E4C-5092-4A1A-AAA0-1A9A4F9B1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007318"/>
              </p:ext>
            </p:extLst>
          </p:nvPr>
        </p:nvGraphicFramePr>
        <p:xfrm>
          <a:off x="3746810" y="910444"/>
          <a:ext cx="5583044" cy="379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1393;p36">
            <a:extLst>
              <a:ext uri="{FF2B5EF4-FFF2-40B4-BE49-F238E27FC236}">
                <a16:creationId xmlns:a16="http://schemas.microsoft.com/office/drawing/2014/main" id="{81E08CB6-9A86-4170-8E1A-1A5C2B5F0A8F}"/>
              </a:ext>
            </a:extLst>
          </p:cNvPr>
          <p:cNvSpPr/>
          <p:nvPr/>
        </p:nvSpPr>
        <p:spPr>
          <a:xfrm>
            <a:off x="714799" y="45816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394;p36">
            <a:extLst>
              <a:ext uri="{FF2B5EF4-FFF2-40B4-BE49-F238E27FC236}">
                <a16:creationId xmlns:a16="http://schemas.microsoft.com/office/drawing/2014/main" id="{90ABD427-59EE-4B4C-BB24-96D9A5C667C6}"/>
              </a:ext>
            </a:extLst>
          </p:cNvPr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1" name="Google Shape;1395;p36">
              <a:extLst>
                <a:ext uri="{FF2B5EF4-FFF2-40B4-BE49-F238E27FC236}">
                  <a16:creationId xmlns:a16="http://schemas.microsoft.com/office/drawing/2014/main" id="{210736FA-A339-47DE-B306-BC04B473EA88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6;p36">
              <a:extLst>
                <a:ext uri="{FF2B5EF4-FFF2-40B4-BE49-F238E27FC236}">
                  <a16:creationId xmlns:a16="http://schemas.microsoft.com/office/drawing/2014/main" id="{6F174E60-0CFE-4860-990B-7841C091A0FD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7;p36">
              <a:extLst>
                <a:ext uri="{FF2B5EF4-FFF2-40B4-BE49-F238E27FC236}">
                  <a16:creationId xmlns:a16="http://schemas.microsoft.com/office/drawing/2014/main" id="{F501842B-4CF4-4335-9F67-1CF0216365B3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98;p36">
            <a:extLst>
              <a:ext uri="{FF2B5EF4-FFF2-40B4-BE49-F238E27FC236}">
                <a16:creationId xmlns:a16="http://schemas.microsoft.com/office/drawing/2014/main" id="{E84149BD-7F5F-4BFD-BBB2-F297318331DE}"/>
              </a:ext>
            </a:extLst>
          </p:cNvPr>
          <p:cNvSpPr txBox="1">
            <a:spLocks/>
          </p:cNvSpPr>
          <p:nvPr/>
        </p:nvSpPr>
        <p:spPr>
          <a:xfrm>
            <a:off x="1193683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per-CLO</a:t>
            </a:r>
          </a:p>
        </p:txBody>
      </p:sp>
    </p:spTree>
    <p:extLst>
      <p:ext uri="{BB962C8B-B14F-4D97-AF65-F5344CB8AC3E}">
        <p14:creationId xmlns:p14="http://schemas.microsoft.com/office/powerpoint/2010/main" val="197409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90F-96B6-4EC5-838C-D9D8F0A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C6B1-1147-42CB-BF33-71EA3D055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393;p36">
            <a:extLst>
              <a:ext uri="{FF2B5EF4-FFF2-40B4-BE49-F238E27FC236}">
                <a16:creationId xmlns:a16="http://schemas.microsoft.com/office/drawing/2014/main" id="{89FBB1FD-F0BA-45FA-A5FF-16EBC8C8B141}"/>
              </a:ext>
            </a:extLst>
          </p:cNvPr>
          <p:cNvSpPr/>
          <p:nvPr/>
        </p:nvSpPr>
        <p:spPr>
          <a:xfrm>
            <a:off x="714799" y="45816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98;p36">
            <a:extLst>
              <a:ext uri="{FF2B5EF4-FFF2-40B4-BE49-F238E27FC236}">
                <a16:creationId xmlns:a16="http://schemas.microsoft.com/office/drawing/2014/main" id="{5B4AD3C9-9BBF-4B7A-9FD6-2EB64D7679FB}"/>
              </a:ext>
            </a:extLst>
          </p:cNvPr>
          <p:cNvSpPr txBox="1">
            <a:spLocks/>
          </p:cNvSpPr>
          <p:nvPr/>
        </p:nvSpPr>
        <p:spPr>
          <a:xfrm>
            <a:off x="1193683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TEXTBOOKS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7CEC53-9ADA-4F5E-AD29-5322EEBCD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616216"/>
              </p:ext>
            </p:extLst>
          </p:nvPr>
        </p:nvGraphicFramePr>
        <p:xfrm>
          <a:off x="714799" y="1444245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34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34" name="Google Shape;2234;p51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</p:txBody>
      </p:sp>
      <p:sp>
        <p:nvSpPr>
          <p:cNvPr id="2236" name="Google Shape;2236;p51"/>
          <p:cNvSpPr txBox="1"/>
          <p:nvPr/>
        </p:nvSpPr>
        <p:spPr>
          <a:xfrm>
            <a:off x="719999" y="4342800"/>
            <a:ext cx="3274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7" name="Google Shape;2237;p51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51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51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240" name="Google Shape;2240;p51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1" name="Google Shape;2241;p51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242" name="Google Shape;2242;p5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5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5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5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5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5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5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5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5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5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2" name="Google Shape;2272;p51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273" name="Google Shape;2273;p51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6" name="Google Shape;2366;p51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367" name="Google Shape;2367;p51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5" name="Google Shape;2435;p5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436" name="Google Shape;2436;p5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51"/>
          <p:cNvGrpSpPr/>
          <p:nvPr/>
        </p:nvGrpSpPr>
        <p:grpSpPr>
          <a:xfrm>
            <a:off x="1604588" y="1668575"/>
            <a:ext cx="342600" cy="353700"/>
            <a:chOff x="1604588" y="1668575"/>
            <a:chExt cx="342600" cy="353700"/>
          </a:xfrm>
        </p:grpSpPr>
        <p:sp>
          <p:nvSpPr>
            <p:cNvPr id="2440" name="Google Shape;2440;p51"/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" name="Google Shape;2441;p51"/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2442" name="Google Shape;2442;p51"/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899" extrusionOk="0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51"/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7295" extrusionOk="0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4" name="Google Shape;2444;p51"/>
          <p:cNvGrpSpPr/>
          <p:nvPr/>
        </p:nvGrpSpPr>
        <p:grpSpPr>
          <a:xfrm>
            <a:off x="1162300" y="1668575"/>
            <a:ext cx="342600" cy="353700"/>
            <a:chOff x="1162300" y="1668575"/>
            <a:chExt cx="342600" cy="353700"/>
          </a:xfrm>
        </p:grpSpPr>
        <p:sp>
          <p:nvSpPr>
            <p:cNvPr id="2445" name="Google Shape;2445;p51"/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1243781" y="181518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1228763" y="174808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1318245" y="181508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1238549" y="180995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1221709" y="174293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1313014" y="180995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51"/>
          <p:cNvGrpSpPr/>
          <p:nvPr/>
        </p:nvGrpSpPr>
        <p:grpSpPr>
          <a:xfrm>
            <a:off x="720000" y="1668575"/>
            <a:ext cx="342600" cy="353700"/>
            <a:chOff x="720000" y="1668575"/>
            <a:chExt cx="342600" cy="353700"/>
          </a:xfrm>
        </p:grpSpPr>
        <p:sp>
          <p:nvSpPr>
            <p:cNvPr id="2453" name="Google Shape;2453;p51"/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51"/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2455" name="Google Shape;2455;p51"/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avLst/>
                <a:gdLst/>
                <a:ahLst/>
                <a:cxnLst/>
                <a:rect l="l" t="t" r="r" b="b"/>
                <a:pathLst>
                  <a:path w="6595" h="9614" extrusionOk="0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1"/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0046" extrusionOk="0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7" name="Google Shape;2457;p51"/>
          <p:cNvGrpSpPr/>
          <p:nvPr/>
        </p:nvGrpSpPr>
        <p:grpSpPr>
          <a:xfrm>
            <a:off x="2046888" y="1668575"/>
            <a:ext cx="342600" cy="353700"/>
            <a:chOff x="2046888" y="1668575"/>
            <a:chExt cx="342600" cy="353700"/>
          </a:xfrm>
        </p:grpSpPr>
        <p:sp>
          <p:nvSpPr>
            <p:cNvPr id="2458" name="Google Shape;2458;p51"/>
            <p:cNvSpPr/>
            <p:nvPr/>
          </p:nvSpPr>
          <p:spPr>
            <a:xfrm>
              <a:off x="20468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" name="Google Shape;2459;p51"/>
            <p:cNvGrpSpPr/>
            <p:nvPr/>
          </p:nvGrpSpPr>
          <p:grpSpPr>
            <a:xfrm>
              <a:off x="2099211" y="1737248"/>
              <a:ext cx="237987" cy="230981"/>
              <a:chOff x="5143278" y="3411249"/>
              <a:chExt cx="257256" cy="249682"/>
            </a:xfrm>
          </p:grpSpPr>
          <p:sp>
            <p:nvSpPr>
              <p:cNvPr id="2460" name="Google Shape;2460;p51"/>
              <p:cNvSpPr/>
              <p:nvPr/>
            </p:nvSpPr>
            <p:spPr>
              <a:xfrm>
                <a:off x="5143278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7" y="2485"/>
                    </a:cubicBezTo>
                    <a:lnTo>
                      <a:pt x="2287" y="2495"/>
                    </a:lnTo>
                    <a:lnTo>
                      <a:pt x="2287" y="3730"/>
                    </a:lnTo>
                    <a:lnTo>
                      <a:pt x="1823" y="3593"/>
                    </a:lnTo>
                    <a:cubicBezTo>
                      <a:pt x="1762" y="3575"/>
                      <a:pt x="1701" y="3566"/>
                      <a:pt x="1640" y="3566"/>
                    </a:cubicBezTo>
                    <a:cubicBezTo>
                      <a:pt x="1382" y="3566"/>
                      <a:pt x="1142" y="3723"/>
                      <a:pt x="1045" y="3977"/>
                    </a:cubicBezTo>
                    <a:cubicBezTo>
                      <a:pt x="922" y="4286"/>
                      <a:pt x="1060" y="4635"/>
                      <a:pt x="1359" y="4782"/>
                    </a:cubicBezTo>
                    <a:lnTo>
                      <a:pt x="1995" y="5095"/>
                    </a:lnTo>
                    <a:cubicBezTo>
                      <a:pt x="2115" y="5155"/>
                      <a:pt x="2168" y="5300"/>
                      <a:pt x="2115" y="5423"/>
                    </a:cubicBezTo>
                    <a:cubicBezTo>
                      <a:pt x="1925" y="5891"/>
                      <a:pt x="1418" y="6721"/>
                      <a:pt x="197" y="7013"/>
                    </a:cubicBezTo>
                    <a:cubicBezTo>
                      <a:pt x="78" y="7041"/>
                      <a:pt x="0" y="7157"/>
                      <a:pt x="22" y="7277"/>
                    </a:cubicBezTo>
                    <a:cubicBezTo>
                      <a:pt x="29" y="7312"/>
                      <a:pt x="166" y="8072"/>
                      <a:pt x="1341" y="8128"/>
                    </a:cubicBezTo>
                    <a:cubicBezTo>
                      <a:pt x="1397" y="8336"/>
                      <a:pt x="1482" y="8607"/>
                      <a:pt x="1570" y="8719"/>
                    </a:cubicBezTo>
                    <a:cubicBezTo>
                      <a:pt x="1616" y="8776"/>
                      <a:pt x="1683" y="8806"/>
                      <a:pt x="1752" y="8806"/>
                    </a:cubicBezTo>
                    <a:cubicBezTo>
                      <a:pt x="1778" y="8806"/>
                      <a:pt x="1804" y="8802"/>
                      <a:pt x="1830" y="8793"/>
                    </a:cubicBezTo>
                    <a:cubicBezTo>
                      <a:pt x="1833" y="8793"/>
                      <a:pt x="2199" y="8665"/>
                      <a:pt x="2608" y="8665"/>
                    </a:cubicBezTo>
                    <a:cubicBezTo>
                      <a:pt x="2707" y="8665"/>
                      <a:pt x="2808" y="8673"/>
                      <a:pt x="2907" y="8691"/>
                    </a:cubicBezTo>
                    <a:cubicBezTo>
                      <a:pt x="2914" y="8691"/>
                      <a:pt x="3515" y="8818"/>
                      <a:pt x="3888" y="9184"/>
                    </a:cubicBezTo>
                    <a:cubicBezTo>
                      <a:pt x="4061" y="9356"/>
                      <a:pt x="4275" y="9479"/>
                      <a:pt x="4508" y="9539"/>
                    </a:cubicBezTo>
                    <a:cubicBezTo>
                      <a:pt x="4650" y="9574"/>
                      <a:pt x="4795" y="9592"/>
                      <a:pt x="4940" y="9592"/>
                    </a:cubicBezTo>
                    <a:cubicBezTo>
                      <a:pt x="5086" y="9592"/>
                      <a:pt x="5231" y="9574"/>
                      <a:pt x="5373" y="9539"/>
                    </a:cubicBezTo>
                    <a:cubicBezTo>
                      <a:pt x="5609" y="9479"/>
                      <a:pt x="5820" y="9356"/>
                      <a:pt x="5992" y="9184"/>
                    </a:cubicBezTo>
                    <a:cubicBezTo>
                      <a:pt x="6362" y="8818"/>
                      <a:pt x="6971" y="8695"/>
                      <a:pt x="6974" y="8691"/>
                    </a:cubicBezTo>
                    <a:cubicBezTo>
                      <a:pt x="7074" y="8673"/>
                      <a:pt x="7177" y="8665"/>
                      <a:pt x="7277" y="8665"/>
                    </a:cubicBezTo>
                    <a:cubicBezTo>
                      <a:pt x="7684" y="8665"/>
                      <a:pt x="8049" y="8791"/>
                      <a:pt x="8054" y="8793"/>
                    </a:cubicBezTo>
                    <a:cubicBezTo>
                      <a:pt x="8079" y="8802"/>
                      <a:pt x="8105" y="8806"/>
                      <a:pt x="8131" y="8806"/>
                    </a:cubicBezTo>
                    <a:cubicBezTo>
                      <a:pt x="8200" y="8806"/>
                      <a:pt x="8268" y="8776"/>
                      <a:pt x="8311" y="8719"/>
                    </a:cubicBezTo>
                    <a:cubicBezTo>
                      <a:pt x="8399" y="8607"/>
                      <a:pt x="8487" y="8332"/>
                      <a:pt x="8543" y="8128"/>
                    </a:cubicBezTo>
                    <a:cubicBezTo>
                      <a:pt x="9719" y="8072"/>
                      <a:pt x="9856" y="7312"/>
                      <a:pt x="9863" y="7277"/>
                    </a:cubicBezTo>
                    <a:cubicBezTo>
                      <a:pt x="9880" y="7157"/>
                      <a:pt x="9806" y="7041"/>
                      <a:pt x="9687" y="7013"/>
                    </a:cubicBezTo>
                    <a:cubicBezTo>
                      <a:pt x="8466" y="6721"/>
                      <a:pt x="7963" y="5891"/>
                      <a:pt x="7769" y="5423"/>
                    </a:cubicBezTo>
                    <a:cubicBezTo>
                      <a:pt x="7716" y="5300"/>
                      <a:pt x="7769" y="5155"/>
                      <a:pt x="7889" y="5095"/>
                    </a:cubicBezTo>
                    <a:lnTo>
                      <a:pt x="8526" y="4782"/>
                    </a:lnTo>
                    <a:cubicBezTo>
                      <a:pt x="8825" y="4635"/>
                      <a:pt x="8962" y="4286"/>
                      <a:pt x="8839" y="3977"/>
                    </a:cubicBezTo>
                    <a:cubicBezTo>
                      <a:pt x="8742" y="3723"/>
                      <a:pt x="8502" y="3566"/>
                      <a:pt x="8244" y="3566"/>
                    </a:cubicBezTo>
                    <a:cubicBezTo>
                      <a:pt x="8184" y="3566"/>
                      <a:pt x="8122" y="3575"/>
                      <a:pt x="8061" y="3593"/>
                    </a:cubicBezTo>
                    <a:lnTo>
                      <a:pt x="7600" y="3730"/>
                    </a:lnTo>
                    <a:lnTo>
                      <a:pt x="7600" y="2495"/>
                    </a:lnTo>
                    <a:lnTo>
                      <a:pt x="7600" y="2485"/>
                    </a:lnTo>
                    <a:cubicBezTo>
                      <a:pt x="7484" y="310"/>
                      <a:pt x="5549" y="32"/>
                      <a:pt x="4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1"/>
              <p:cNvSpPr/>
              <p:nvPr/>
            </p:nvSpPr>
            <p:spPr>
              <a:xfrm>
                <a:off x="5143356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8" y="2485"/>
                    </a:cubicBezTo>
                    <a:lnTo>
                      <a:pt x="2288" y="2495"/>
                    </a:lnTo>
                    <a:lnTo>
                      <a:pt x="2288" y="3730"/>
                    </a:lnTo>
                    <a:lnTo>
                      <a:pt x="1824" y="3597"/>
                    </a:lnTo>
                    <a:cubicBezTo>
                      <a:pt x="1760" y="3577"/>
                      <a:pt x="1696" y="3569"/>
                      <a:pt x="1636" y="3569"/>
                    </a:cubicBezTo>
                    <a:cubicBezTo>
                      <a:pt x="1181" y="3569"/>
                      <a:pt x="845" y="4064"/>
                      <a:pt x="1074" y="4508"/>
                    </a:cubicBezTo>
                    <a:cubicBezTo>
                      <a:pt x="1141" y="4627"/>
                      <a:pt x="1243" y="4730"/>
                      <a:pt x="1370" y="4789"/>
                    </a:cubicBezTo>
                    <a:lnTo>
                      <a:pt x="1996" y="5095"/>
                    </a:lnTo>
                    <a:cubicBezTo>
                      <a:pt x="2112" y="5155"/>
                      <a:pt x="2165" y="5300"/>
                      <a:pt x="2116" y="5423"/>
                    </a:cubicBezTo>
                    <a:cubicBezTo>
                      <a:pt x="1922" y="5891"/>
                      <a:pt x="1419" y="6721"/>
                      <a:pt x="198" y="7013"/>
                    </a:cubicBezTo>
                    <a:cubicBezTo>
                      <a:pt x="78" y="7041"/>
                      <a:pt x="1" y="7157"/>
                      <a:pt x="22" y="7277"/>
                    </a:cubicBezTo>
                    <a:cubicBezTo>
                      <a:pt x="26" y="7312"/>
                      <a:pt x="163" y="8072"/>
                      <a:pt x="1342" y="8128"/>
                    </a:cubicBezTo>
                    <a:cubicBezTo>
                      <a:pt x="1394" y="8336"/>
                      <a:pt x="1479" y="8607"/>
                      <a:pt x="1570" y="8719"/>
                    </a:cubicBezTo>
                    <a:cubicBezTo>
                      <a:pt x="1616" y="8776"/>
                      <a:pt x="1682" y="8808"/>
                      <a:pt x="1752" y="8808"/>
                    </a:cubicBezTo>
                    <a:cubicBezTo>
                      <a:pt x="1778" y="8808"/>
                      <a:pt x="1804" y="8803"/>
                      <a:pt x="1831" y="8793"/>
                    </a:cubicBezTo>
                    <a:cubicBezTo>
                      <a:pt x="1833" y="8793"/>
                      <a:pt x="2197" y="8665"/>
                      <a:pt x="2607" y="8665"/>
                    </a:cubicBezTo>
                    <a:cubicBezTo>
                      <a:pt x="2706" y="8665"/>
                      <a:pt x="2807" y="8673"/>
                      <a:pt x="2907" y="8691"/>
                    </a:cubicBezTo>
                    <a:cubicBezTo>
                      <a:pt x="2914" y="8691"/>
                      <a:pt x="3516" y="8818"/>
                      <a:pt x="3889" y="9184"/>
                    </a:cubicBezTo>
                    <a:cubicBezTo>
                      <a:pt x="4061" y="9356"/>
                      <a:pt x="4272" y="9479"/>
                      <a:pt x="4508" y="9539"/>
                    </a:cubicBezTo>
                    <a:cubicBezTo>
                      <a:pt x="4651" y="9574"/>
                      <a:pt x="4796" y="9592"/>
                      <a:pt x="4941" y="9592"/>
                    </a:cubicBezTo>
                    <a:cubicBezTo>
                      <a:pt x="5086" y="9592"/>
                      <a:pt x="5231" y="9574"/>
                      <a:pt x="5374" y="9539"/>
                    </a:cubicBezTo>
                    <a:cubicBezTo>
                      <a:pt x="5606" y="9479"/>
                      <a:pt x="5821" y="9356"/>
                      <a:pt x="5993" y="9184"/>
                    </a:cubicBezTo>
                    <a:cubicBezTo>
                      <a:pt x="6362" y="8818"/>
                      <a:pt x="6968" y="8695"/>
                      <a:pt x="6975" y="8691"/>
                    </a:cubicBezTo>
                    <a:cubicBezTo>
                      <a:pt x="7074" y="8673"/>
                      <a:pt x="7175" y="8665"/>
                      <a:pt x="7273" y="8665"/>
                    </a:cubicBezTo>
                    <a:cubicBezTo>
                      <a:pt x="7682" y="8665"/>
                      <a:pt x="8048" y="8793"/>
                      <a:pt x="8051" y="8793"/>
                    </a:cubicBezTo>
                    <a:cubicBezTo>
                      <a:pt x="8077" y="8802"/>
                      <a:pt x="8103" y="8806"/>
                      <a:pt x="8129" y="8806"/>
                    </a:cubicBezTo>
                    <a:cubicBezTo>
                      <a:pt x="8199" y="8806"/>
                      <a:pt x="8265" y="8776"/>
                      <a:pt x="8312" y="8719"/>
                    </a:cubicBezTo>
                    <a:cubicBezTo>
                      <a:pt x="8400" y="8607"/>
                      <a:pt x="8488" y="8336"/>
                      <a:pt x="8540" y="8128"/>
                    </a:cubicBezTo>
                    <a:cubicBezTo>
                      <a:pt x="9719" y="8072"/>
                      <a:pt x="9856" y="7312"/>
                      <a:pt x="9860" y="7277"/>
                    </a:cubicBezTo>
                    <a:cubicBezTo>
                      <a:pt x="9881" y="7157"/>
                      <a:pt x="9803" y="7041"/>
                      <a:pt x="9684" y="7013"/>
                    </a:cubicBezTo>
                    <a:cubicBezTo>
                      <a:pt x="8463" y="6721"/>
                      <a:pt x="7960" y="5891"/>
                      <a:pt x="7766" y="5423"/>
                    </a:cubicBezTo>
                    <a:cubicBezTo>
                      <a:pt x="7713" y="5300"/>
                      <a:pt x="7766" y="5155"/>
                      <a:pt x="7886" y="5095"/>
                    </a:cubicBezTo>
                    <a:lnTo>
                      <a:pt x="8512" y="4789"/>
                    </a:lnTo>
                    <a:cubicBezTo>
                      <a:pt x="8635" y="4726"/>
                      <a:pt x="8741" y="4627"/>
                      <a:pt x="8808" y="4504"/>
                    </a:cubicBezTo>
                    <a:cubicBezTo>
                      <a:pt x="9037" y="4064"/>
                      <a:pt x="8701" y="3569"/>
                      <a:pt x="8246" y="3569"/>
                    </a:cubicBezTo>
                    <a:cubicBezTo>
                      <a:pt x="8185" y="3569"/>
                      <a:pt x="8122" y="3577"/>
                      <a:pt x="8058" y="3597"/>
                    </a:cubicBezTo>
                    <a:lnTo>
                      <a:pt x="7594" y="3730"/>
                    </a:lnTo>
                    <a:lnTo>
                      <a:pt x="7594" y="3002"/>
                    </a:lnTo>
                    <a:cubicBezTo>
                      <a:pt x="7594" y="2875"/>
                      <a:pt x="7492" y="2770"/>
                      <a:pt x="7362" y="2770"/>
                    </a:cubicBezTo>
                    <a:cubicBezTo>
                      <a:pt x="7235" y="2770"/>
                      <a:pt x="7133" y="2875"/>
                      <a:pt x="7133" y="3002"/>
                    </a:cubicBezTo>
                    <a:lnTo>
                      <a:pt x="7133" y="4033"/>
                    </a:lnTo>
                    <a:cubicBezTo>
                      <a:pt x="7129" y="4082"/>
                      <a:pt x="7147" y="4131"/>
                      <a:pt x="7175" y="4174"/>
                    </a:cubicBezTo>
                    <a:cubicBezTo>
                      <a:pt x="7219" y="4236"/>
                      <a:pt x="7289" y="4271"/>
                      <a:pt x="7363" y="4271"/>
                    </a:cubicBezTo>
                    <a:cubicBezTo>
                      <a:pt x="7385" y="4271"/>
                      <a:pt x="7407" y="4268"/>
                      <a:pt x="7428" y="4262"/>
                    </a:cubicBezTo>
                    <a:lnTo>
                      <a:pt x="8192" y="4040"/>
                    </a:lnTo>
                    <a:cubicBezTo>
                      <a:pt x="8208" y="4035"/>
                      <a:pt x="8224" y="4033"/>
                      <a:pt x="8240" y="4033"/>
                    </a:cubicBezTo>
                    <a:cubicBezTo>
                      <a:pt x="8295" y="4033"/>
                      <a:pt x="8350" y="4060"/>
                      <a:pt x="8386" y="4107"/>
                    </a:cubicBezTo>
                    <a:cubicBezTo>
                      <a:pt x="8445" y="4195"/>
                      <a:pt x="8414" y="4318"/>
                      <a:pt x="8319" y="4367"/>
                    </a:cubicBezTo>
                    <a:lnTo>
                      <a:pt x="7682" y="4680"/>
                    </a:lnTo>
                    <a:cubicBezTo>
                      <a:pt x="7344" y="4849"/>
                      <a:pt x="7196" y="5250"/>
                      <a:pt x="7337" y="5599"/>
                    </a:cubicBezTo>
                    <a:cubicBezTo>
                      <a:pt x="7548" y="6112"/>
                      <a:pt x="8076" y="6992"/>
                      <a:pt x="9293" y="7386"/>
                    </a:cubicBezTo>
                    <a:cubicBezTo>
                      <a:pt x="9173" y="7513"/>
                      <a:pt x="8918" y="7668"/>
                      <a:pt x="8396" y="7668"/>
                    </a:cubicBezTo>
                    <a:cubicBezTo>
                      <a:pt x="8384" y="7668"/>
                      <a:pt x="8373" y="7668"/>
                      <a:pt x="8361" y="7667"/>
                    </a:cubicBezTo>
                    <a:cubicBezTo>
                      <a:pt x="8252" y="7667"/>
                      <a:pt x="8157" y="7741"/>
                      <a:pt x="8132" y="7847"/>
                    </a:cubicBezTo>
                    <a:cubicBezTo>
                      <a:pt x="8097" y="8009"/>
                      <a:pt x="8044" y="8181"/>
                      <a:pt x="8006" y="8297"/>
                    </a:cubicBezTo>
                    <a:cubicBezTo>
                      <a:pt x="7832" y="8253"/>
                      <a:pt x="7568" y="8203"/>
                      <a:pt x="7278" y="8203"/>
                    </a:cubicBezTo>
                    <a:cubicBezTo>
                      <a:pt x="7149" y="8203"/>
                      <a:pt x="7016" y="8213"/>
                      <a:pt x="6883" y="8237"/>
                    </a:cubicBezTo>
                    <a:cubicBezTo>
                      <a:pt x="6855" y="8244"/>
                      <a:pt x="6137" y="8389"/>
                      <a:pt x="5666" y="8853"/>
                    </a:cubicBezTo>
                    <a:cubicBezTo>
                      <a:pt x="5557" y="8966"/>
                      <a:pt x="5416" y="9050"/>
                      <a:pt x="5261" y="9089"/>
                    </a:cubicBezTo>
                    <a:cubicBezTo>
                      <a:pt x="5156" y="9115"/>
                      <a:pt x="5048" y="9128"/>
                      <a:pt x="4941" y="9128"/>
                    </a:cubicBezTo>
                    <a:cubicBezTo>
                      <a:pt x="4834" y="9128"/>
                      <a:pt x="4726" y="9115"/>
                      <a:pt x="4621" y="9089"/>
                    </a:cubicBezTo>
                    <a:cubicBezTo>
                      <a:pt x="4466" y="9050"/>
                      <a:pt x="4325" y="8966"/>
                      <a:pt x="4216" y="8853"/>
                    </a:cubicBezTo>
                    <a:cubicBezTo>
                      <a:pt x="3745" y="8389"/>
                      <a:pt x="3027" y="8244"/>
                      <a:pt x="2995" y="8237"/>
                    </a:cubicBezTo>
                    <a:cubicBezTo>
                      <a:pt x="2864" y="8213"/>
                      <a:pt x="2731" y="8203"/>
                      <a:pt x="2603" y="8203"/>
                    </a:cubicBezTo>
                    <a:cubicBezTo>
                      <a:pt x="2314" y="8203"/>
                      <a:pt x="2049" y="8253"/>
                      <a:pt x="1876" y="8297"/>
                    </a:cubicBezTo>
                    <a:cubicBezTo>
                      <a:pt x="1838" y="8181"/>
                      <a:pt x="1785" y="8009"/>
                      <a:pt x="1750" y="7847"/>
                    </a:cubicBezTo>
                    <a:cubicBezTo>
                      <a:pt x="1726" y="7744"/>
                      <a:pt x="1631" y="7667"/>
                      <a:pt x="1528" y="7667"/>
                    </a:cubicBezTo>
                    <a:cubicBezTo>
                      <a:pt x="1526" y="7667"/>
                      <a:pt x="1523" y="7667"/>
                      <a:pt x="1521" y="7667"/>
                    </a:cubicBezTo>
                    <a:cubicBezTo>
                      <a:pt x="1509" y="7668"/>
                      <a:pt x="1497" y="7668"/>
                      <a:pt x="1485" y="7668"/>
                    </a:cubicBezTo>
                    <a:cubicBezTo>
                      <a:pt x="964" y="7668"/>
                      <a:pt x="712" y="7517"/>
                      <a:pt x="589" y="7386"/>
                    </a:cubicBezTo>
                    <a:cubicBezTo>
                      <a:pt x="1806" y="6988"/>
                      <a:pt x="2334" y="6109"/>
                      <a:pt x="2545" y="5599"/>
                    </a:cubicBezTo>
                    <a:cubicBezTo>
                      <a:pt x="2686" y="5250"/>
                      <a:pt x="2538" y="4849"/>
                      <a:pt x="2200" y="4680"/>
                    </a:cubicBezTo>
                    <a:lnTo>
                      <a:pt x="1563" y="4367"/>
                    </a:lnTo>
                    <a:cubicBezTo>
                      <a:pt x="1468" y="4318"/>
                      <a:pt x="1437" y="4195"/>
                      <a:pt x="1496" y="4107"/>
                    </a:cubicBezTo>
                    <a:cubicBezTo>
                      <a:pt x="1532" y="4060"/>
                      <a:pt x="1587" y="4033"/>
                      <a:pt x="1642" y="4033"/>
                    </a:cubicBezTo>
                    <a:cubicBezTo>
                      <a:pt x="1658" y="4033"/>
                      <a:pt x="1674" y="4035"/>
                      <a:pt x="1690" y="4040"/>
                    </a:cubicBezTo>
                    <a:lnTo>
                      <a:pt x="2453" y="4262"/>
                    </a:lnTo>
                    <a:cubicBezTo>
                      <a:pt x="2474" y="4268"/>
                      <a:pt x="2496" y="4271"/>
                      <a:pt x="2518" y="4271"/>
                    </a:cubicBezTo>
                    <a:cubicBezTo>
                      <a:pt x="2591" y="4271"/>
                      <a:pt x="2663" y="4236"/>
                      <a:pt x="2707" y="4174"/>
                    </a:cubicBezTo>
                    <a:cubicBezTo>
                      <a:pt x="2735" y="4131"/>
                      <a:pt x="2749" y="4082"/>
                      <a:pt x="2749" y="4033"/>
                    </a:cubicBezTo>
                    <a:lnTo>
                      <a:pt x="2749" y="2502"/>
                    </a:lnTo>
                    <a:cubicBezTo>
                      <a:pt x="2847" y="778"/>
                      <a:pt x="4304" y="504"/>
                      <a:pt x="4944" y="465"/>
                    </a:cubicBezTo>
                    <a:cubicBezTo>
                      <a:pt x="5504" y="497"/>
                      <a:pt x="6697" y="715"/>
                      <a:pt x="7045" y="1936"/>
                    </a:cubicBezTo>
                    <a:cubicBezTo>
                      <a:pt x="7073" y="2034"/>
                      <a:pt x="7165" y="2105"/>
                      <a:pt x="7267" y="2105"/>
                    </a:cubicBezTo>
                    <a:lnTo>
                      <a:pt x="7270" y="2105"/>
                    </a:lnTo>
                    <a:cubicBezTo>
                      <a:pt x="7425" y="2105"/>
                      <a:pt x="7534" y="1957"/>
                      <a:pt x="7492" y="1809"/>
                    </a:cubicBezTo>
                    <a:cubicBezTo>
                      <a:pt x="7059" y="251"/>
                      <a:pt x="5483" y="29"/>
                      <a:pt x="4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BE290AB-E02B-4016-B86B-41CF6D44D77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PENGENALAN PERKULIAHAN</a:t>
            </a:r>
            <a:endParaRPr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9ABBD-BB3B-4368-8C28-7696475AB06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3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3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3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0" name="Google Shape;1190;p33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191" name="Google Shape;1191;p33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33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DPH1H4 </a:t>
            </a:r>
            <a:r>
              <a:rPr lang="en" dirty="0"/>
              <a:t>IMPLEMENTASI STRUKTUR DATA </a:t>
            </a:r>
            <a:endParaRPr dirty="0"/>
          </a:p>
        </p:txBody>
      </p:sp>
      <p:sp>
        <p:nvSpPr>
          <p:cNvPr id="1195" name="Google Shape;1195;p33"/>
          <p:cNvSpPr txBox="1">
            <a:spLocks noGrp="1"/>
          </p:cNvSpPr>
          <p:nvPr>
            <p:ph type="subTitle" idx="1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TEORI</a:t>
            </a:r>
            <a:endParaRPr dirty="0"/>
          </a:p>
        </p:txBody>
      </p:sp>
      <p:sp>
        <p:nvSpPr>
          <p:cNvPr id="1196" name="Google Shape;1196;p33"/>
          <p:cNvSpPr txBox="1">
            <a:spLocks noGrp="1"/>
          </p:cNvSpPr>
          <p:nvPr>
            <p:ph type="subTitle" idx="2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SKS: 2 x 50 </a:t>
            </a:r>
            <a:r>
              <a:rPr lang="en-US" dirty="0" err="1"/>
              <a:t>menit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x </a:t>
            </a:r>
            <a:r>
              <a:rPr lang="en-US" dirty="0" err="1"/>
              <a:t>Pertemuan</a:t>
            </a:r>
            <a:r>
              <a:rPr lang="en-US" dirty="0"/>
              <a:t>/ pekan</a:t>
            </a:r>
            <a:endParaRPr dirty="0"/>
          </a:p>
        </p:txBody>
      </p:sp>
      <p:sp>
        <p:nvSpPr>
          <p:cNvPr id="1197" name="Google Shape;1197;p33"/>
          <p:cNvSpPr txBox="1">
            <a:spLocks noGrp="1"/>
          </p:cNvSpPr>
          <p:nvPr>
            <p:ph type="subTitle" idx="3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PRAKTIK</a:t>
            </a:r>
            <a:endParaRPr dirty="0"/>
          </a:p>
        </p:txBody>
      </p:sp>
      <p:sp>
        <p:nvSpPr>
          <p:cNvPr id="1198" name="Google Shape;1198;p33"/>
          <p:cNvSpPr txBox="1">
            <a:spLocks noGrp="1"/>
          </p:cNvSpPr>
          <p:nvPr>
            <p:ph type="subTitle" idx="4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2 SKS: 2 x 100 menit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1 x Pertemuan/ pekan</a:t>
            </a:r>
          </a:p>
        </p:txBody>
      </p:sp>
      <p:grpSp>
        <p:nvGrpSpPr>
          <p:cNvPr id="1199" name="Google Shape;1199;p33"/>
          <p:cNvGrpSpPr/>
          <p:nvPr/>
        </p:nvGrpSpPr>
        <p:grpSpPr>
          <a:xfrm>
            <a:off x="6267632" y="2035936"/>
            <a:ext cx="525435" cy="458156"/>
            <a:chOff x="4901150" y="3438125"/>
            <a:chExt cx="386975" cy="337450"/>
          </a:xfrm>
        </p:grpSpPr>
        <p:sp>
          <p:nvSpPr>
            <p:cNvPr id="1200" name="Google Shape;1200;p33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33"/>
          <p:cNvGrpSpPr/>
          <p:nvPr/>
        </p:nvGrpSpPr>
        <p:grpSpPr>
          <a:xfrm>
            <a:off x="2350956" y="2035849"/>
            <a:ext cx="525435" cy="458461"/>
            <a:chOff x="2419975" y="1894800"/>
            <a:chExt cx="386975" cy="337675"/>
          </a:xfrm>
        </p:grpSpPr>
        <p:sp>
          <p:nvSpPr>
            <p:cNvPr id="1212" name="Google Shape;1212;p33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5A0B-6AC8-4965-A3C1-47F74B21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AF5E-52CD-4850-B315-FC4C2E121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D3IF 45-01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7F5CF-998C-4B45-837A-51A5C6D527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NBD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AAA9D1-6AA2-4572-904F-8D277979B83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D3IF 45-04</a:t>
            </a:r>
          </a:p>
          <a:p>
            <a:r>
              <a:rPr lang="en-US" dirty="0"/>
              <a:t>D3IF 45-05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0A12F0-5BF2-4F34-A4F2-283DB85EB8E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CAH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1DD744-5EE3-4214-B33B-A4601FCF4E4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D3IF 45-02</a:t>
            </a:r>
          </a:p>
          <a:p>
            <a:r>
              <a:rPr lang="en-US" dirty="0"/>
              <a:t>D3IF 45-03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Google Shape;1189;p33">
            <a:extLst>
              <a:ext uri="{FF2B5EF4-FFF2-40B4-BE49-F238E27FC236}">
                <a16:creationId xmlns:a16="http://schemas.microsoft.com/office/drawing/2014/main" id="{D448D861-7BB8-4AE8-9B39-84BF015A1072}"/>
              </a:ext>
            </a:extLst>
          </p:cNvPr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194;p33">
            <a:extLst>
              <a:ext uri="{FF2B5EF4-FFF2-40B4-BE49-F238E27FC236}">
                <a16:creationId xmlns:a16="http://schemas.microsoft.com/office/drawing/2014/main" id="{671CDD31-2A7F-49F7-BDCA-E2ED1059D354}"/>
              </a:ext>
            </a:extLst>
          </p:cNvPr>
          <p:cNvSpPr txBox="1">
            <a:spLocks/>
          </p:cNvSpPr>
          <p:nvPr/>
        </p:nvSpPr>
        <p:spPr>
          <a:xfrm>
            <a:off x="1265489" y="458438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DOSEN PENGAMPU MATA KULIAH</a:t>
            </a:r>
          </a:p>
        </p:txBody>
      </p:sp>
    </p:spTree>
    <p:extLst>
      <p:ext uri="{BB962C8B-B14F-4D97-AF65-F5344CB8AC3E}">
        <p14:creationId xmlns:p14="http://schemas.microsoft.com/office/powerpoint/2010/main" val="8858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1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5"/>
                </a:solidFill>
              </a:rPr>
              <a:t>TUJUAN MATA KULIAH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892" name="Google Shape;892;p31"/>
          <p:cNvSpPr txBox="1">
            <a:spLocks noGrp="1"/>
          </p:cNvSpPr>
          <p:nvPr>
            <p:ph type="subTitle" idx="1"/>
          </p:nvPr>
        </p:nvSpPr>
        <p:spPr>
          <a:xfrm>
            <a:off x="705088" y="3714996"/>
            <a:ext cx="4399750" cy="7450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1125" indent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pengimplementasian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pada Bahasa </a:t>
            </a:r>
            <a:r>
              <a:rPr lang="en-US" dirty="0" err="1"/>
              <a:t>pemrograman</a:t>
            </a:r>
            <a:r>
              <a:rPr lang="en-US" dirty="0"/>
              <a:t> Java</a:t>
            </a:r>
          </a:p>
        </p:txBody>
      </p:sp>
      <p:sp>
        <p:nvSpPr>
          <p:cNvPr id="893" name="Google Shape;893;p31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895" name="Google Shape;895;p31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896" name="Google Shape;896;p3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1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926" name="Google Shape;926;p31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31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930" name="Google Shape;930;p31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3" name="Google Shape;933;p31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31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7" name="Google Shape;937;p31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31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1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31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p31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028" name="Google Shape;1028;p31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0" name="Google Shape;1030;p31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1" name="Google Shape;1031;p31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31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033" name="Google Shape;1033;p31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4" name="Google Shape;1034;p31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035" name="Google Shape;1035;p31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CSS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036" name="Google Shape;1036;p31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1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1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39" name="Google Shape;1039;p31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040" name="Google Shape;1040;p31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1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31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31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31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45" name="Google Shape;1045;p31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046" name="Google Shape;1046;p31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6"/>
          <p:cNvSpPr/>
          <p:nvPr/>
        </p:nvSpPr>
        <p:spPr>
          <a:xfrm>
            <a:off x="714799" y="45816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36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395" name="Google Shape;1395;p3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36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LEARNING OUTCOME (CLO)</a:t>
            </a:r>
            <a:endParaRPr dirty="0"/>
          </a:p>
        </p:txBody>
      </p:sp>
      <p:sp>
        <p:nvSpPr>
          <p:cNvPr id="1399" name="Google Shape;1399;p36"/>
          <p:cNvSpPr txBox="1">
            <a:spLocks noGrp="1"/>
          </p:cNvSpPr>
          <p:nvPr>
            <p:ph type="subTitle" idx="1"/>
          </p:nvPr>
        </p:nvSpPr>
        <p:spPr>
          <a:xfrm>
            <a:off x="696545" y="370202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CLO 4</a:t>
            </a:r>
          </a:p>
        </p:txBody>
      </p:sp>
      <p:sp>
        <p:nvSpPr>
          <p:cNvPr id="1400" name="Google Shape;1400;p36"/>
          <p:cNvSpPr txBox="1">
            <a:spLocks noGrp="1"/>
          </p:cNvSpPr>
          <p:nvPr>
            <p:ph type="subTitle" idx="2"/>
          </p:nvPr>
        </p:nvSpPr>
        <p:spPr>
          <a:xfrm>
            <a:off x="519238" y="4108452"/>
            <a:ext cx="2572213" cy="6917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struktur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data tree</a:t>
            </a:r>
            <a:endParaRPr dirty="0"/>
          </a:p>
        </p:txBody>
      </p:sp>
      <p:sp>
        <p:nvSpPr>
          <p:cNvPr id="1401" name="Google Shape;1401;p36"/>
          <p:cNvSpPr txBox="1">
            <a:spLocks noGrp="1"/>
          </p:cNvSpPr>
          <p:nvPr>
            <p:ph type="subTitle" idx="3"/>
          </p:nvPr>
        </p:nvSpPr>
        <p:spPr>
          <a:xfrm>
            <a:off x="3514895" y="370202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CLO 5</a:t>
            </a:r>
          </a:p>
        </p:txBody>
      </p:sp>
      <p:sp>
        <p:nvSpPr>
          <p:cNvPr id="1402" name="Google Shape;1402;p36"/>
          <p:cNvSpPr txBox="1">
            <a:spLocks noGrp="1"/>
          </p:cNvSpPr>
          <p:nvPr>
            <p:ph type="subTitle" idx="4"/>
          </p:nvPr>
        </p:nvSpPr>
        <p:spPr>
          <a:xfrm>
            <a:off x="3397568" y="4150152"/>
            <a:ext cx="2542476" cy="6917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struktur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data graph </a:t>
            </a:r>
            <a:endParaRPr dirty="0"/>
          </a:p>
        </p:txBody>
      </p:sp>
      <p:sp>
        <p:nvSpPr>
          <p:cNvPr id="1403" name="Google Shape;1403;p36"/>
          <p:cNvSpPr txBox="1">
            <a:spLocks noGrp="1"/>
          </p:cNvSpPr>
          <p:nvPr>
            <p:ph type="subTitle" idx="5"/>
          </p:nvPr>
        </p:nvSpPr>
        <p:spPr>
          <a:xfrm>
            <a:off x="6333245" y="370202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CLO 6</a:t>
            </a:r>
          </a:p>
        </p:txBody>
      </p:sp>
      <p:sp>
        <p:nvSpPr>
          <p:cNvPr id="1404" name="Google Shape;1404;p36"/>
          <p:cNvSpPr txBox="1">
            <a:spLocks noGrp="1"/>
          </p:cNvSpPr>
          <p:nvPr>
            <p:ph type="subTitle" idx="6"/>
          </p:nvPr>
        </p:nvSpPr>
        <p:spPr>
          <a:xfrm>
            <a:off x="6118464" y="4246995"/>
            <a:ext cx="2594518" cy="5949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struktur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data hashing dan maps</a:t>
            </a:r>
            <a:r>
              <a:rPr lang="en" dirty="0"/>
              <a:t> </a:t>
            </a:r>
            <a:endParaRPr dirty="0"/>
          </a:p>
        </p:txBody>
      </p:sp>
      <p:sp>
        <p:nvSpPr>
          <p:cNvPr id="1405" name="Google Shape;1405;p36"/>
          <p:cNvSpPr txBox="1">
            <a:spLocks noGrp="1"/>
          </p:cNvSpPr>
          <p:nvPr>
            <p:ph type="subTitle" idx="7"/>
          </p:nvPr>
        </p:nvSpPr>
        <p:spPr>
          <a:xfrm>
            <a:off x="720000" y="1669246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 1</a:t>
            </a:r>
            <a:endParaRPr dirty="0"/>
          </a:p>
        </p:txBody>
      </p:sp>
      <p:sp>
        <p:nvSpPr>
          <p:cNvPr id="1406" name="Google Shape;1406;p36"/>
          <p:cNvSpPr txBox="1">
            <a:spLocks noGrp="1"/>
          </p:cNvSpPr>
          <p:nvPr>
            <p:ph type="subTitle" idx="8"/>
          </p:nvPr>
        </p:nvSpPr>
        <p:spPr>
          <a:xfrm>
            <a:off x="720000" y="2044179"/>
            <a:ext cx="2313132" cy="756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tipe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data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abstrak</a:t>
            </a:r>
            <a:r>
              <a:rPr lang="en" dirty="0"/>
              <a:t> </a:t>
            </a:r>
            <a:endParaRPr dirty="0"/>
          </a:p>
        </p:txBody>
      </p:sp>
      <p:sp>
        <p:nvSpPr>
          <p:cNvPr id="1407" name="Google Shape;1407;p36"/>
          <p:cNvSpPr txBox="1">
            <a:spLocks noGrp="1"/>
          </p:cNvSpPr>
          <p:nvPr>
            <p:ph type="subTitle" idx="9"/>
          </p:nvPr>
        </p:nvSpPr>
        <p:spPr>
          <a:xfrm>
            <a:off x="3538350" y="1669246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CLO 2</a:t>
            </a:r>
          </a:p>
        </p:txBody>
      </p:sp>
      <p:sp>
        <p:nvSpPr>
          <p:cNvPr id="1408" name="Google Shape;1408;p36"/>
          <p:cNvSpPr txBox="1">
            <a:spLocks noGrp="1"/>
          </p:cNvSpPr>
          <p:nvPr>
            <p:ph type="subTitle" idx="13"/>
          </p:nvPr>
        </p:nvSpPr>
        <p:spPr>
          <a:xfrm>
            <a:off x="3285893" y="2036156"/>
            <a:ext cx="2653989" cy="1010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struktur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data collection</a:t>
            </a:r>
            <a:endParaRPr dirty="0"/>
          </a:p>
        </p:txBody>
      </p:sp>
      <p:sp>
        <p:nvSpPr>
          <p:cNvPr id="1409" name="Google Shape;1409;p36"/>
          <p:cNvSpPr txBox="1">
            <a:spLocks noGrp="1"/>
          </p:cNvSpPr>
          <p:nvPr>
            <p:ph type="subTitle" idx="14"/>
          </p:nvPr>
        </p:nvSpPr>
        <p:spPr>
          <a:xfrm>
            <a:off x="6356700" y="1669246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CLO 3</a:t>
            </a:r>
          </a:p>
        </p:txBody>
      </p:sp>
      <p:sp>
        <p:nvSpPr>
          <p:cNvPr id="1410" name="Google Shape;1410;p36"/>
          <p:cNvSpPr txBox="1">
            <a:spLocks noGrp="1"/>
          </p:cNvSpPr>
          <p:nvPr>
            <p:ph type="subTitle" idx="15"/>
          </p:nvPr>
        </p:nvSpPr>
        <p:spPr>
          <a:xfrm>
            <a:off x="6192339" y="2036157"/>
            <a:ext cx="2446139" cy="9855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Mampu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mengimplementasikan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sorting dan searching</a:t>
            </a:r>
            <a:endParaRPr dirty="0"/>
          </a:p>
        </p:txBody>
      </p:sp>
      <p:sp>
        <p:nvSpPr>
          <p:cNvPr id="1411" name="Google Shape;1411;p36"/>
          <p:cNvSpPr/>
          <p:nvPr/>
        </p:nvSpPr>
        <p:spPr>
          <a:xfrm>
            <a:off x="1495295" y="3157045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36"/>
          <p:cNvSpPr/>
          <p:nvPr/>
        </p:nvSpPr>
        <p:spPr>
          <a:xfrm>
            <a:off x="1518750" y="1126246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6"/>
          <p:cNvSpPr/>
          <p:nvPr/>
        </p:nvSpPr>
        <p:spPr>
          <a:xfrm>
            <a:off x="4313645" y="3157045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6"/>
          <p:cNvSpPr/>
          <p:nvPr/>
        </p:nvSpPr>
        <p:spPr>
          <a:xfrm>
            <a:off x="4337100" y="1126246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6"/>
          <p:cNvSpPr/>
          <p:nvPr/>
        </p:nvSpPr>
        <p:spPr>
          <a:xfrm>
            <a:off x="7131995" y="3157045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6"/>
          <p:cNvSpPr/>
          <p:nvPr/>
        </p:nvSpPr>
        <p:spPr>
          <a:xfrm>
            <a:off x="7155450" y="1126246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36"/>
          <p:cNvGrpSpPr/>
          <p:nvPr/>
        </p:nvGrpSpPr>
        <p:grpSpPr>
          <a:xfrm>
            <a:off x="4354833" y="3230345"/>
            <a:ext cx="387425" cy="323175"/>
            <a:chOff x="1334725" y="2969100"/>
            <a:chExt cx="387425" cy="323175"/>
          </a:xfrm>
        </p:grpSpPr>
        <p:sp>
          <p:nvSpPr>
            <p:cNvPr id="1418" name="Google Shape;1418;p36"/>
            <p:cNvSpPr/>
            <p:nvPr/>
          </p:nvSpPr>
          <p:spPr>
            <a:xfrm>
              <a:off x="1491975" y="3229600"/>
              <a:ext cx="55100" cy="37700"/>
            </a:xfrm>
            <a:custGeom>
              <a:avLst/>
              <a:gdLst/>
              <a:ahLst/>
              <a:cxnLst/>
              <a:rect l="l" t="t" r="r" b="b"/>
              <a:pathLst>
                <a:path w="2204" h="1508" extrusionOk="0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1496425" y="3210850"/>
              <a:ext cx="45975" cy="37725"/>
            </a:xfrm>
            <a:custGeom>
              <a:avLst/>
              <a:gdLst/>
              <a:ahLst/>
              <a:cxnLst/>
              <a:rect l="l" t="t" r="r" b="b"/>
              <a:pathLst>
                <a:path w="1839" h="1509" extrusionOk="0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372425" y="3012150"/>
              <a:ext cx="294650" cy="217475"/>
            </a:xfrm>
            <a:custGeom>
              <a:avLst/>
              <a:gdLst/>
              <a:ahLst/>
              <a:cxnLst/>
              <a:rect l="l" t="t" r="r" b="b"/>
              <a:pathLst>
                <a:path w="11786" h="8699" extrusionOk="0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1490625" y="3012150"/>
              <a:ext cx="175550" cy="217475"/>
            </a:xfrm>
            <a:custGeom>
              <a:avLst/>
              <a:gdLst/>
              <a:ahLst/>
              <a:cxnLst/>
              <a:rect l="l" t="t" r="r" b="b"/>
              <a:pathLst>
                <a:path w="7022" h="8699" extrusionOk="0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1372425" y="3038450"/>
              <a:ext cx="294650" cy="164625"/>
            </a:xfrm>
            <a:custGeom>
              <a:avLst/>
              <a:gdLst/>
              <a:ahLst/>
              <a:cxnLst/>
              <a:rect l="l" t="t" r="r" b="b"/>
              <a:pathLst>
                <a:path w="11786" h="6585" extrusionOk="0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1497550" y="3038450"/>
              <a:ext cx="168625" cy="164625"/>
            </a:xfrm>
            <a:custGeom>
              <a:avLst/>
              <a:gdLst/>
              <a:ahLst/>
              <a:cxnLst/>
              <a:rect l="l" t="t" r="r" b="b"/>
              <a:pathLst>
                <a:path w="6745" h="6585" extrusionOk="0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1615750" y="2975125"/>
              <a:ext cx="99500" cy="174425"/>
            </a:xfrm>
            <a:custGeom>
              <a:avLst/>
              <a:gdLst/>
              <a:ahLst/>
              <a:cxnLst/>
              <a:rect l="l" t="t" r="r" b="b"/>
              <a:pathLst>
                <a:path w="3980" h="6977" extrusionOk="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1638725" y="2975125"/>
              <a:ext cx="76525" cy="174425"/>
            </a:xfrm>
            <a:custGeom>
              <a:avLst/>
              <a:gdLst/>
              <a:ahLst/>
              <a:cxnLst/>
              <a:rect l="l" t="t" r="r" b="b"/>
              <a:pathLst>
                <a:path w="3061" h="6977" extrusionOk="0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1615750" y="3008350"/>
              <a:ext cx="99500" cy="107300"/>
            </a:xfrm>
            <a:custGeom>
              <a:avLst/>
              <a:gdLst/>
              <a:ahLst/>
              <a:cxnLst/>
              <a:rect l="l" t="t" r="r" b="b"/>
              <a:pathLst>
                <a:path w="3980" h="4292" extrusionOk="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1647850" y="3008350"/>
              <a:ext cx="67400" cy="107300"/>
            </a:xfrm>
            <a:custGeom>
              <a:avLst/>
              <a:gdLst/>
              <a:ahLst/>
              <a:cxnLst/>
              <a:rect l="l" t="t" r="r" b="b"/>
              <a:pathLst>
                <a:path w="2696" h="4292" extrusionOk="0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1341650" y="3110950"/>
              <a:ext cx="133625" cy="174425"/>
            </a:xfrm>
            <a:custGeom>
              <a:avLst/>
              <a:gdLst/>
              <a:ahLst/>
              <a:cxnLst/>
              <a:rect l="l" t="t" r="r" b="b"/>
              <a:pathLst>
                <a:path w="5345" h="6977" extrusionOk="0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1341650" y="3145075"/>
              <a:ext cx="133625" cy="107300"/>
            </a:xfrm>
            <a:custGeom>
              <a:avLst/>
              <a:gdLst/>
              <a:ahLst/>
              <a:cxnLst/>
              <a:rect l="l" t="t" r="r" b="b"/>
              <a:pathLst>
                <a:path w="5345" h="4292" extrusionOk="0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1382675" y="3110950"/>
              <a:ext cx="92600" cy="174425"/>
            </a:xfrm>
            <a:custGeom>
              <a:avLst/>
              <a:gdLst/>
              <a:ahLst/>
              <a:cxnLst/>
              <a:rect l="l" t="t" r="r" b="b"/>
              <a:pathLst>
                <a:path w="3704" h="6977" extrusionOk="0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1391825" y="3145075"/>
              <a:ext cx="83450" cy="107300"/>
            </a:xfrm>
            <a:custGeom>
              <a:avLst/>
              <a:gdLst/>
              <a:ahLst/>
              <a:cxnLst/>
              <a:rect l="l" t="t" r="r" b="b"/>
              <a:pathLst>
                <a:path w="3338" h="4292" extrusionOk="0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1486175" y="3161575"/>
              <a:ext cx="185575" cy="112650"/>
            </a:xfrm>
            <a:custGeom>
              <a:avLst/>
              <a:gdLst/>
              <a:ahLst/>
              <a:cxnLst/>
              <a:rect l="l" t="t" r="r" b="b"/>
              <a:pathLst>
                <a:path w="7423" h="4506" extrusionOk="0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1365725" y="3006800"/>
              <a:ext cx="237100" cy="91450"/>
            </a:xfrm>
            <a:custGeom>
              <a:avLst/>
              <a:gdLst/>
              <a:ahLst/>
              <a:cxnLst/>
              <a:rect l="l" t="t" r="r" b="b"/>
              <a:pathLst>
                <a:path w="9484" h="3658" extrusionOk="0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1608825" y="2969100"/>
              <a:ext cx="113325" cy="187375"/>
            </a:xfrm>
            <a:custGeom>
              <a:avLst/>
              <a:gdLst/>
              <a:ahLst/>
              <a:cxnLst/>
              <a:rect l="l" t="t" r="r" b="b"/>
              <a:pathLst>
                <a:path w="4533" h="7495" extrusionOk="0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1501100" y="3078550"/>
              <a:ext cx="85225" cy="44675"/>
            </a:xfrm>
            <a:custGeom>
              <a:avLst/>
              <a:gdLst/>
              <a:ahLst/>
              <a:cxnLst/>
              <a:rect l="l" t="t" r="r" b="b"/>
              <a:pathLst>
                <a:path w="3409" h="1787" extrusionOk="0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1503575" y="3122250"/>
              <a:ext cx="84550" cy="44700"/>
            </a:xfrm>
            <a:custGeom>
              <a:avLst/>
              <a:gdLst/>
              <a:ahLst/>
              <a:cxnLst/>
              <a:rect l="l" t="t" r="r" b="b"/>
              <a:pathLst>
                <a:path w="3382" h="1788" extrusionOk="0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1334725" y="3104925"/>
              <a:ext cx="146550" cy="187350"/>
            </a:xfrm>
            <a:custGeom>
              <a:avLst/>
              <a:gdLst/>
              <a:ahLst/>
              <a:cxnLst/>
              <a:rect l="l" t="t" r="r" b="b"/>
              <a:pathLst>
                <a:path w="5862" h="7494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1659225" y="31263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1401875" y="3262825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6"/>
          <p:cNvGrpSpPr/>
          <p:nvPr/>
        </p:nvGrpSpPr>
        <p:grpSpPr>
          <a:xfrm>
            <a:off x="7173820" y="3222895"/>
            <a:ext cx="386525" cy="331425"/>
            <a:chOff x="1335175" y="3463550"/>
            <a:chExt cx="386525" cy="331425"/>
          </a:xfrm>
        </p:grpSpPr>
        <p:sp>
          <p:nvSpPr>
            <p:cNvPr id="1441" name="Google Shape;1441;p36"/>
            <p:cNvSpPr/>
            <p:nvPr/>
          </p:nvSpPr>
          <p:spPr>
            <a:xfrm>
              <a:off x="1472125" y="3747450"/>
              <a:ext cx="59575" cy="40625"/>
            </a:xfrm>
            <a:custGeom>
              <a:avLst/>
              <a:gdLst/>
              <a:ahLst/>
              <a:cxnLst/>
              <a:rect l="l" t="t" r="r" b="b"/>
              <a:pathLst>
                <a:path w="2383" h="1625" extrusionOk="0">
                  <a:moveTo>
                    <a:pt x="393" y="1"/>
                  </a:moveTo>
                  <a:lnTo>
                    <a:pt x="196" y="795"/>
                  </a:lnTo>
                  <a:lnTo>
                    <a:pt x="0" y="1624"/>
                  </a:lnTo>
                  <a:lnTo>
                    <a:pt x="2382" y="1624"/>
                  </a:lnTo>
                  <a:lnTo>
                    <a:pt x="2177" y="79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1476800" y="3726050"/>
              <a:ext cx="49975" cy="41050"/>
            </a:xfrm>
            <a:custGeom>
              <a:avLst/>
              <a:gdLst/>
              <a:ahLst/>
              <a:cxnLst/>
              <a:rect l="l" t="t" r="r" b="b"/>
              <a:pathLst>
                <a:path w="1999" h="1642" extrusionOk="0">
                  <a:moveTo>
                    <a:pt x="964" y="0"/>
                  </a:moveTo>
                  <a:lnTo>
                    <a:pt x="197" y="830"/>
                  </a:lnTo>
                  <a:lnTo>
                    <a:pt x="0" y="1642"/>
                  </a:lnTo>
                  <a:lnTo>
                    <a:pt x="1999" y="1642"/>
                  </a:lnTo>
                  <a:lnTo>
                    <a:pt x="1811" y="83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1341875" y="3510375"/>
              <a:ext cx="320275" cy="237100"/>
            </a:xfrm>
            <a:custGeom>
              <a:avLst/>
              <a:gdLst/>
              <a:ahLst/>
              <a:cxnLst/>
              <a:rect l="l" t="t" r="r" b="b"/>
              <a:pathLst>
                <a:path w="12811" h="9484" extrusionOk="0">
                  <a:moveTo>
                    <a:pt x="848" y="1"/>
                  </a:moveTo>
                  <a:cubicBezTo>
                    <a:pt x="384" y="1"/>
                    <a:pt x="0" y="375"/>
                    <a:pt x="0" y="848"/>
                  </a:cubicBezTo>
                  <a:lnTo>
                    <a:pt x="0" y="8636"/>
                  </a:lnTo>
                  <a:cubicBezTo>
                    <a:pt x="0" y="9100"/>
                    <a:pt x="384" y="9484"/>
                    <a:pt x="848" y="9484"/>
                  </a:cubicBezTo>
                  <a:lnTo>
                    <a:pt x="11963" y="9484"/>
                  </a:lnTo>
                  <a:cubicBezTo>
                    <a:pt x="12427" y="9484"/>
                    <a:pt x="12811" y="9100"/>
                    <a:pt x="12811" y="8636"/>
                  </a:cubicBezTo>
                  <a:lnTo>
                    <a:pt x="12811" y="848"/>
                  </a:lnTo>
                  <a:cubicBezTo>
                    <a:pt x="12811" y="375"/>
                    <a:pt x="12427" y="1"/>
                    <a:pt x="1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1470550" y="3510375"/>
              <a:ext cx="191600" cy="237100"/>
            </a:xfrm>
            <a:custGeom>
              <a:avLst/>
              <a:gdLst/>
              <a:ahLst/>
              <a:cxnLst/>
              <a:rect l="l" t="t" r="r" b="b"/>
              <a:pathLst>
                <a:path w="7664" h="9484" extrusionOk="0">
                  <a:moveTo>
                    <a:pt x="2659" y="1"/>
                  </a:moveTo>
                  <a:lnTo>
                    <a:pt x="1" y="9484"/>
                  </a:lnTo>
                  <a:lnTo>
                    <a:pt x="6816" y="9484"/>
                  </a:lnTo>
                  <a:cubicBezTo>
                    <a:pt x="7280" y="9484"/>
                    <a:pt x="7664" y="9100"/>
                    <a:pt x="7664" y="8636"/>
                  </a:cubicBezTo>
                  <a:lnTo>
                    <a:pt x="7664" y="848"/>
                  </a:lnTo>
                  <a:cubicBezTo>
                    <a:pt x="7664" y="375"/>
                    <a:pt x="7280" y="1"/>
                    <a:pt x="6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1341875" y="3538925"/>
              <a:ext cx="320275" cy="179125"/>
            </a:xfrm>
            <a:custGeom>
              <a:avLst/>
              <a:gdLst/>
              <a:ahLst/>
              <a:cxnLst/>
              <a:rect l="l" t="t" r="r" b="b"/>
              <a:pathLst>
                <a:path w="12811" h="7165" extrusionOk="0">
                  <a:moveTo>
                    <a:pt x="0" y="1"/>
                  </a:moveTo>
                  <a:lnTo>
                    <a:pt x="0" y="7164"/>
                  </a:lnTo>
                  <a:lnTo>
                    <a:pt x="12811" y="716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1478800" y="3538925"/>
              <a:ext cx="183350" cy="179125"/>
            </a:xfrm>
            <a:custGeom>
              <a:avLst/>
              <a:gdLst/>
              <a:ahLst/>
              <a:cxnLst/>
              <a:rect l="l" t="t" r="r" b="b"/>
              <a:pathLst>
                <a:path w="7334" h="7165" extrusionOk="0">
                  <a:moveTo>
                    <a:pt x="2008" y="1"/>
                  </a:moveTo>
                  <a:lnTo>
                    <a:pt x="1" y="7164"/>
                  </a:lnTo>
                  <a:lnTo>
                    <a:pt x="7334" y="7164"/>
                  </a:lnTo>
                  <a:lnTo>
                    <a:pt x="7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1606150" y="3470225"/>
              <a:ext cx="108875" cy="189600"/>
            </a:xfrm>
            <a:custGeom>
              <a:avLst/>
              <a:gdLst/>
              <a:ahLst/>
              <a:cxnLst/>
              <a:rect l="l" t="t" r="r" b="b"/>
              <a:pathLst>
                <a:path w="4355" h="7584" extrusionOk="0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lnTo>
                    <a:pt x="1" y="7004"/>
                  </a:lnTo>
                  <a:cubicBezTo>
                    <a:pt x="1" y="7325"/>
                    <a:pt x="259" y="7584"/>
                    <a:pt x="581" y="7584"/>
                  </a:cubicBezTo>
                  <a:lnTo>
                    <a:pt x="3774" y="7584"/>
                  </a:lnTo>
                  <a:cubicBezTo>
                    <a:pt x="4095" y="7584"/>
                    <a:pt x="4354" y="7325"/>
                    <a:pt x="4354" y="7004"/>
                  </a:cubicBezTo>
                  <a:lnTo>
                    <a:pt x="4354" y="581"/>
                  </a:lnTo>
                  <a:cubicBezTo>
                    <a:pt x="4354" y="260"/>
                    <a:pt x="4095" y="1"/>
                    <a:pt x="3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1631575" y="3470225"/>
              <a:ext cx="83450" cy="189600"/>
            </a:xfrm>
            <a:custGeom>
              <a:avLst/>
              <a:gdLst/>
              <a:ahLst/>
              <a:cxnLst/>
              <a:rect l="l" t="t" r="r" b="b"/>
              <a:pathLst>
                <a:path w="3338" h="7584" extrusionOk="0">
                  <a:moveTo>
                    <a:pt x="2133" y="1"/>
                  </a:moveTo>
                  <a:lnTo>
                    <a:pt x="1" y="7584"/>
                  </a:lnTo>
                  <a:lnTo>
                    <a:pt x="2757" y="7584"/>
                  </a:lnTo>
                  <a:cubicBezTo>
                    <a:pt x="3078" y="7584"/>
                    <a:pt x="3337" y="7325"/>
                    <a:pt x="3337" y="7004"/>
                  </a:cubicBezTo>
                  <a:lnTo>
                    <a:pt x="3337" y="581"/>
                  </a:lnTo>
                  <a:cubicBezTo>
                    <a:pt x="3337" y="260"/>
                    <a:pt x="3078" y="1"/>
                    <a:pt x="2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606150" y="3506600"/>
              <a:ext cx="108875" cy="116200"/>
            </a:xfrm>
            <a:custGeom>
              <a:avLst/>
              <a:gdLst/>
              <a:ahLst/>
              <a:cxnLst/>
              <a:rect l="l" t="t" r="r" b="b"/>
              <a:pathLst>
                <a:path w="4355" h="4648" extrusionOk="0">
                  <a:moveTo>
                    <a:pt x="1" y="0"/>
                  </a:moveTo>
                  <a:lnTo>
                    <a:pt x="1" y="4648"/>
                  </a:lnTo>
                  <a:lnTo>
                    <a:pt x="4354" y="4648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1641850" y="3506600"/>
              <a:ext cx="73175" cy="116200"/>
            </a:xfrm>
            <a:custGeom>
              <a:avLst/>
              <a:gdLst/>
              <a:ahLst/>
              <a:cxnLst/>
              <a:rect l="l" t="t" r="r" b="b"/>
              <a:pathLst>
                <a:path w="2927" h="4648" extrusionOk="0">
                  <a:moveTo>
                    <a:pt x="1303" y="0"/>
                  </a:moveTo>
                  <a:lnTo>
                    <a:pt x="0" y="4648"/>
                  </a:lnTo>
                  <a:lnTo>
                    <a:pt x="2926" y="4648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1335175" y="3504125"/>
              <a:ext cx="260300" cy="60950"/>
            </a:xfrm>
            <a:custGeom>
              <a:avLst/>
              <a:gdLst/>
              <a:ahLst/>
              <a:cxnLst/>
              <a:rect l="l" t="t" r="r" b="b"/>
              <a:pathLst>
                <a:path w="10412" h="2438" extrusionOk="0">
                  <a:moveTo>
                    <a:pt x="286" y="1"/>
                  </a:moveTo>
                  <a:cubicBezTo>
                    <a:pt x="126" y="1"/>
                    <a:pt x="1" y="135"/>
                    <a:pt x="1" y="286"/>
                  </a:cubicBezTo>
                  <a:lnTo>
                    <a:pt x="1" y="2169"/>
                  </a:lnTo>
                  <a:cubicBezTo>
                    <a:pt x="1" y="2315"/>
                    <a:pt x="123" y="2438"/>
                    <a:pt x="275" y="2438"/>
                  </a:cubicBezTo>
                  <a:cubicBezTo>
                    <a:pt x="355" y="2438"/>
                    <a:pt x="444" y="2404"/>
                    <a:pt x="527" y="2320"/>
                  </a:cubicBezTo>
                  <a:cubicBezTo>
                    <a:pt x="536" y="2303"/>
                    <a:pt x="545" y="2285"/>
                    <a:pt x="545" y="2267"/>
                  </a:cubicBezTo>
                  <a:lnTo>
                    <a:pt x="545" y="697"/>
                  </a:lnTo>
                  <a:cubicBezTo>
                    <a:pt x="545" y="616"/>
                    <a:pt x="607" y="545"/>
                    <a:pt x="688" y="545"/>
                  </a:cubicBezTo>
                  <a:lnTo>
                    <a:pt x="10126" y="545"/>
                  </a:lnTo>
                  <a:cubicBezTo>
                    <a:pt x="10144" y="545"/>
                    <a:pt x="10162" y="545"/>
                    <a:pt x="10171" y="527"/>
                  </a:cubicBezTo>
                  <a:cubicBezTo>
                    <a:pt x="10411" y="295"/>
                    <a:pt x="10251" y="1"/>
                    <a:pt x="100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1335175" y="3575450"/>
              <a:ext cx="332125" cy="219525"/>
            </a:xfrm>
            <a:custGeom>
              <a:avLst/>
              <a:gdLst/>
              <a:ahLst/>
              <a:cxnLst/>
              <a:rect l="l" t="t" r="r" b="b"/>
              <a:pathLst>
                <a:path w="13285" h="8781" extrusionOk="0">
                  <a:moveTo>
                    <a:pt x="7227" y="7148"/>
                  </a:moveTo>
                  <a:lnTo>
                    <a:pt x="7485" y="8237"/>
                  </a:lnTo>
                  <a:lnTo>
                    <a:pt x="5799" y="8237"/>
                  </a:lnTo>
                  <a:lnTo>
                    <a:pt x="6058" y="7148"/>
                  </a:lnTo>
                  <a:close/>
                  <a:moveTo>
                    <a:pt x="281" y="1"/>
                  </a:moveTo>
                  <a:cubicBezTo>
                    <a:pt x="126" y="1"/>
                    <a:pt x="1" y="120"/>
                    <a:pt x="1" y="270"/>
                  </a:cubicBezTo>
                  <a:lnTo>
                    <a:pt x="1" y="6033"/>
                  </a:lnTo>
                  <a:cubicBezTo>
                    <a:pt x="1" y="6649"/>
                    <a:pt x="500" y="7148"/>
                    <a:pt x="1116" y="7148"/>
                  </a:cubicBezTo>
                  <a:lnTo>
                    <a:pt x="5505" y="7148"/>
                  </a:lnTo>
                  <a:lnTo>
                    <a:pt x="5237" y="8237"/>
                  </a:lnTo>
                  <a:lnTo>
                    <a:pt x="4176" y="8237"/>
                  </a:lnTo>
                  <a:cubicBezTo>
                    <a:pt x="4042" y="8237"/>
                    <a:pt x="3917" y="8335"/>
                    <a:pt x="3899" y="8469"/>
                  </a:cubicBezTo>
                  <a:cubicBezTo>
                    <a:pt x="3872" y="8638"/>
                    <a:pt x="4006" y="8781"/>
                    <a:pt x="4167" y="8781"/>
                  </a:cubicBezTo>
                  <a:lnTo>
                    <a:pt x="9109" y="8781"/>
                  </a:lnTo>
                  <a:cubicBezTo>
                    <a:pt x="9252" y="8781"/>
                    <a:pt x="9368" y="8683"/>
                    <a:pt x="9386" y="8549"/>
                  </a:cubicBezTo>
                  <a:cubicBezTo>
                    <a:pt x="9412" y="8379"/>
                    <a:pt x="9287" y="8237"/>
                    <a:pt x="9118" y="8237"/>
                  </a:cubicBezTo>
                  <a:lnTo>
                    <a:pt x="8047" y="8237"/>
                  </a:lnTo>
                  <a:lnTo>
                    <a:pt x="7789" y="7148"/>
                  </a:lnTo>
                  <a:lnTo>
                    <a:pt x="13008" y="7148"/>
                  </a:lnTo>
                  <a:cubicBezTo>
                    <a:pt x="13159" y="7148"/>
                    <a:pt x="13284" y="7023"/>
                    <a:pt x="13284" y="6863"/>
                  </a:cubicBezTo>
                  <a:lnTo>
                    <a:pt x="13284" y="4097"/>
                  </a:lnTo>
                  <a:cubicBezTo>
                    <a:pt x="13284" y="4080"/>
                    <a:pt x="13284" y="4062"/>
                    <a:pt x="13266" y="4044"/>
                  </a:cubicBezTo>
                  <a:cubicBezTo>
                    <a:pt x="13185" y="3959"/>
                    <a:pt x="13097" y="3924"/>
                    <a:pt x="13017" y="3924"/>
                  </a:cubicBezTo>
                  <a:cubicBezTo>
                    <a:pt x="12869" y="3924"/>
                    <a:pt x="12749" y="4045"/>
                    <a:pt x="12749" y="4196"/>
                  </a:cubicBezTo>
                  <a:lnTo>
                    <a:pt x="12749" y="6033"/>
                  </a:lnTo>
                  <a:cubicBezTo>
                    <a:pt x="12749" y="6345"/>
                    <a:pt x="12490" y="6604"/>
                    <a:pt x="12169" y="6604"/>
                  </a:cubicBezTo>
                  <a:lnTo>
                    <a:pt x="1116" y="6604"/>
                  </a:lnTo>
                  <a:cubicBezTo>
                    <a:pt x="804" y="6604"/>
                    <a:pt x="545" y="6345"/>
                    <a:pt x="545" y="6033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3"/>
                  </a:cubicBezTo>
                  <a:cubicBezTo>
                    <a:pt x="302" y="2"/>
                    <a:pt x="291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1496650" y="3563600"/>
              <a:ext cx="92125" cy="47400"/>
            </a:xfrm>
            <a:custGeom>
              <a:avLst/>
              <a:gdLst/>
              <a:ahLst/>
              <a:cxnLst/>
              <a:rect l="l" t="t" r="r" b="b"/>
              <a:pathLst>
                <a:path w="3685" h="1896" extrusionOk="0">
                  <a:moveTo>
                    <a:pt x="2733" y="1"/>
                  </a:moveTo>
                  <a:cubicBezTo>
                    <a:pt x="2599" y="1"/>
                    <a:pt x="2465" y="100"/>
                    <a:pt x="2454" y="298"/>
                  </a:cubicBezTo>
                  <a:cubicBezTo>
                    <a:pt x="2445" y="343"/>
                    <a:pt x="2463" y="387"/>
                    <a:pt x="2498" y="414"/>
                  </a:cubicBezTo>
                  <a:lnTo>
                    <a:pt x="2757" y="673"/>
                  </a:lnTo>
                  <a:lnTo>
                    <a:pt x="313" y="673"/>
                  </a:lnTo>
                  <a:cubicBezTo>
                    <a:pt x="268" y="673"/>
                    <a:pt x="223" y="700"/>
                    <a:pt x="197" y="726"/>
                  </a:cubicBezTo>
                  <a:cubicBezTo>
                    <a:pt x="0" y="958"/>
                    <a:pt x="161" y="1217"/>
                    <a:pt x="384" y="1217"/>
                  </a:cubicBezTo>
                  <a:lnTo>
                    <a:pt x="2757" y="1217"/>
                  </a:lnTo>
                  <a:lnTo>
                    <a:pt x="2498" y="1476"/>
                  </a:lnTo>
                  <a:cubicBezTo>
                    <a:pt x="2472" y="1503"/>
                    <a:pt x="2445" y="1556"/>
                    <a:pt x="2454" y="1601"/>
                  </a:cubicBezTo>
                  <a:cubicBezTo>
                    <a:pt x="2463" y="1797"/>
                    <a:pt x="2596" y="1895"/>
                    <a:pt x="2739" y="1895"/>
                  </a:cubicBezTo>
                  <a:cubicBezTo>
                    <a:pt x="2802" y="1895"/>
                    <a:pt x="2873" y="1868"/>
                    <a:pt x="2927" y="1815"/>
                  </a:cubicBezTo>
                  <a:lnTo>
                    <a:pt x="3605" y="1137"/>
                  </a:lnTo>
                  <a:cubicBezTo>
                    <a:pt x="3649" y="1092"/>
                    <a:pt x="3685" y="1021"/>
                    <a:pt x="3685" y="949"/>
                  </a:cubicBezTo>
                  <a:cubicBezTo>
                    <a:pt x="3685" y="878"/>
                    <a:pt x="3649" y="807"/>
                    <a:pt x="3605" y="753"/>
                  </a:cubicBezTo>
                  <a:lnTo>
                    <a:pt x="2927" y="84"/>
                  </a:lnTo>
                  <a:cubicBezTo>
                    <a:pt x="2874" y="29"/>
                    <a:pt x="2803" y="1"/>
                    <a:pt x="2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1497775" y="3611950"/>
              <a:ext cx="93675" cy="47425"/>
            </a:xfrm>
            <a:custGeom>
              <a:avLst/>
              <a:gdLst/>
              <a:ahLst/>
              <a:cxnLst/>
              <a:rect l="l" t="t" r="r" b="b"/>
              <a:pathLst>
                <a:path w="3747" h="1897" extrusionOk="0">
                  <a:moveTo>
                    <a:pt x="1010" y="0"/>
                  </a:moveTo>
                  <a:cubicBezTo>
                    <a:pt x="941" y="0"/>
                    <a:pt x="872" y="26"/>
                    <a:pt x="821" y="77"/>
                  </a:cubicBezTo>
                  <a:lnTo>
                    <a:pt x="54" y="844"/>
                  </a:lnTo>
                  <a:cubicBezTo>
                    <a:pt x="0" y="898"/>
                    <a:pt x="0" y="996"/>
                    <a:pt x="54" y="1049"/>
                  </a:cubicBezTo>
                  <a:lnTo>
                    <a:pt x="821" y="1817"/>
                  </a:lnTo>
                  <a:cubicBezTo>
                    <a:pt x="874" y="1870"/>
                    <a:pt x="946" y="1897"/>
                    <a:pt x="1008" y="1897"/>
                  </a:cubicBezTo>
                  <a:cubicBezTo>
                    <a:pt x="1142" y="1897"/>
                    <a:pt x="1285" y="1799"/>
                    <a:pt x="1294" y="1594"/>
                  </a:cubicBezTo>
                  <a:cubicBezTo>
                    <a:pt x="1303" y="1558"/>
                    <a:pt x="1276" y="1504"/>
                    <a:pt x="1249" y="1478"/>
                  </a:cubicBezTo>
                  <a:lnTo>
                    <a:pt x="990" y="1219"/>
                  </a:lnTo>
                  <a:lnTo>
                    <a:pt x="3363" y="1219"/>
                  </a:lnTo>
                  <a:cubicBezTo>
                    <a:pt x="3586" y="1219"/>
                    <a:pt x="3747" y="960"/>
                    <a:pt x="3551" y="728"/>
                  </a:cubicBezTo>
                  <a:cubicBezTo>
                    <a:pt x="3515" y="693"/>
                    <a:pt x="3479" y="675"/>
                    <a:pt x="3435" y="675"/>
                  </a:cubicBezTo>
                  <a:lnTo>
                    <a:pt x="990" y="675"/>
                  </a:lnTo>
                  <a:lnTo>
                    <a:pt x="1249" y="416"/>
                  </a:lnTo>
                  <a:cubicBezTo>
                    <a:pt x="1285" y="389"/>
                    <a:pt x="1303" y="345"/>
                    <a:pt x="1294" y="300"/>
                  </a:cubicBezTo>
                  <a:cubicBezTo>
                    <a:pt x="1282" y="99"/>
                    <a:pt x="11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1653875" y="3634825"/>
              <a:ext cx="13625" cy="13400"/>
            </a:xfrm>
            <a:custGeom>
              <a:avLst/>
              <a:gdLst/>
              <a:ahLst/>
              <a:cxnLst/>
              <a:rect l="l" t="t" r="r" b="b"/>
              <a:pathLst>
                <a:path w="545" h="536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36"/>
                    <a:pt x="268" y="536"/>
                  </a:cubicBezTo>
                  <a:cubicBezTo>
                    <a:pt x="420" y="536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1599475" y="3463550"/>
              <a:ext cx="122225" cy="202975"/>
            </a:xfrm>
            <a:custGeom>
              <a:avLst/>
              <a:gdLst/>
              <a:ahLst/>
              <a:cxnLst/>
              <a:rect l="l" t="t" r="r" b="b"/>
              <a:pathLst>
                <a:path w="4889" h="8119" extrusionOk="0">
                  <a:moveTo>
                    <a:pt x="848" y="0"/>
                  </a:moveTo>
                  <a:cubicBezTo>
                    <a:pt x="384" y="0"/>
                    <a:pt x="0" y="375"/>
                    <a:pt x="0" y="848"/>
                  </a:cubicBezTo>
                  <a:lnTo>
                    <a:pt x="0" y="7271"/>
                  </a:lnTo>
                  <a:cubicBezTo>
                    <a:pt x="0" y="7744"/>
                    <a:pt x="384" y="8118"/>
                    <a:pt x="848" y="8118"/>
                  </a:cubicBezTo>
                  <a:lnTo>
                    <a:pt x="4603" y="8118"/>
                  </a:lnTo>
                  <a:cubicBezTo>
                    <a:pt x="4764" y="8118"/>
                    <a:pt x="4889" y="7994"/>
                    <a:pt x="4889" y="7842"/>
                  </a:cubicBezTo>
                  <a:lnTo>
                    <a:pt x="4889" y="5737"/>
                  </a:lnTo>
                  <a:cubicBezTo>
                    <a:pt x="4889" y="5710"/>
                    <a:pt x="4880" y="5683"/>
                    <a:pt x="4862" y="5665"/>
                  </a:cubicBezTo>
                  <a:cubicBezTo>
                    <a:pt x="4783" y="5590"/>
                    <a:pt x="4699" y="5558"/>
                    <a:pt x="4621" y="5558"/>
                  </a:cubicBezTo>
                  <a:cubicBezTo>
                    <a:pt x="4469" y="5558"/>
                    <a:pt x="4345" y="5678"/>
                    <a:pt x="4345" y="5826"/>
                  </a:cubicBezTo>
                  <a:lnTo>
                    <a:pt x="4345" y="7271"/>
                  </a:lnTo>
                  <a:cubicBezTo>
                    <a:pt x="4345" y="7440"/>
                    <a:pt x="4211" y="7574"/>
                    <a:pt x="4041" y="7574"/>
                  </a:cubicBezTo>
                  <a:lnTo>
                    <a:pt x="848" y="7574"/>
                  </a:lnTo>
                  <a:cubicBezTo>
                    <a:pt x="678" y="7574"/>
                    <a:pt x="544" y="7440"/>
                    <a:pt x="544" y="7271"/>
                  </a:cubicBezTo>
                  <a:lnTo>
                    <a:pt x="544" y="848"/>
                  </a:lnTo>
                  <a:cubicBezTo>
                    <a:pt x="544" y="678"/>
                    <a:pt x="678" y="544"/>
                    <a:pt x="848" y="544"/>
                  </a:cubicBezTo>
                  <a:lnTo>
                    <a:pt x="4068" y="544"/>
                  </a:lnTo>
                  <a:cubicBezTo>
                    <a:pt x="4220" y="544"/>
                    <a:pt x="4345" y="669"/>
                    <a:pt x="4345" y="821"/>
                  </a:cubicBezTo>
                  <a:lnTo>
                    <a:pt x="4345" y="5032"/>
                  </a:lnTo>
                  <a:cubicBezTo>
                    <a:pt x="4345" y="5130"/>
                    <a:pt x="4398" y="5219"/>
                    <a:pt x="4487" y="5264"/>
                  </a:cubicBezTo>
                  <a:cubicBezTo>
                    <a:pt x="4533" y="5286"/>
                    <a:pt x="4578" y="5295"/>
                    <a:pt x="4621" y="5295"/>
                  </a:cubicBezTo>
                  <a:cubicBezTo>
                    <a:pt x="4770" y="5295"/>
                    <a:pt x="4889" y="5175"/>
                    <a:pt x="4889" y="5023"/>
                  </a:cubicBezTo>
                  <a:lnTo>
                    <a:pt x="4889" y="848"/>
                  </a:lnTo>
                  <a:cubicBezTo>
                    <a:pt x="4889" y="375"/>
                    <a:pt x="4505" y="0"/>
                    <a:pt x="4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6"/>
          <p:cNvGrpSpPr/>
          <p:nvPr/>
        </p:nvGrpSpPr>
        <p:grpSpPr>
          <a:xfrm>
            <a:off x="1535320" y="3233408"/>
            <a:ext cx="389425" cy="310400"/>
            <a:chOff x="1892525" y="3470300"/>
            <a:chExt cx="389425" cy="310400"/>
          </a:xfrm>
        </p:grpSpPr>
        <p:sp>
          <p:nvSpPr>
            <p:cNvPr id="1458" name="Google Shape;1458;p36"/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36"/>
          <p:cNvGrpSpPr/>
          <p:nvPr/>
        </p:nvGrpSpPr>
        <p:grpSpPr>
          <a:xfrm>
            <a:off x="1586119" y="1215097"/>
            <a:ext cx="334733" cy="292089"/>
            <a:chOff x="1895875" y="1894800"/>
            <a:chExt cx="386975" cy="337675"/>
          </a:xfrm>
        </p:grpSpPr>
        <p:sp>
          <p:nvSpPr>
            <p:cNvPr id="1474" name="Google Shape;1474;p36"/>
            <p:cNvSpPr/>
            <p:nvPr/>
          </p:nvSpPr>
          <p:spPr>
            <a:xfrm>
              <a:off x="2054650" y="2178025"/>
              <a:ext cx="69400" cy="47525"/>
            </a:xfrm>
            <a:custGeom>
              <a:avLst/>
              <a:gdLst/>
              <a:ahLst/>
              <a:cxnLst/>
              <a:rect l="l" t="t" r="r" b="b"/>
              <a:pathLst>
                <a:path w="2776" h="1901" extrusionOk="0">
                  <a:moveTo>
                    <a:pt x="456" y="1"/>
                  </a:moveTo>
                  <a:lnTo>
                    <a:pt x="233" y="937"/>
                  </a:lnTo>
                  <a:lnTo>
                    <a:pt x="1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2060225" y="2154600"/>
              <a:ext cx="58250" cy="46875"/>
            </a:xfrm>
            <a:custGeom>
              <a:avLst/>
              <a:gdLst/>
              <a:ahLst/>
              <a:cxnLst/>
              <a:rect l="l" t="t" r="r" b="b"/>
              <a:pathLst>
                <a:path w="2330" h="1875" extrusionOk="0">
                  <a:moveTo>
                    <a:pt x="991" y="1"/>
                  </a:moveTo>
                  <a:lnTo>
                    <a:pt x="224" y="929"/>
                  </a:lnTo>
                  <a:lnTo>
                    <a:pt x="1" y="1874"/>
                  </a:lnTo>
                  <a:lnTo>
                    <a:pt x="2329" y="1874"/>
                  </a:lnTo>
                  <a:lnTo>
                    <a:pt x="2106" y="929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190277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3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35" y="11054"/>
                  </a:lnTo>
                  <a:cubicBezTo>
                    <a:pt x="14480" y="11054"/>
                    <a:pt x="14917" y="10608"/>
                    <a:pt x="14917" y="10063"/>
                  </a:cubicBezTo>
                  <a:lnTo>
                    <a:pt x="14917" y="991"/>
                  </a:lnTo>
                  <a:cubicBezTo>
                    <a:pt x="14917" y="438"/>
                    <a:pt x="14480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2052650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1" y="11054"/>
                  </a:lnTo>
                  <a:lnTo>
                    <a:pt x="7940" y="11054"/>
                  </a:lnTo>
                  <a:cubicBezTo>
                    <a:pt x="8485" y="11054"/>
                    <a:pt x="8922" y="10608"/>
                    <a:pt x="8922" y="10063"/>
                  </a:cubicBezTo>
                  <a:lnTo>
                    <a:pt x="8922" y="982"/>
                  </a:lnTo>
                  <a:cubicBezTo>
                    <a:pt x="8922" y="438"/>
                    <a:pt x="8485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1902775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1" y="1"/>
                  </a:moveTo>
                  <a:lnTo>
                    <a:pt x="1" y="8342"/>
                  </a:lnTo>
                  <a:lnTo>
                    <a:pt x="14917" y="8342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2062250" y="1935600"/>
              <a:ext cx="213450" cy="208550"/>
            </a:xfrm>
            <a:custGeom>
              <a:avLst/>
              <a:gdLst/>
              <a:ahLst/>
              <a:cxnLst/>
              <a:rect l="l" t="t" r="r" b="b"/>
              <a:pathLst>
                <a:path w="8538" h="8342" extrusionOk="0">
                  <a:moveTo>
                    <a:pt x="2338" y="1"/>
                  </a:moveTo>
                  <a:lnTo>
                    <a:pt x="0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18958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0" y="134"/>
                    <a:pt x="0" y="285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6" y="2758"/>
                    <a:pt x="544" y="2638"/>
                    <a:pt x="544" y="2489"/>
                  </a:cubicBezTo>
                  <a:lnTo>
                    <a:pt x="544" y="705"/>
                  </a:lnTo>
                  <a:cubicBezTo>
                    <a:pt x="544" y="616"/>
                    <a:pt x="616" y="544"/>
                    <a:pt x="705" y="544"/>
                  </a:cubicBezTo>
                  <a:lnTo>
                    <a:pt x="14764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4" y="9570"/>
                    <a:pt x="15113" y="9607"/>
                    <a:pt x="15194" y="9607"/>
                  </a:cubicBezTo>
                  <a:cubicBezTo>
                    <a:pt x="15345" y="9607"/>
                    <a:pt x="15469" y="9482"/>
                    <a:pt x="15469" y="9331"/>
                  </a:cubicBezTo>
                  <a:lnTo>
                    <a:pt x="15469" y="285"/>
                  </a:lnTo>
                  <a:cubicBezTo>
                    <a:pt x="15469" y="134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18958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7" y="8332"/>
                  </a:moveTo>
                  <a:lnTo>
                    <a:pt x="8778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9" y="116"/>
                    <a:pt x="0" y="268"/>
                  </a:cubicBezTo>
                  <a:lnTo>
                    <a:pt x="0" y="7066"/>
                  </a:lnTo>
                  <a:cubicBezTo>
                    <a:pt x="9" y="7761"/>
                    <a:pt x="571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4" y="9697"/>
                  </a:lnTo>
                  <a:cubicBezTo>
                    <a:pt x="4710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5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8" y="9840"/>
                    <a:pt x="10804" y="9697"/>
                    <a:pt x="10634" y="9697"/>
                  </a:cubicBezTo>
                  <a:lnTo>
                    <a:pt x="9349" y="9697"/>
                  </a:lnTo>
                  <a:lnTo>
                    <a:pt x="9019" y="8332"/>
                  </a:lnTo>
                  <a:lnTo>
                    <a:pt x="14220" y="8332"/>
                  </a:lnTo>
                  <a:cubicBezTo>
                    <a:pt x="14916" y="8332"/>
                    <a:pt x="15478" y="7770"/>
                    <a:pt x="15478" y="7074"/>
                  </a:cubicBezTo>
                  <a:cubicBezTo>
                    <a:pt x="15478" y="6928"/>
                    <a:pt x="15359" y="6803"/>
                    <a:pt x="15209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2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0" y="7788"/>
                  </a:cubicBezTo>
                  <a:lnTo>
                    <a:pt x="1267" y="7788"/>
                  </a:lnTo>
                  <a:cubicBezTo>
                    <a:pt x="865" y="7788"/>
                    <a:pt x="544" y="7467"/>
                    <a:pt x="544" y="7074"/>
                  </a:cubicBezTo>
                  <a:lnTo>
                    <a:pt x="544" y="268"/>
                  </a:lnTo>
                  <a:cubicBezTo>
                    <a:pt x="544" y="268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196657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81" y="1102"/>
                  </a:moveTo>
                  <a:lnTo>
                    <a:pt x="1981" y="2645"/>
                  </a:lnTo>
                  <a:lnTo>
                    <a:pt x="839" y="2645"/>
                  </a:lnTo>
                  <a:lnTo>
                    <a:pt x="1981" y="1102"/>
                  </a:lnTo>
                  <a:close/>
                  <a:moveTo>
                    <a:pt x="2246" y="1"/>
                  </a:moveTo>
                  <a:cubicBezTo>
                    <a:pt x="2164" y="1"/>
                    <a:pt x="2085" y="38"/>
                    <a:pt x="2034" y="111"/>
                  </a:cubicBezTo>
                  <a:lnTo>
                    <a:pt x="80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3" y="3189"/>
                  </a:cubicBezTo>
                  <a:lnTo>
                    <a:pt x="1981" y="3189"/>
                  </a:lnTo>
                  <a:lnTo>
                    <a:pt x="1981" y="4402"/>
                  </a:lnTo>
                  <a:cubicBezTo>
                    <a:pt x="1981" y="4549"/>
                    <a:pt x="2100" y="4673"/>
                    <a:pt x="2250" y="4673"/>
                  </a:cubicBezTo>
                  <a:cubicBezTo>
                    <a:pt x="2264" y="4673"/>
                    <a:pt x="2278" y="4672"/>
                    <a:pt x="2293" y="4670"/>
                  </a:cubicBezTo>
                  <a:cubicBezTo>
                    <a:pt x="2427" y="4652"/>
                    <a:pt x="2525" y="4527"/>
                    <a:pt x="2525" y="4394"/>
                  </a:cubicBezTo>
                  <a:lnTo>
                    <a:pt x="2525" y="3189"/>
                  </a:lnTo>
                  <a:lnTo>
                    <a:pt x="2855" y="3189"/>
                  </a:lnTo>
                  <a:cubicBezTo>
                    <a:pt x="2989" y="3189"/>
                    <a:pt x="3114" y="3091"/>
                    <a:pt x="3131" y="2957"/>
                  </a:cubicBezTo>
                  <a:cubicBezTo>
                    <a:pt x="3149" y="2788"/>
                    <a:pt x="3024" y="2645"/>
                    <a:pt x="2864" y="2645"/>
                  </a:cubicBezTo>
                  <a:lnTo>
                    <a:pt x="2525" y="2645"/>
                  </a:lnTo>
                  <a:lnTo>
                    <a:pt x="2525" y="281"/>
                  </a:lnTo>
                  <a:cubicBezTo>
                    <a:pt x="2525" y="183"/>
                    <a:pt x="2471" y="85"/>
                    <a:pt x="2391" y="40"/>
                  </a:cubicBezTo>
                  <a:cubicBezTo>
                    <a:pt x="2345" y="14"/>
                    <a:pt x="2295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2132725" y="1981225"/>
              <a:ext cx="78750" cy="116850"/>
            </a:xfrm>
            <a:custGeom>
              <a:avLst/>
              <a:gdLst/>
              <a:ahLst/>
              <a:cxnLst/>
              <a:rect l="l" t="t" r="r" b="b"/>
              <a:pathLst>
                <a:path w="3150" h="4674" extrusionOk="0">
                  <a:moveTo>
                    <a:pt x="1972" y="1102"/>
                  </a:moveTo>
                  <a:lnTo>
                    <a:pt x="1972" y="2645"/>
                  </a:lnTo>
                  <a:lnTo>
                    <a:pt x="839" y="2645"/>
                  </a:lnTo>
                  <a:lnTo>
                    <a:pt x="1972" y="1102"/>
                  </a:lnTo>
                  <a:close/>
                  <a:moveTo>
                    <a:pt x="2244" y="1"/>
                  </a:moveTo>
                  <a:cubicBezTo>
                    <a:pt x="2158" y="1"/>
                    <a:pt x="2076" y="38"/>
                    <a:pt x="2025" y="111"/>
                  </a:cubicBezTo>
                  <a:lnTo>
                    <a:pt x="81" y="2761"/>
                  </a:lnTo>
                  <a:cubicBezTo>
                    <a:pt x="0" y="2859"/>
                    <a:pt x="9" y="3011"/>
                    <a:pt x="107" y="3109"/>
                  </a:cubicBezTo>
                  <a:cubicBezTo>
                    <a:pt x="161" y="3162"/>
                    <a:pt x="232" y="3189"/>
                    <a:pt x="304" y="3189"/>
                  </a:cubicBezTo>
                  <a:lnTo>
                    <a:pt x="1972" y="3189"/>
                  </a:lnTo>
                  <a:lnTo>
                    <a:pt x="1972" y="4402"/>
                  </a:lnTo>
                  <a:cubicBezTo>
                    <a:pt x="1972" y="4549"/>
                    <a:pt x="2098" y="4673"/>
                    <a:pt x="2243" y="4673"/>
                  </a:cubicBezTo>
                  <a:cubicBezTo>
                    <a:pt x="2256" y="4673"/>
                    <a:pt x="2270" y="4672"/>
                    <a:pt x="2284" y="4670"/>
                  </a:cubicBezTo>
                  <a:cubicBezTo>
                    <a:pt x="2427" y="4652"/>
                    <a:pt x="2516" y="4527"/>
                    <a:pt x="2516" y="4394"/>
                  </a:cubicBezTo>
                  <a:lnTo>
                    <a:pt x="2516" y="3189"/>
                  </a:lnTo>
                  <a:lnTo>
                    <a:pt x="2846" y="3189"/>
                  </a:lnTo>
                  <a:cubicBezTo>
                    <a:pt x="2989" y="3189"/>
                    <a:pt x="3105" y="3091"/>
                    <a:pt x="3123" y="2957"/>
                  </a:cubicBezTo>
                  <a:cubicBezTo>
                    <a:pt x="3149" y="2788"/>
                    <a:pt x="3025" y="2645"/>
                    <a:pt x="2855" y="2645"/>
                  </a:cubicBezTo>
                  <a:lnTo>
                    <a:pt x="2516" y="2645"/>
                  </a:lnTo>
                  <a:lnTo>
                    <a:pt x="2516" y="281"/>
                  </a:lnTo>
                  <a:cubicBezTo>
                    <a:pt x="2516" y="183"/>
                    <a:pt x="2471" y="85"/>
                    <a:pt x="2391" y="40"/>
                  </a:cubicBezTo>
                  <a:cubicBezTo>
                    <a:pt x="2345" y="14"/>
                    <a:pt x="2294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2056000" y="1981275"/>
              <a:ext cx="68250" cy="116825"/>
            </a:xfrm>
            <a:custGeom>
              <a:avLst/>
              <a:gdLst/>
              <a:ahLst/>
              <a:cxnLst/>
              <a:rect l="l" t="t" r="r" b="b"/>
              <a:pathLst>
                <a:path w="2730" h="4673" extrusionOk="0">
                  <a:moveTo>
                    <a:pt x="1328" y="0"/>
                  </a:moveTo>
                  <a:cubicBezTo>
                    <a:pt x="1302" y="0"/>
                    <a:pt x="1276" y="1"/>
                    <a:pt x="1249" y="2"/>
                  </a:cubicBezTo>
                  <a:cubicBezTo>
                    <a:pt x="554" y="47"/>
                    <a:pt x="0" y="627"/>
                    <a:pt x="0" y="1332"/>
                  </a:cubicBezTo>
                  <a:lnTo>
                    <a:pt x="0" y="3865"/>
                  </a:lnTo>
                  <a:cubicBezTo>
                    <a:pt x="0" y="3928"/>
                    <a:pt x="36" y="4017"/>
                    <a:pt x="81" y="4061"/>
                  </a:cubicBezTo>
                  <a:cubicBezTo>
                    <a:pt x="486" y="4494"/>
                    <a:pt x="928" y="4673"/>
                    <a:pt x="1330" y="4673"/>
                  </a:cubicBezTo>
                  <a:cubicBezTo>
                    <a:pt x="2104" y="4673"/>
                    <a:pt x="2729" y="4010"/>
                    <a:pt x="2659" y="3223"/>
                  </a:cubicBezTo>
                  <a:cubicBezTo>
                    <a:pt x="2659" y="3214"/>
                    <a:pt x="2650" y="3196"/>
                    <a:pt x="2641" y="3187"/>
                  </a:cubicBezTo>
                  <a:cubicBezTo>
                    <a:pt x="2561" y="3104"/>
                    <a:pt x="2474" y="3070"/>
                    <a:pt x="2396" y="3070"/>
                  </a:cubicBezTo>
                  <a:cubicBezTo>
                    <a:pt x="2246" y="3070"/>
                    <a:pt x="2124" y="3193"/>
                    <a:pt x="2124" y="3339"/>
                  </a:cubicBezTo>
                  <a:cubicBezTo>
                    <a:pt x="2124" y="3777"/>
                    <a:pt x="1770" y="4129"/>
                    <a:pt x="1335" y="4129"/>
                  </a:cubicBezTo>
                  <a:cubicBezTo>
                    <a:pt x="1096" y="4129"/>
                    <a:pt x="833" y="4023"/>
                    <a:pt x="589" y="3767"/>
                  </a:cubicBezTo>
                  <a:cubicBezTo>
                    <a:pt x="562" y="3731"/>
                    <a:pt x="545" y="3696"/>
                    <a:pt x="545" y="3651"/>
                  </a:cubicBezTo>
                  <a:lnTo>
                    <a:pt x="545" y="1349"/>
                  </a:lnTo>
                  <a:cubicBezTo>
                    <a:pt x="545" y="921"/>
                    <a:pt x="884" y="555"/>
                    <a:pt x="1303" y="547"/>
                  </a:cubicBezTo>
                  <a:cubicBezTo>
                    <a:pt x="1308" y="546"/>
                    <a:pt x="1314" y="546"/>
                    <a:pt x="1319" y="546"/>
                  </a:cubicBezTo>
                  <a:cubicBezTo>
                    <a:pt x="1758" y="546"/>
                    <a:pt x="2115" y="900"/>
                    <a:pt x="2115" y="1332"/>
                  </a:cubicBezTo>
                  <a:lnTo>
                    <a:pt x="2115" y="2581"/>
                  </a:lnTo>
                  <a:cubicBezTo>
                    <a:pt x="2115" y="2714"/>
                    <a:pt x="2213" y="2839"/>
                    <a:pt x="2347" y="2857"/>
                  </a:cubicBezTo>
                  <a:cubicBezTo>
                    <a:pt x="2361" y="2859"/>
                    <a:pt x="2376" y="2861"/>
                    <a:pt x="2390" y="2861"/>
                  </a:cubicBezTo>
                  <a:cubicBezTo>
                    <a:pt x="2540" y="2861"/>
                    <a:pt x="2659" y="2736"/>
                    <a:pt x="2659" y="2589"/>
                  </a:cubicBezTo>
                  <a:lnTo>
                    <a:pt x="2659" y="1358"/>
                  </a:lnTo>
                  <a:cubicBezTo>
                    <a:pt x="2659" y="608"/>
                    <a:pt x="2068" y="0"/>
                    <a:pt x="1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6"/>
          <p:cNvGrpSpPr/>
          <p:nvPr/>
        </p:nvGrpSpPr>
        <p:grpSpPr>
          <a:xfrm>
            <a:off x="4404518" y="1214999"/>
            <a:ext cx="334733" cy="291894"/>
            <a:chOff x="5400950" y="2969100"/>
            <a:chExt cx="386975" cy="337450"/>
          </a:xfrm>
        </p:grpSpPr>
        <p:sp>
          <p:nvSpPr>
            <p:cNvPr id="1486" name="Google Shape;1486;p36"/>
            <p:cNvSpPr/>
            <p:nvPr/>
          </p:nvSpPr>
          <p:spPr>
            <a:xfrm>
              <a:off x="5559525" y="32523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75" y="1900"/>
                  </a:lnTo>
                  <a:lnTo>
                    <a:pt x="2543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5565100" y="322780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0"/>
                  </a:lnTo>
                  <a:lnTo>
                    <a:pt x="2329" y="1910"/>
                  </a:lnTo>
                  <a:lnTo>
                    <a:pt x="2106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5407850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982" y="0"/>
                  </a:moveTo>
                  <a:cubicBezTo>
                    <a:pt x="438" y="0"/>
                    <a:pt x="1" y="446"/>
                    <a:pt x="1" y="990"/>
                  </a:cubicBezTo>
                  <a:lnTo>
                    <a:pt x="1" y="10072"/>
                  </a:lnTo>
                  <a:cubicBezTo>
                    <a:pt x="1" y="10616"/>
                    <a:pt x="438" y="11062"/>
                    <a:pt x="982" y="11062"/>
                  </a:cubicBezTo>
                  <a:lnTo>
                    <a:pt x="13927" y="11062"/>
                  </a:lnTo>
                  <a:cubicBezTo>
                    <a:pt x="14471" y="11062"/>
                    <a:pt x="14917" y="10616"/>
                    <a:pt x="14917" y="10072"/>
                  </a:cubicBezTo>
                  <a:lnTo>
                    <a:pt x="14917" y="990"/>
                  </a:lnTo>
                  <a:cubicBezTo>
                    <a:pt x="14917" y="446"/>
                    <a:pt x="14471" y="0"/>
                    <a:pt x="13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5557500" y="2975800"/>
              <a:ext cx="223275" cy="276575"/>
            </a:xfrm>
            <a:custGeom>
              <a:avLst/>
              <a:gdLst/>
              <a:ahLst/>
              <a:cxnLst/>
              <a:rect l="l" t="t" r="r" b="b"/>
              <a:pathLst>
                <a:path w="8931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7941" y="11062"/>
                  </a:lnTo>
                  <a:cubicBezTo>
                    <a:pt x="8485" y="11062"/>
                    <a:pt x="8931" y="10616"/>
                    <a:pt x="8931" y="10072"/>
                  </a:cubicBezTo>
                  <a:lnTo>
                    <a:pt x="8931" y="990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5407850" y="3009925"/>
              <a:ext cx="372925" cy="208325"/>
            </a:xfrm>
            <a:custGeom>
              <a:avLst/>
              <a:gdLst/>
              <a:ahLst/>
              <a:cxnLst/>
              <a:rect l="l" t="t" r="r" b="b"/>
              <a:pathLst>
                <a:path w="14917" h="8333" extrusionOk="0">
                  <a:moveTo>
                    <a:pt x="1" y="0"/>
                  </a:moveTo>
                  <a:lnTo>
                    <a:pt x="1" y="8332"/>
                  </a:lnTo>
                  <a:lnTo>
                    <a:pt x="14917" y="833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5567325" y="3009925"/>
              <a:ext cx="213450" cy="208325"/>
            </a:xfrm>
            <a:custGeom>
              <a:avLst/>
              <a:gdLst/>
              <a:ahLst/>
              <a:cxnLst/>
              <a:rect l="l" t="t" r="r" b="b"/>
              <a:pathLst>
                <a:path w="8538" h="8333" extrusionOk="0">
                  <a:moveTo>
                    <a:pt x="2338" y="0"/>
                  </a:moveTo>
                  <a:lnTo>
                    <a:pt x="0" y="8332"/>
                  </a:lnTo>
                  <a:lnTo>
                    <a:pt x="8538" y="8332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5400950" y="2969100"/>
              <a:ext cx="386750" cy="240100"/>
            </a:xfrm>
            <a:custGeom>
              <a:avLst/>
              <a:gdLst/>
              <a:ahLst/>
              <a:cxnLst/>
              <a:rect l="l" t="t" r="r" b="b"/>
              <a:pathLst>
                <a:path w="15470" h="9604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8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20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57"/>
                    <a:pt x="14925" y="9466"/>
                    <a:pt x="14934" y="9483"/>
                  </a:cubicBezTo>
                  <a:cubicBezTo>
                    <a:pt x="15019" y="9568"/>
                    <a:pt x="15110" y="9603"/>
                    <a:pt x="15192" y="9603"/>
                  </a:cubicBezTo>
                  <a:cubicBezTo>
                    <a:pt x="15345" y="9603"/>
                    <a:pt x="15469" y="9482"/>
                    <a:pt x="15469" y="9332"/>
                  </a:cubicBezTo>
                  <a:lnTo>
                    <a:pt x="15469" y="286"/>
                  </a:lnTo>
                  <a:cubicBezTo>
                    <a:pt x="15469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5400950" y="30505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60" y="6813"/>
                    <a:pt x="15205" y="6813"/>
                  </a:cubicBezTo>
                  <a:cubicBezTo>
                    <a:pt x="15189" y="6813"/>
                    <a:pt x="15173" y="6814"/>
                    <a:pt x="15157" y="6816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6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5543000" y="3025750"/>
              <a:ext cx="102625" cy="95475"/>
            </a:xfrm>
            <a:custGeom>
              <a:avLst/>
              <a:gdLst/>
              <a:ahLst/>
              <a:cxnLst/>
              <a:rect l="l" t="t" r="r" b="b"/>
              <a:pathLst>
                <a:path w="4105" h="3819" extrusionOk="0">
                  <a:moveTo>
                    <a:pt x="2047" y="0"/>
                  </a:moveTo>
                  <a:cubicBezTo>
                    <a:pt x="920" y="0"/>
                    <a:pt x="1" y="921"/>
                    <a:pt x="1" y="2052"/>
                  </a:cubicBezTo>
                  <a:lnTo>
                    <a:pt x="1" y="3542"/>
                  </a:lnTo>
                  <a:cubicBezTo>
                    <a:pt x="1" y="3694"/>
                    <a:pt x="117" y="3819"/>
                    <a:pt x="269" y="3819"/>
                  </a:cubicBezTo>
                  <a:cubicBezTo>
                    <a:pt x="420" y="3819"/>
                    <a:pt x="545" y="3694"/>
                    <a:pt x="545" y="3542"/>
                  </a:cubicBezTo>
                  <a:lnTo>
                    <a:pt x="545" y="2079"/>
                  </a:lnTo>
                  <a:cubicBezTo>
                    <a:pt x="545" y="1242"/>
                    <a:pt x="1215" y="544"/>
                    <a:pt x="2048" y="544"/>
                  </a:cubicBezTo>
                  <a:cubicBezTo>
                    <a:pt x="2059" y="544"/>
                    <a:pt x="2069" y="544"/>
                    <a:pt x="2080" y="545"/>
                  </a:cubicBezTo>
                  <a:cubicBezTo>
                    <a:pt x="2900" y="553"/>
                    <a:pt x="3560" y="1231"/>
                    <a:pt x="3560" y="2052"/>
                  </a:cubicBezTo>
                  <a:lnTo>
                    <a:pt x="3560" y="3542"/>
                  </a:lnTo>
                  <a:cubicBezTo>
                    <a:pt x="3560" y="3694"/>
                    <a:pt x="3685" y="3819"/>
                    <a:pt x="3837" y="3819"/>
                  </a:cubicBezTo>
                  <a:cubicBezTo>
                    <a:pt x="3980" y="3819"/>
                    <a:pt x="4105" y="3694"/>
                    <a:pt x="4105" y="3542"/>
                  </a:cubicBezTo>
                  <a:lnTo>
                    <a:pt x="4105" y="2088"/>
                  </a:lnTo>
                  <a:cubicBezTo>
                    <a:pt x="4105" y="955"/>
                    <a:pt x="3213" y="18"/>
                    <a:pt x="2080" y="0"/>
                  </a:cubicBezTo>
                  <a:cubicBezTo>
                    <a:pt x="2069" y="0"/>
                    <a:pt x="2058" y="0"/>
                    <a:pt x="2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5535425" y="3108050"/>
              <a:ext cx="118450" cy="86100"/>
            </a:xfrm>
            <a:custGeom>
              <a:avLst/>
              <a:gdLst/>
              <a:ahLst/>
              <a:cxnLst/>
              <a:rect l="l" t="t" r="r" b="b"/>
              <a:pathLst>
                <a:path w="4738" h="3444" extrusionOk="0">
                  <a:moveTo>
                    <a:pt x="1" y="0"/>
                  </a:moveTo>
                  <a:lnTo>
                    <a:pt x="1" y="3444"/>
                  </a:lnTo>
                  <a:lnTo>
                    <a:pt x="4738" y="344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5574225" y="3108050"/>
              <a:ext cx="79650" cy="86100"/>
            </a:xfrm>
            <a:custGeom>
              <a:avLst/>
              <a:gdLst/>
              <a:ahLst/>
              <a:cxnLst/>
              <a:rect l="l" t="t" r="r" b="b"/>
              <a:pathLst>
                <a:path w="3186" h="3444" extrusionOk="0">
                  <a:moveTo>
                    <a:pt x="973" y="0"/>
                  </a:moveTo>
                  <a:lnTo>
                    <a:pt x="1" y="3444"/>
                  </a:lnTo>
                  <a:lnTo>
                    <a:pt x="3186" y="3444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5581150" y="3130125"/>
              <a:ext cx="26350" cy="26125"/>
            </a:xfrm>
            <a:custGeom>
              <a:avLst/>
              <a:gdLst/>
              <a:ahLst/>
              <a:cxnLst/>
              <a:rect l="l" t="t" r="r" b="b"/>
              <a:pathLst>
                <a:path w="1054" h="1045" extrusionOk="0">
                  <a:moveTo>
                    <a:pt x="527" y="0"/>
                  </a:moveTo>
                  <a:cubicBezTo>
                    <a:pt x="232" y="0"/>
                    <a:pt x="0" y="232"/>
                    <a:pt x="0" y="518"/>
                  </a:cubicBezTo>
                  <a:cubicBezTo>
                    <a:pt x="0" y="812"/>
                    <a:pt x="232" y="1044"/>
                    <a:pt x="527" y="1044"/>
                  </a:cubicBezTo>
                  <a:cubicBezTo>
                    <a:pt x="812" y="1044"/>
                    <a:pt x="1053" y="812"/>
                    <a:pt x="1053" y="518"/>
                  </a:cubicBezTo>
                  <a:cubicBezTo>
                    <a:pt x="1053" y="232"/>
                    <a:pt x="812" y="0"/>
                    <a:pt x="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5574225" y="3123400"/>
              <a:ext cx="41300" cy="55675"/>
            </a:xfrm>
            <a:custGeom>
              <a:avLst/>
              <a:gdLst/>
              <a:ahLst/>
              <a:cxnLst/>
              <a:rect l="l" t="t" r="r" b="b"/>
              <a:pathLst>
                <a:path w="1652" h="2227" extrusionOk="0">
                  <a:moveTo>
                    <a:pt x="804" y="546"/>
                  </a:moveTo>
                  <a:cubicBezTo>
                    <a:pt x="947" y="546"/>
                    <a:pt x="1054" y="662"/>
                    <a:pt x="1054" y="796"/>
                  </a:cubicBezTo>
                  <a:cubicBezTo>
                    <a:pt x="1054" y="938"/>
                    <a:pt x="947" y="1054"/>
                    <a:pt x="804" y="1054"/>
                  </a:cubicBezTo>
                  <a:cubicBezTo>
                    <a:pt x="661" y="1054"/>
                    <a:pt x="545" y="938"/>
                    <a:pt x="545" y="796"/>
                  </a:cubicBezTo>
                  <a:cubicBezTo>
                    <a:pt x="545" y="662"/>
                    <a:pt x="661" y="546"/>
                    <a:pt x="804" y="546"/>
                  </a:cubicBezTo>
                  <a:close/>
                  <a:moveTo>
                    <a:pt x="805" y="0"/>
                  </a:moveTo>
                  <a:cubicBezTo>
                    <a:pt x="363" y="0"/>
                    <a:pt x="1" y="357"/>
                    <a:pt x="1" y="796"/>
                  </a:cubicBezTo>
                  <a:cubicBezTo>
                    <a:pt x="1" y="1144"/>
                    <a:pt x="224" y="1438"/>
                    <a:pt x="527" y="1545"/>
                  </a:cubicBezTo>
                  <a:lnTo>
                    <a:pt x="527" y="1955"/>
                  </a:lnTo>
                  <a:cubicBezTo>
                    <a:pt x="527" y="2110"/>
                    <a:pt x="653" y="2227"/>
                    <a:pt x="796" y="2227"/>
                  </a:cubicBezTo>
                  <a:cubicBezTo>
                    <a:pt x="810" y="2227"/>
                    <a:pt x="825" y="2226"/>
                    <a:pt x="840" y="2223"/>
                  </a:cubicBezTo>
                  <a:cubicBezTo>
                    <a:pt x="973" y="2205"/>
                    <a:pt x="1071" y="2089"/>
                    <a:pt x="1071" y="1947"/>
                  </a:cubicBezTo>
                  <a:lnTo>
                    <a:pt x="1071" y="1545"/>
                  </a:lnTo>
                  <a:cubicBezTo>
                    <a:pt x="1419" y="1420"/>
                    <a:pt x="1651" y="1072"/>
                    <a:pt x="1589" y="671"/>
                  </a:cubicBezTo>
                  <a:cubicBezTo>
                    <a:pt x="1535" y="332"/>
                    <a:pt x="1268" y="64"/>
                    <a:pt x="938" y="11"/>
                  </a:cubicBezTo>
                  <a:cubicBezTo>
                    <a:pt x="893" y="4"/>
                    <a:pt x="849" y="0"/>
                    <a:pt x="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6"/>
          <p:cNvGrpSpPr/>
          <p:nvPr/>
        </p:nvGrpSpPr>
        <p:grpSpPr>
          <a:xfrm>
            <a:off x="7223161" y="1192619"/>
            <a:ext cx="334764" cy="336663"/>
            <a:chOff x="7223161" y="1335473"/>
            <a:chExt cx="334764" cy="336663"/>
          </a:xfrm>
        </p:grpSpPr>
        <p:sp>
          <p:nvSpPr>
            <p:cNvPr id="1500" name="Google Shape;1500;p36"/>
            <p:cNvSpPr/>
            <p:nvPr/>
          </p:nvSpPr>
          <p:spPr>
            <a:xfrm>
              <a:off x="7360316" y="1624732"/>
              <a:ext cx="60454" cy="41590"/>
            </a:xfrm>
            <a:custGeom>
              <a:avLst/>
              <a:gdLst/>
              <a:ahLst/>
              <a:cxnLst/>
              <a:rect l="l" t="t" r="r" b="b"/>
              <a:pathLst>
                <a:path w="2776" h="1910" extrusionOk="0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7365368" y="1603741"/>
              <a:ext cx="50350" cy="41394"/>
            </a:xfrm>
            <a:custGeom>
              <a:avLst/>
              <a:gdLst/>
              <a:ahLst/>
              <a:cxnLst/>
              <a:rect l="l" t="t" r="r" b="b"/>
              <a:pathLst>
                <a:path w="2312" h="1901" extrusionOk="0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7228997" y="1385991"/>
              <a:ext cx="323113" cy="238763"/>
            </a:xfrm>
            <a:custGeom>
              <a:avLst/>
              <a:gdLst/>
              <a:ahLst/>
              <a:cxnLst/>
              <a:rect l="l" t="t" r="r" b="b"/>
              <a:pathLst>
                <a:path w="14837" h="10965" extrusionOk="0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7359162" y="1385991"/>
              <a:ext cx="192949" cy="238763"/>
            </a:xfrm>
            <a:custGeom>
              <a:avLst/>
              <a:gdLst/>
              <a:ahLst/>
              <a:cxnLst/>
              <a:rect l="l" t="t" r="r" b="b"/>
              <a:pathLst>
                <a:path w="8860" h="10965" extrusionOk="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7228997" y="1414930"/>
              <a:ext cx="323113" cy="180297"/>
            </a:xfrm>
            <a:custGeom>
              <a:avLst/>
              <a:gdLst/>
              <a:ahLst/>
              <a:cxnLst/>
              <a:rect l="l" t="t" r="r" b="b"/>
              <a:pathLst>
                <a:path w="14837" h="8280" extrusionOk="0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7367328" y="1414930"/>
              <a:ext cx="184782" cy="180297"/>
            </a:xfrm>
            <a:custGeom>
              <a:avLst/>
              <a:gdLst/>
              <a:ahLst/>
              <a:cxnLst/>
              <a:rect l="l" t="t" r="r" b="b"/>
              <a:pathLst>
                <a:path w="8485" h="8280" extrusionOk="0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7375669" y="1565678"/>
              <a:ext cx="105316" cy="29549"/>
            </a:xfrm>
            <a:custGeom>
              <a:avLst/>
              <a:gdLst/>
              <a:ahLst/>
              <a:cxnLst/>
              <a:rect l="l" t="t" r="r" b="b"/>
              <a:pathLst>
                <a:path w="4836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7316608" y="1363649"/>
              <a:ext cx="109802" cy="27611"/>
            </a:xfrm>
            <a:custGeom>
              <a:avLst/>
              <a:gdLst/>
              <a:ahLst/>
              <a:cxnLst/>
              <a:rect l="l" t="t" r="r" b="b"/>
              <a:pathLst>
                <a:path w="5042" h="1268" extrusionOk="0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7268632" y="1363649"/>
              <a:ext cx="20231" cy="27611"/>
            </a:xfrm>
            <a:custGeom>
              <a:avLst/>
              <a:gdLst/>
              <a:ahLst/>
              <a:cxnLst/>
              <a:rect l="l" t="t" r="r" b="b"/>
              <a:pathLst>
                <a:path w="929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7288842" y="1363649"/>
              <a:ext cx="27788" cy="27611"/>
            </a:xfrm>
            <a:custGeom>
              <a:avLst/>
              <a:gdLst/>
              <a:ahLst/>
              <a:cxnLst/>
              <a:rect l="l" t="t" r="r" b="b"/>
              <a:pathLst>
                <a:path w="1276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7288842" y="1341308"/>
              <a:ext cx="27788" cy="22363"/>
            </a:xfrm>
            <a:custGeom>
              <a:avLst/>
              <a:gdLst/>
              <a:ahLst/>
              <a:cxnLst/>
              <a:rect l="l" t="t" r="r" b="b"/>
              <a:pathLst>
                <a:path w="1276" h="1027" extrusionOk="0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7288842" y="1391238"/>
              <a:ext cx="27788" cy="203988"/>
            </a:xfrm>
            <a:custGeom>
              <a:avLst/>
              <a:gdLst/>
              <a:ahLst/>
              <a:cxnLst/>
              <a:rect l="l" t="t" r="r" b="b"/>
              <a:pathLst>
                <a:path w="1276" h="9368" extrusionOk="0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7223161" y="1379763"/>
              <a:ext cx="34212" cy="59859"/>
            </a:xfrm>
            <a:custGeom>
              <a:avLst/>
              <a:gdLst/>
              <a:ahLst/>
              <a:cxnLst/>
              <a:rect l="l" t="t" r="r" b="b"/>
              <a:pathLst>
                <a:path w="1571" h="2749" extrusionOk="0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7436668" y="1380155"/>
              <a:ext cx="121257" cy="209105"/>
            </a:xfrm>
            <a:custGeom>
              <a:avLst/>
              <a:gdLst/>
              <a:ahLst/>
              <a:cxnLst/>
              <a:rect l="l" t="t" r="r" b="b"/>
              <a:pathLst>
                <a:path w="5568" h="9603" extrusionOk="0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7223161" y="1451316"/>
              <a:ext cx="334764" cy="220820"/>
            </a:xfrm>
            <a:custGeom>
              <a:avLst/>
              <a:gdLst/>
              <a:ahLst/>
              <a:cxnLst/>
              <a:rect l="l" t="t" r="r" b="b"/>
              <a:pathLst>
                <a:path w="15372" h="10141" extrusionOk="0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7243175" y="1335473"/>
              <a:ext cx="294933" cy="265611"/>
            </a:xfrm>
            <a:custGeom>
              <a:avLst/>
              <a:gdLst/>
              <a:ahLst/>
              <a:cxnLst/>
              <a:rect l="l" t="t" r="r" b="b"/>
              <a:pathLst>
                <a:path w="13543" h="12198" extrusionOk="0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7356047" y="1479427"/>
              <a:ext cx="102028" cy="29549"/>
            </a:xfrm>
            <a:custGeom>
              <a:avLst/>
              <a:gdLst/>
              <a:ahLst/>
              <a:cxnLst/>
              <a:rect l="l" t="t" r="r" b="b"/>
              <a:pathLst>
                <a:path w="4685" h="1357" extrusionOk="0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8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SILABUS MATA KULIAH</a:t>
            </a:r>
            <a:endParaRPr dirty="0"/>
          </a:p>
        </p:txBody>
      </p:sp>
      <p:grpSp>
        <p:nvGrpSpPr>
          <p:cNvPr id="1534" name="Google Shape;1534;p3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1535" name="Google Shape;1535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38"/>
          <p:cNvSpPr txBox="1"/>
          <p:nvPr/>
        </p:nvSpPr>
        <p:spPr>
          <a:xfrm>
            <a:off x="38012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Linked List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9" name="Google Shape;1539;p38"/>
          <p:cNvSpPr txBox="1"/>
          <p:nvPr/>
        </p:nvSpPr>
        <p:spPr>
          <a:xfrm>
            <a:off x="38012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Singly Linked List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0" name="Google Shape;1540;p38"/>
          <p:cNvSpPr txBox="1"/>
          <p:nvPr/>
        </p:nvSpPr>
        <p:spPr>
          <a:xfrm>
            <a:off x="7388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PENDAHULUAN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1" name="Google Shape;1541;p38"/>
          <p:cNvSpPr txBox="1"/>
          <p:nvPr/>
        </p:nvSpPr>
        <p:spPr>
          <a:xfrm>
            <a:off x="738800" y="3927971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Praktikum: Instalasi IntelliJ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2" name="Google Shape;1542;p38"/>
          <p:cNvSpPr txBox="1"/>
          <p:nvPr/>
        </p:nvSpPr>
        <p:spPr>
          <a:xfrm>
            <a:off x="5332401" y="1720816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Doubly Linked List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3" name="Google Shape;1543;p38"/>
          <p:cNvSpPr txBox="1"/>
          <p:nvPr/>
        </p:nvSpPr>
        <p:spPr>
          <a:xfrm>
            <a:off x="5332400" y="2312147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LINKED LIST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4" name="Google Shape;1544;p38"/>
          <p:cNvSpPr txBox="1"/>
          <p:nvPr/>
        </p:nvSpPr>
        <p:spPr>
          <a:xfrm>
            <a:off x="2270000" y="2312138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ADT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5" name="Google Shape;1545;p38"/>
          <p:cNvSpPr txBox="1"/>
          <p:nvPr/>
        </p:nvSpPr>
        <p:spPr>
          <a:xfrm>
            <a:off x="1885504" y="1243032"/>
            <a:ext cx="2282063" cy="106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Tipe Data Abstract, Collection</a:t>
            </a:r>
            <a:b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Tipe data bentukan dan generik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6" name="Google Shape;1546;p38"/>
          <p:cNvSpPr txBox="1"/>
          <p:nvPr/>
        </p:nvSpPr>
        <p:spPr>
          <a:xfrm>
            <a:off x="68636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STACK dan QUEUE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7" name="Google Shape;1547;p38"/>
          <p:cNvSpPr txBox="1"/>
          <p:nvPr/>
        </p:nvSpPr>
        <p:spPr>
          <a:xfrm>
            <a:off x="68636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Stack dan Queue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48" name="Google Shape;1548;p38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549" name="Google Shape;1549;p38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38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8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8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8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8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1555" name="Google Shape;1555;p38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38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1584" name="Google Shape;1584;p38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38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1608" name="Google Shape;1608;p38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38"/>
          <p:cNvGrpSpPr/>
          <p:nvPr/>
        </p:nvGrpSpPr>
        <p:grpSpPr>
          <a:xfrm>
            <a:off x="1273530" y="2129511"/>
            <a:ext cx="461781" cy="346432"/>
            <a:chOff x="3962650" y="1894800"/>
            <a:chExt cx="386525" cy="289950"/>
          </a:xfrm>
        </p:grpSpPr>
        <p:sp>
          <p:nvSpPr>
            <p:cNvPr id="1630" name="Google Shape;1630;p38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8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1648" name="Google Shape;1648;p38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8" name="Google Shape;1668;p38"/>
          <p:cNvCxnSpPr>
            <a:stCxn id="1540" idx="0"/>
            <a:endCxn id="1669" idx="2"/>
          </p:cNvCxnSpPr>
          <p:nvPr/>
        </p:nvCxnSpPr>
        <p:spPr>
          <a:xfrm rot="10800000">
            <a:off x="1504400" y="3314768"/>
            <a:ext cx="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0" name="Google Shape;1670;p38"/>
          <p:cNvCxnSpPr>
            <a:stCxn id="1538" idx="0"/>
            <a:endCxn id="1671" idx="2"/>
          </p:cNvCxnSpPr>
          <p:nvPr/>
        </p:nvCxnSpPr>
        <p:spPr>
          <a:xfrm rot="10800000">
            <a:off x="4566800" y="3314768"/>
            <a:ext cx="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2" name="Google Shape;1672;p38"/>
          <p:cNvCxnSpPr>
            <a:stCxn id="1546" idx="0"/>
            <a:endCxn id="1673" idx="2"/>
          </p:cNvCxnSpPr>
          <p:nvPr/>
        </p:nvCxnSpPr>
        <p:spPr>
          <a:xfrm rot="10800000">
            <a:off x="7629200" y="3314768"/>
            <a:ext cx="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4" name="Google Shape;1674;p38"/>
          <p:cNvCxnSpPr>
            <a:stCxn id="1544" idx="2"/>
            <a:endCxn id="1675" idx="0"/>
          </p:cNvCxnSpPr>
          <p:nvPr/>
        </p:nvCxnSpPr>
        <p:spPr>
          <a:xfrm>
            <a:off x="3035600" y="2658638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6" name="Google Shape;1676;p38"/>
          <p:cNvCxnSpPr>
            <a:stCxn id="1543" idx="2"/>
            <a:endCxn id="1677" idx="0"/>
          </p:cNvCxnSpPr>
          <p:nvPr/>
        </p:nvCxnSpPr>
        <p:spPr>
          <a:xfrm>
            <a:off x="6098000" y="2658647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669" name="Google Shape;1669;p38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5" name="Google Shape;1675;p38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1" name="Google Shape;1671;p38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3" name="Google Shape;1673;p38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8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SILABUS MATA KULIAH</a:t>
            </a:r>
            <a:endParaRPr dirty="0"/>
          </a:p>
        </p:txBody>
      </p:sp>
      <p:grpSp>
        <p:nvGrpSpPr>
          <p:cNvPr id="1534" name="Google Shape;1534;p3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1535" name="Google Shape;1535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38"/>
          <p:cNvSpPr txBox="1"/>
          <p:nvPr/>
        </p:nvSpPr>
        <p:spPr>
          <a:xfrm>
            <a:off x="38012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Tree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9" name="Google Shape;1539;p38"/>
          <p:cNvSpPr txBox="1"/>
          <p:nvPr/>
        </p:nvSpPr>
        <p:spPr>
          <a:xfrm>
            <a:off x="38012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Definisi, Tree Traversal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0" name="Google Shape;1540;p38"/>
          <p:cNvSpPr txBox="1"/>
          <p:nvPr/>
        </p:nvSpPr>
        <p:spPr>
          <a:xfrm>
            <a:off x="614872" y="3539168"/>
            <a:ext cx="1775898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-US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rting, Searching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1" name="Google Shape;1541;p38"/>
          <p:cNvSpPr txBox="1"/>
          <p:nvPr/>
        </p:nvSpPr>
        <p:spPr>
          <a:xfrm>
            <a:off x="738800" y="3927971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Sorting dan Searching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2" name="Google Shape;1542;p38"/>
          <p:cNvSpPr txBox="1"/>
          <p:nvPr/>
        </p:nvSpPr>
        <p:spPr>
          <a:xfrm>
            <a:off x="5332401" y="1720816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Heap Sort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3" name="Google Shape;1543;p38"/>
          <p:cNvSpPr txBox="1"/>
          <p:nvPr/>
        </p:nvSpPr>
        <p:spPr>
          <a:xfrm>
            <a:off x="5332400" y="2312147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H</a:t>
            </a:r>
            <a:r>
              <a:rPr lang="en-US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ap Tree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4" name="Google Shape;1544;p38"/>
          <p:cNvSpPr txBox="1"/>
          <p:nvPr/>
        </p:nvSpPr>
        <p:spPr>
          <a:xfrm>
            <a:off x="2270000" y="2312138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Assessment 1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5" name="Google Shape;1545;p38"/>
          <p:cNvSpPr txBox="1"/>
          <p:nvPr/>
        </p:nvSpPr>
        <p:spPr>
          <a:xfrm>
            <a:off x="2049052" y="1982596"/>
            <a:ext cx="1942253" cy="32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Assessment 1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6" name="Google Shape;1546;p38"/>
          <p:cNvSpPr txBox="1"/>
          <p:nvPr/>
        </p:nvSpPr>
        <p:spPr>
          <a:xfrm>
            <a:off x="68636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BST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7" name="Google Shape;1547;p38"/>
          <p:cNvSpPr txBox="1"/>
          <p:nvPr/>
        </p:nvSpPr>
        <p:spPr>
          <a:xfrm>
            <a:off x="68636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BST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48" name="Google Shape;1548;p38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549" name="Google Shape;1549;p38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38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8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8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8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8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1555" name="Google Shape;1555;p38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38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1584" name="Google Shape;1584;p38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38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1608" name="Google Shape;1608;p38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38"/>
          <p:cNvGrpSpPr/>
          <p:nvPr/>
        </p:nvGrpSpPr>
        <p:grpSpPr>
          <a:xfrm>
            <a:off x="1273530" y="2129511"/>
            <a:ext cx="461781" cy="346432"/>
            <a:chOff x="3962650" y="1894800"/>
            <a:chExt cx="386525" cy="289950"/>
          </a:xfrm>
        </p:grpSpPr>
        <p:sp>
          <p:nvSpPr>
            <p:cNvPr id="1630" name="Google Shape;1630;p38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8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1648" name="Google Shape;1648;p38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8" name="Google Shape;1668;p38"/>
          <p:cNvCxnSpPr>
            <a:cxnSpLocks/>
            <a:stCxn id="1540" idx="0"/>
            <a:endCxn id="1669" idx="2"/>
          </p:cNvCxnSpPr>
          <p:nvPr/>
        </p:nvCxnSpPr>
        <p:spPr>
          <a:xfrm flipV="1">
            <a:off x="1502821" y="3314675"/>
            <a:ext cx="1504" cy="224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0" name="Google Shape;1670;p38"/>
          <p:cNvCxnSpPr>
            <a:stCxn id="1538" idx="0"/>
            <a:endCxn id="1671" idx="2"/>
          </p:cNvCxnSpPr>
          <p:nvPr/>
        </p:nvCxnSpPr>
        <p:spPr>
          <a:xfrm rot="10800000">
            <a:off x="4566800" y="3314768"/>
            <a:ext cx="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2" name="Google Shape;1672;p38"/>
          <p:cNvCxnSpPr>
            <a:cxnSpLocks/>
            <a:stCxn id="1546" idx="0"/>
            <a:endCxn id="1673" idx="2"/>
          </p:cNvCxnSpPr>
          <p:nvPr/>
        </p:nvCxnSpPr>
        <p:spPr>
          <a:xfrm flipH="1" flipV="1">
            <a:off x="7629191" y="3314675"/>
            <a:ext cx="9" cy="224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4" name="Google Shape;1674;p38"/>
          <p:cNvCxnSpPr>
            <a:stCxn id="1544" idx="2"/>
            <a:endCxn id="1675" idx="0"/>
          </p:cNvCxnSpPr>
          <p:nvPr/>
        </p:nvCxnSpPr>
        <p:spPr>
          <a:xfrm>
            <a:off x="3035600" y="2658638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6" name="Google Shape;1676;p38"/>
          <p:cNvCxnSpPr>
            <a:stCxn id="1543" idx="2"/>
            <a:endCxn id="1677" idx="0"/>
          </p:cNvCxnSpPr>
          <p:nvPr/>
        </p:nvCxnSpPr>
        <p:spPr>
          <a:xfrm>
            <a:off x="6098000" y="2658647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669" name="Google Shape;1669;p38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5" name="Google Shape;1675;p38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1" name="Google Shape;1671;p38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3" name="Google Shape;1673;p38"/>
          <p:cNvSpPr/>
          <p:nvPr/>
        </p:nvSpPr>
        <p:spPr>
          <a:xfrm>
            <a:off x="7383437" y="3022775"/>
            <a:ext cx="491508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7421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8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SILABUS MATA KULIAH</a:t>
            </a:r>
            <a:endParaRPr dirty="0"/>
          </a:p>
        </p:txBody>
      </p:sp>
      <p:grpSp>
        <p:nvGrpSpPr>
          <p:cNvPr id="1534" name="Google Shape;1534;p3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1535" name="Google Shape;1535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38"/>
          <p:cNvSpPr txBox="1"/>
          <p:nvPr/>
        </p:nvSpPr>
        <p:spPr>
          <a:xfrm>
            <a:off x="38012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HASh DAN MAP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9" name="Google Shape;1539;p38"/>
          <p:cNvSpPr txBox="1"/>
          <p:nvPr/>
        </p:nvSpPr>
        <p:spPr>
          <a:xfrm>
            <a:off x="38012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Hash dan Map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0" name="Google Shape;1540;p38"/>
          <p:cNvSpPr txBox="1"/>
          <p:nvPr/>
        </p:nvSpPr>
        <p:spPr>
          <a:xfrm>
            <a:off x="614872" y="3539168"/>
            <a:ext cx="1775898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Graf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1" name="Google Shape;1541;p38"/>
          <p:cNvSpPr txBox="1"/>
          <p:nvPr/>
        </p:nvSpPr>
        <p:spPr>
          <a:xfrm>
            <a:off x="475785" y="3927971"/>
            <a:ext cx="1928813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Graf tidak berarah, representasi Graf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2" name="Google Shape;1542;p38"/>
          <p:cNvSpPr txBox="1"/>
          <p:nvPr/>
        </p:nvSpPr>
        <p:spPr>
          <a:xfrm>
            <a:off x="5332401" y="1549027"/>
            <a:ext cx="1531200" cy="7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Assessment Teori dan Praktik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3" name="Google Shape;1543;p38"/>
          <p:cNvSpPr txBox="1"/>
          <p:nvPr/>
        </p:nvSpPr>
        <p:spPr>
          <a:xfrm>
            <a:off x="5339834" y="2312147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Assessment 2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4" name="Google Shape;1544;p38"/>
          <p:cNvSpPr txBox="1"/>
          <p:nvPr/>
        </p:nvSpPr>
        <p:spPr>
          <a:xfrm>
            <a:off x="2270000" y="2312138"/>
            <a:ext cx="15312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GRAF BERARAH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5" name="Google Shape;1545;p38"/>
          <p:cNvSpPr txBox="1"/>
          <p:nvPr/>
        </p:nvSpPr>
        <p:spPr>
          <a:xfrm>
            <a:off x="2040724" y="2013956"/>
            <a:ext cx="1942253" cy="32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BSF, DSF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6" name="Google Shape;1546;p38"/>
          <p:cNvSpPr txBox="1"/>
          <p:nvPr/>
        </p:nvSpPr>
        <p:spPr>
          <a:xfrm>
            <a:off x="6863600" y="353916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7" name="Google Shape;1547;p38"/>
          <p:cNvSpPr txBox="1"/>
          <p:nvPr/>
        </p:nvSpPr>
        <p:spPr>
          <a:xfrm>
            <a:off x="6863600" y="3931746"/>
            <a:ext cx="1531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48" name="Google Shape;1548;p38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549" name="Google Shape;1549;p38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38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8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8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8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8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1555" name="Google Shape;1555;p38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38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1584" name="Google Shape;1584;p38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38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1608" name="Google Shape;1608;p38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38"/>
          <p:cNvGrpSpPr/>
          <p:nvPr/>
        </p:nvGrpSpPr>
        <p:grpSpPr>
          <a:xfrm>
            <a:off x="1273530" y="2129511"/>
            <a:ext cx="461781" cy="346432"/>
            <a:chOff x="3962650" y="1894800"/>
            <a:chExt cx="386525" cy="289950"/>
          </a:xfrm>
        </p:grpSpPr>
        <p:sp>
          <p:nvSpPr>
            <p:cNvPr id="1630" name="Google Shape;1630;p38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8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1648" name="Google Shape;1648;p38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8" name="Google Shape;1668;p38"/>
          <p:cNvCxnSpPr>
            <a:cxnSpLocks/>
            <a:stCxn id="1540" idx="0"/>
            <a:endCxn id="1669" idx="2"/>
          </p:cNvCxnSpPr>
          <p:nvPr/>
        </p:nvCxnSpPr>
        <p:spPr>
          <a:xfrm flipV="1">
            <a:off x="1502821" y="3314675"/>
            <a:ext cx="1599" cy="224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0" name="Google Shape;1670;p38"/>
          <p:cNvCxnSpPr>
            <a:cxnSpLocks/>
            <a:stCxn id="1538" idx="0"/>
            <a:endCxn id="1671" idx="2"/>
          </p:cNvCxnSpPr>
          <p:nvPr/>
        </p:nvCxnSpPr>
        <p:spPr>
          <a:xfrm flipV="1">
            <a:off x="4566800" y="3314675"/>
            <a:ext cx="5204" cy="224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2" name="Google Shape;1672;p38"/>
          <p:cNvCxnSpPr>
            <a:cxnSpLocks/>
            <a:stCxn id="1546" idx="0"/>
            <a:endCxn id="1673" idx="2"/>
          </p:cNvCxnSpPr>
          <p:nvPr/>
        </p:nvCxnSpPr>
        <p:spPr>
          <a:xfrm flipH="1" flipV="1">
            <a:off x="7629191" y="3314675"/>
            <a:ext cx="9" cy="224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4" name="Google Shape;1674;p38"/>
          <p:cNvCxnSpPr>
            <a:cxnSpLocks/>
            <a:stCxn id="1544" idx="2"/>
            <a:endCxn id="1675" idx="0"/>
          </p:cNvCxnSpPr>
          <p:nvPr/>
        </p:nvCxnSpPr>
        <p:spPr>
          <a:xfrm flipH="1">
            <a:off x="3035373" y="2658638"/>
            <a:ext cx="227" cy="364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76" name="Google Shape;1676;p38"/>
          <p:cNvCxnSpPr>
            <a:cxnSpLocks/>
            <a:stCxn id="1543" idx="2"/>
            <a:endCxn id="1677" idx="0"/>
          </p:cNvCxnSpPr>
          <p:nvPr/>
        </p:nvCxnSpPr>
        <p:spPr>
          <a:xfrm>
            <a:off x="6105434" y="2658647"/>
            <a:ext cx="6015" cy="354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669" name="Google Shape;1669;p38"/>
          <p:cNvSpPr/>
          <p:nvPr/>
        </p:nvSpPr>
        <p:spPr>
          <a:xfrm>
            <a:off x="1281534" y="3022775"/>
            <a:ext cx="445771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5" name="Google Shape;1675;p38"/>
          <p:cNvSpPr/>
          <p:nvPr/>
        </p:nvSpPr>
        <p:spPr>
          <a:xfrm>
            <a:off x="2812606" y="3022775"/>
            <a:ext cx="445533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12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1" name="Google Shape;1671;p38"/>
          <p:cNvSpPr/>
          <p:nvPr/>
        </p:nvSpPr>
        <p:spPr>
          <a:xfrm>
            <a:off x="4341113" y="3022775"/>
            <a:ext cx="461781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13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7" name="Google Shape;1677;p38"/>
          <p:cNvSpPr/>
          <p:nvPr/>
        </p:nvSpPr>
        <p:spPr>
          <a:xfrm>
            <a:off x="5920387" y="3013111"/>
            <a:ext cx="382124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73" name="Google Shape;1673;p38"/>
          <p:cNvSpPr/>
          <p:nvPr/>
        </p:nvSpPr>
        <p:spPr>
          <a:xfrm>
            <a:off x="7383437" y="3022775"/>
            <a:ext cx="491508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600"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48809363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364</Words>
  <Application>Microsoft Office PowerPoint</Application>
  <PresentationFormat>On-screen Show (16:9)</PresentationFormat>
  <Paragraphs>109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Quicksand</vt:lpstr>
      <vt:lpstr>Bebas Neue</vt:lpstr>
      <vt:lpstr>Roboto Condensed Light</vt:lpstr>
      <vt:lpstr>Calibri Light</vt:lpstr>
      <vt:lpstr>Arial</vt:lpstr>
      <vt:lpstr>Livvic</vt:lpstr>
      <vt:lpstr>International Programmers Day by Slidesgo</vt:lpstr>
      <vt:lpstr>IMPLEMENTASI STRUKTUR  DATA</vt:lpstr>
      <vt:lpstr>PENGENALAN PERKULIAHAN</vt:lpstr>
      <vt:lpstr>DPH1H4 IMPLEMENTASI STRUKTUR DATA </vt:lpstr>
      <vt:lpstr>RIM</vt:lpstr>
      <vt:lpstr>TUJUAN MATA KULIAH</vt:lpstr>
      <vt:lpstr>COURSE LEARNING OUTCOME (CLO)</vt:lpstr>
      <vt:lpstr>SILABUS MATA KULIAH</vt:lpstr>
      <vt:lpstr>SILABUS MATA KULIAH</vt:lpstr>
      <vt:lpstr>SILABUS MATA KULIAH</vt:lpstr>
      <vt:lpstr>KOMPONEN PENILAIAN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 DATA</dc:title>
  <dc:creator>Cahyana</dc:creator>
  <cp:lastModifiedBy>CAHYANA</cp:lastModifiedBy>
  <cp:revision>10</cp:revision>
  <dcterms:modified xsi:type="dcterms:W3CDTF">2022-02-15T15:33:52Z</dcterms:modified>
</cp:coreProperties>
</file>