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8"/>
  </p:notesMasterIdLst>
  <p:sldIdLst>
    <p:sldId id="256" r:id="rId3"/>
    <p:sldId id="258" r:id="rId4"/>
    <p:sldId id="309" r:id="rId5"/>
    <p:sldId id="310" r:id="rId6"/>
    <p:sldId id="311" r:id="rId7"/>
    <p:sldId id="312" r:id="rId8"/>
    <p:sldId id="263" r:id="rId9"/>
    <p:sldId id="315" r:id="rId10"/>
    <p:sldId id="271" r:id="rId11"/>
    <p:sldId id="314" r:id="rId12"/>
    <p:sldId id="316" r:id="rId13"/>
    <p:sldId id="317" r:id="rId14"/>
    <p:sldId id="257" r:id="rId15"/>
    <p:sldId id="279" r:id="rId16"/>
    <p:sldId id="301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  <p:embeddedFont>
      <p:font typeface="Quicksand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FE1526-2F73-4EB9-8FB8-09E08394E6BF}">
  <a:tblStyle styleId="{EAFE1526-2F73-4EB9-8FB8-09E08394E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1A559-8B35-49D8-B4A6-7FD499CFA7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EE0311-1562-4742-81CD-A6D5E05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When you stopped at the store this morning, you went to the back of a line to wait for the cashier.</a:t>
          </a:r>
        </a:p>
      </dgm:t>
    </dgm:pt>
    <dgm:pt modelId="{302E7F1F-E085-4C7A-8093-04358451D3E2}" type="parTrans" cxnId="{D486335B-0C52-42E2-A4FA-A2A5880509FF}">
      <dgm:prSet/>
      <dgm:spPr/>
      <dgm:t>
        <a:bodyPr/>
        <a:lstStyle/>
        <a:p>
          <a:endParaRPr lang="en-US"/>
        </a:p>
      </dgm:t>
    </dgm:pt>
    <dgm:pt modelId="{59E0C01D-C272-4E31-B539-2AD87E573D89}" type="sibTrans" cxnId="{D486335B-0C52-42E2-A4FA-A2A5880509FF}">
      <dgm:prSet/>
      <dgm:spPr/>
      <dgm:t>
        <a:bodyPr/>
        <a:lstStyle/>
        <a:p>
          <a:endParaRPr lang="en-US"/>
        </a:p>
      </dgm:t>
    </dgm:pt>
    <dgm:pt modelId="{2AC71DCF-6645-48E0-B0B7-242FB6793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Do you see a stack of books or a pile of papers on your desk? It’s easy to look at or remove the top. item of the stack or to add a new item to the top of the stack.</a:t>
          </a:r>
        </a:p>
      </dgm:t>
    </dgm:pt>
    <dgm:pt modelId="{006BB5B9-3270-4750-8278-B09EE544FA01}" type="parTrans" cxnId="{EBFFD505-7FFF-4C8B-8292-8E88EA5CB586}">
      <dgm:prSet/>
      <dgm:spPr/>
      <dgm:t>
        <a:bodyPr/>
        <a:lstStyle/>
        <a:p>
          <a:endParaRPr lang="en-US"/>
        </a:p>
      </dgm:t>
    </dgm:pt>
    <dgm:pt modelId="{611EA9AB-EC13-4EA9-9C37-B09FC50F51A7}" type="sibTrans" cxnId="{EBFFD505-7FFF-4C8B-8292-8E88EA5CB586}">
      <dgm:prSet/>
      <dgm:spPr/>
      <dgm:t>
        <a:bodyPr/>
        <a:lstStyle/>
        <a:p>
          <a:endParaRPr lang="en-US"/>
        </a:p>
      </dgm:t>
    </dgm:pt>
    <dgm:pt modelId="{2BFBFEF8-B62F-418A-BB4D-5A2BD41C5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At your desk, you see your to-do list. Each entry in the list has a position that might or might not be important to you.</a:t>
          </a:r>
        </a:p>
      </dgm:t>
    </dgm:pt>
    <dgm:pt modelId="{12C3F654-5C88-4BD5-922A-F4A498475489}" type="parTrans" cxnId="{8C44FCD0-3AB6-4885-B835-339FCE413EBE}">
      <dgm:prSet/>
      <dgm:spPr/>
      <dgm:t>
        <a:bodyPr/>
        <a:lstStyle/>
        <a:p>
          <a:endParaRPr lang="en-US"/>
        </a:p>
      </dgm:t>
    </dgm:pt>
    <dgm:pt modelId="{9316E590-1F11-450D-B140-A0F6A4165867}" type="sibTrans" cxnId="{8C44FCD0-3AB6-4885-B835-339FCE413EBE}">
      <dgm:prSet/>
      <dgm:spPr/>
      <dgm:t>
        <a:bodyPr/>
        <a:lstStyle/>
        <a:p>
          <a:endParaRPr lang="en-US"/>
        </a:p>
      </dgm:t>
    </dgm:pt>
    <dgm:pt modelId="{F03C8F0A-3092-4C48-9DC0-B85053ACB9EE}" type="pres">
      <dgm:prSet presAssocID="{B271A559-8B35-49D8-B4A6-7FD499CFA797}" presName="root" presStyleCnt="0">
        <dgm:presLayoutVars>
          <dgm:dir/>
          <dgm:resizeHandles val="exact"/>
        </dgm:presLayoutVars>
      </dgm:prSet>
      <dgm:spPr/>
    </dgm:pt>
    <dgm:pt modelId="{6834B92B-EFEE-4F59-BF5D-E523EB2927D7}" type="pres">
      <dgm:prSet presAssocID="{79EE0311-1562-4742-81CD-A6D5E05369CD}" presName="compNode" presStyleCnt="0"/>
      <dgm:spPr/>
    </dgm:pt>
    <dgm:pt modelId="{E8D112DF-FAD5-4AC2-8349-BB80F9DFF538}" type="pres">
      <dgm:prSet presAssocID="{79EE0311-1562-4742-81CD-A6D5E05369CD}" presName="bgRect" presStyleLbl="bgShp" presStyleIdx="0" presStyleCnt="3"/>
      <dgm:spPr/>
    </dgm:pt>
    <dgm:pt modelId="{8139053A-2598-4CD9-8247-D857A0D2E4EE}" type="pres">
      <dgm:prSet presAssocID="{79EE0311-1562-4742-81CD-A6D5E0536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DD514BB-B87C-4F16-8DDC-197E1ABD33CF}" type="pres">
      <dgm:prSet presAssocID="{79EE0311-1562-4742-81CD-A6D5E05369CD}" presName="spaceRect" presStyleCnt="0"/>
      <dgm:spPr/>
    </dgm:pt>
    <dgm:pt modelId="{00B78A0C-59A1-45F3-9039-34609D5E8DEE}" type="pres">
      <dgm:prSet presAssocID="{79EE0311-1562-4742-81CD-A6D5E05369CD}" presName="parTx" presStyleLbl="revTx" presStyleIdx="0" presStyleCnt="3">
        <dgm:presLayoutVars>
          <dgm:chMax val="0"/>
          <dgm:chPref val="0"/>
        </dgm:presLayoutVars>
      </dgm:prSet>
      <dgm:spPr/>
    </dgm:pt>
    <dgm:pt modelId="{9F1CFDE8-303D-401F-B439-0DF9B69ABB1F}" type="pres">
      <dgm:prSet presAssocID="{59E0C01D-C272-4E31-B539-2AD87E573D89}" presName="sibTrans" presStyleCnt="0"/>
      <dgm:spPr/>
    </dgm:pt>
    <dgm:pt modelId="{9AAE2628-00C3-4630-AD68-1A988C8B87ED}" type="pres">
      <dgm:prSet presAssocID="{2AC71DCF-6645-48E0-B0B7-242FB6793290}" presName="compNode" presStyleCnt="0"/>
      <dgm:spPr/>
    </dgm:pt>
    <dgm:pt modelId="{82D46C1A-38C4-4053-82CA-01955F6A2580}" type="pres">
      <dgm:prSet presAssocID="{2AC71DCF-6645-48E0-B0B7-242FB6793290}" presName="bgRect" presStyleLbl="bgShp" presStyleIdx="1" presStyleCnt="3"/>
      <dgm:spPr/>
    </dgm:pt>
    <dgm:pt modelId="{9D5675FB-EFE6-44D2-9F49-90358EC3186E}" type="pres">
      <dgm:prSet presAssocID="{2AC71DCF-6645-48E0-B0B7-242FB67932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4907D0-2697-47CC-B20C-07BF06C5450A}" type="pres">
      <dgm:prSet presAssocID="{2AC71DCF-6645-48E0-B0B7-242FB6793290}" presName="spaceRect" presStyleCnt="0"/>
      <dgm:spPr/>
    </dgm:pt>
    <dgm:pt modelId="{EF4A6FC3-EABB-4447-A173-8006CB1468B1}" type="pres">
      <dgm:prSet presAssocID="{2AC71DCF-6645-48E0-B0B7-242FB6793290}" presName="parTx" presStyleLbl="revTx" presStyleIdx="1" presStyleCnt="3">
        <dgm:presLayoutVars>
          <dgm:chMax val="0"/>
          <dgm:chPref val="0"/>
        </dgm:presLayoutVars>
      </dgm:prSet>
      <dgm:spPr/>
    </dgm:pt>
    <dgm:pt modelId="{1D6850B7-14BE-483B-A5EE-1A418A6FDA68}" type="pres">
      <dgm:prSet presAssocID="{611EA9AB-EC13-4EA9-9C37-B09FC50F51A7}" presName="sibTrans" presStyleCnt="0"/>
      <dgm:spPr/>
    </dgm:pt>
    <dgm:pt modelId="{E412F772-2BD0-492E-8561-0DDB2683CF49}" type="pres">
      <dgm:prSet presAssocID="{2BFBFEF8-B62F-418A-BB4D-5A2BD41C5AC7}" presName="compNode" presStyleCnt="0"/>
      <dgm:spPr/>
    </dgm:pt>
    <dgm:pt modelId="{6A5FE3CF-33AD-49C4-887E-74573BEAA2FA}" type="pres">
      <dgm:prSet presAssocID="{2BFBFEF8-B62F-418A-BB4D-5A2BD41C5AC7}" presName="bgRect" presStyleLbl="bgShp" presStyleIdx="2" presStyleCnt="3"/>
      <dgm:spPr/>
    </dgm:pt>
    <dgm:pt modelId="{B30BD024-2833-4BFA-A6C3-F37CBF118DD3}" type="pres">
      <dgm:prSet presAssocID="{2BFBFEF8-B62F-418A-BB4D-5A2BD41C5A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ACBF3C7-B757-4FC2-8904-70E6C8934279}" type="pres">
      <dgm:prSet presAssocID="{2BFBFEF8-B62F-418A-BB4D-5A2BD41C5AC7}" presName="spaceRect" presStyleCnt="0"/>
      <dgm:spPr/>
    </dgm:pt>
    <dgm:pt modelId="{60EED634-81B7-40F4-BEAA-0DC1231F0008}" type="pres">
      <dgm:prSet presAssocID="{2BFBFEF8-B62F-418A-BB4D-5A2BD41C5A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FFD505-7FFF-4C8B-8292-8E88EA5CB586}" srcId="{B271A559-8B35-49D8-B4A6-7FD499CFA797}" destId="{2AC71DCF-6645-48E0-B0B7-242FB6793290}" srcOrd="1" destOrd="0" parTransId="{006BB5B9-3270-4750-8278-B09EE544FA01}" sibTransId="{611EA9AB-EC13-4EA9-9C37-B09FC50F51A7}"/>
    <dgm:cxn modelId="{D486335B-0C52-42E2-A4FA-A2A5880509FF}" srcId="{B271A559-8B35-49D8-B4A6-7FD499CFA797}" destId="{79EE0311-1562-4742-81CD-A6D5E05369CD}" srcOrd="0" destOrd="0" parTransId="{302E7F1F-E085-4C7A-8093-04358451D3E2}" sibTransId="{59E0C01D-C272-4E31-B539-2AD87E573D89}"/>
    <dgm:cxn modelId="{C7191367-DBD3-4433-BD4D-AD7A3F74AF6F}" type="presOf" srcId="{B271A559-8B35-49D8-B4A6-7FD499CFA797}" destId="{F03C8F0A-3092-4C48-9DC0-B85053ACB9EE}" srcOrd="0" destOrd="0" presId="urn:microsoft.com/office/officeart/2018/2/layout/IconVerticalSolidList"/>
    <dgm:cxn modelId="{43D19B5A-280E-4C46-859B-D45BDDAD0E06}" type="presOf" srcId="{79EE0311-1562-4742-81CD-A6D5E05369CD}" destId="{00B78A0C-59A1-45F3-9039-34609D5E8DEE}" srcOrd="0" destOrd="0" presId="urn:microsoft.com/office/officeart/2018/2/layout/IconVerticalSolidList"/>
    <dgm:cxn modelId="{00B321D0-58B3-46E7-B23D-4EA397204C54}" type="presOf" srcId="{2AC71DCF-6645-48E0-B0B7-242FB6793290}" destId="{EF4A6FC3-EABB-4447-A173-8006CB1468B1}" srcOrd="0" destOrd="0" presId="urn:microsoft.com/office/officeart/2018/2/layout/IconVerticalSolidList"/>
    <dgm:cxn modelId="{8C44FCD0-3AB6-4885-B835-339FCE413EBE}" srcId="{B271A559-8B35-49D8-B4A6-7FD499CFA797}" destId="{2BFBFEF8-B62F-418A-BB4D-5A2BD41C5AC7}" srcOrd="2" destOrd="0" parTransId="{12C3F654-5C88-4BD5-922A-F4A498475489}" sibTransId="{9316E590-1F11-450D-B140-A0F6A4165867}"/>
    <dgm:cxn modelId="{0B6182F8-C3DD-4D06-AA61-A1A25FF8896C}" type="presOf" srcId="{2BFBFEF8-B62F-418A-BB4D-5A2BD41C5AC7}" destId="{60EED634-81B7-40F4-BEAA-0DC1231F0008}" srcOrd="0" destOrd="0" presId="urn:microsoft.com/office/officeart/2018/2/layout/IconVerticalSolidList"/>
    <dgm:cxn modelId="{52A6E8C7-9D20-446C-8BFC-8CE5DDCFE448}" type="presParOf" srcId="{F03C8F0A-3092-4C48-9DC0-B85053ACB9EE}" destId="{6834B92B-EFEE-4F59-BF5D-E523EB2927D7}" srcOrd="0" destOrd="0" presId="urn:microsoft.com/office/officeart/2018/2/layout/IconVerticalSolidList"/>
    <dgm:cxn modelId="{2734394B-5B6B-4A62-A78A-24369784B92B}" type="presParOf" srcId="{6834B92B-EFEE-4F59-BF5D-E523EB2927D7}" destId="{E8D112DF-FAD5-4AC2-8349-BB80F9DFF538}" srcOrd="0" destOrd="0" presId="urn:microsoft.com/office/officeart/2018/2/layout/IconVerticalSolidList"/>
    <dgm:cxn modelId="{623288CB-82B6-47EE-A7E8-B1F0E104B7D0}" type="presParOf" srcId="{6834B92B-EFEE-4F59-BF5D-E523EB2927D7}" destId="{8139053A-2598-4CD9-8247-D857A0D2E4EE}" srcOrd="1" destOrd="0" presId="urn:microsoft.com/office/officeart/2018/2/layout/IconVerticalSolidList"/>
    <dgm:cxn modelId="{D82D0CC6-3EA1-451E-A782-F7B64D9F2B74}" type="presParOf" srcId="{6834B92B-EFEE-4F59-BF5D-E523EB2927D7}" destId="{8DD514BB-B87C-4F16-8DDC-197E1ABD33CF}" srcOrd="2" destOrd="0" presId="urn:microsoft.com/office/officeart/2018/2/layout/IconVerticalSolidList"/>
    <dgm:cxn modelId="{43458484-67E9-47CB-A870-B8FC8B9D7F97}" type="presParOf" srcId="{6834B92B-EFEE-4F59-BF5D-E523EB2927D7}" destId="{00B78A0C-59A1-45F3-9039-34609D5E8DEE}" srcOrd="3" destOrd="0" presId="urn:microsoft.com/office/officeart/2018/2/layout/IconVerticalSolidList"/>
    <dgm:cxn modelId="{7449A229-F76B-4701-B7D0-B7F799D08E89}" type="presParOf" srcId="{F03C8F0A-3092-4C48-9DC0-B85053ACB9EE}" destId="{9F1CFDE8-303D-401F-B439-0DF9B69ABB1F}" srcOrd="1" destOrd="0" presId="urn:microsoft.com/office/officeart/2018/2/layout/IconVerticalSolidList"/>
    <dgm:cxn modelId="{EFDEB268-17DD-431C-B089-EE695D0C3787}" type="presParOf" srcId="{F03C8F0A-3092-4C48-9DC0-B85053ACB9EE}" destId="{9AAE2628-00C3-4630-AD68-1A988C8B87ED}" srcOrd="2" destOrd="0" presId="urn:microsoft.com/office/officeart/2018/2/layout/IconVerticalSolidList"/>
    <dgm:cxn modelId="{E240426E-CEDD-47F2-83A0-7D0C98142393}" type="presParOf" srcId="{9AAE2628-00C3-4630-AD68-1A988C8B87ED}" destId="{82D46C1A-38C4-4053-82CA-01955F6A2580}" srcOrd="0" destOrd="0" presId="urn:microsoft.com/office/officeart/2018/2/layout/IconVerticalSolidList"/>
    <dgm:cxn modelId="{347D9081-4EC1-446F-B99C-1FEE99BBBC47}" type="presParOf" srcId="{9AAE2628-00C3-4630-AD68-1A988C8B87ED}" destId="{9D5675FB-EFE6-44D2-9F49-90358EC3186E}" srcOrd="1" destOrd="0" presId="urn:microsoft.com/office/officeart/2018/2/layout/IconVerticalSolidList"/>
    <dgm:cxn modelId="{E9C34250-2528-495C-B40D-22E66B6281D5}" type="presParOf" srcId="{9AAE2628-00C3-4630-AD68-1A988C8B87ED}" destId="{B74907D0-2697-47CC-B20C-07BF06C5450A}" srcOrd="2" destOrd="0" presId="urn:microsoft.com/office/officeart/2018/2/layout/IconVerticalSolidList"/>
    <dgm:cxn modelId="{70E7AB0E-D254-46D4-8C30-A4EBF6D3FA00}" type="presParOf" srcId="{9AAE2628-00C3-4630-AD68-1A988C8B87ED}" destId="{EF4A6FC3-EABB-4447-A173-8006CB1468B1}" srcOrd="3" destOrd="0" presId="urn:microsoft.com/office/officeart/2018/2/layout/IconVerticalSolidList"/>
    <dgm:cxn modelId="{857F911A-6435-43B0-A276-E388B5242F10}" type="presParOf" srcId="{F03C8F0A-3092-4C48-9DC0-B85053ACB9EE}" destId="{1D6850B7-14BE-483B-A5EE-1A418A6FDA68}" srcOrd="3" destOrd="0" presId="urn:microsoft.com/office/officeart/2018/2/layout/IconVerticalSolidList"/>
    <dgm:cxn modelId="{36C3C880-8C74-4AAB-9C94-6B11EF05BDB5}" type="presParOf" srcId="{F03C8F0A-3092-4C48-9DC0-B85053ACB9EE}" destId="{E412F772-2BD0-492E-8561-0DDB2683CF49}" srcOrd="4" destOrd="0" presId="urn:microsoft.com/office/officeart/2018/2/layout/IconVerticalSolidList"/>
    <dgm:cxn modelId="{0A067C4D-5C0A-4737-B027-D21CA50812B5}" type="presParOf" srcId="{E412F772-2BD0-492E-8561-0DDB2683CF49}" destId="{6A5FE3CF-33AD-49C4-887E-74573BEAA2FA}" srcOrd="0" destOrd="0" presId="urn:microsoft.com/office/officeart/2018/2/layout/IconVerticalSolidList"/>
    <dgm:cxn modelId="{13D13BDF-276E-4FF9-890D-D1DCCEDFE117}" type="presParOf" srcId="{E412F772-2BD0-492E-8561-0DDB2683CF49}" destId="{B30BD024-2833-4BFA-A6C3-F37CBF118DD3}" srcOrd="1" destOrd="0" presId="urn:microsoft.com/office/officeart/2018/2/layout/IconVerticalSolidList"/>
    <dgm:cxn modelId="{133F24CC-D456-44A3-BD5F-8673DE6A16B7}" type="presParOf" srcId="{E412F772-2BD0-492E-8561-0DDB2683CF49}" destId="{2ACBF3C7-B757-4FC2-8904-70E6C8934279}" srcOrd="2" destOrd="0" presId="urn:microsoft.com/office/officeart/2018/2/layout/IconVerticalSolidList"/>
    <dgm:cxn modelId="{759F1FB1-60E9-4940-A3AC-D1380E3797C1}" type="presParOf" srcId="{E412F772-2BD0-492E-8561-0DDB2683CF49}" destId="{60EED634-81B7-40F4-BEAA-0DC1231F00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71A559-8B35-49D8-B4A6-7FD499CFA7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981708-D0C0-42C6-B9DC-9CBAC2E22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Your dictionary is an alphabetical list of words and their definitions</a:t>
          </a:r>
          <a:r>
            <a:rPr lang="en-US" dirty="0"/>
            <a:t>.</a:t>
          </a:r>
        </a:p>
      </dgm:t>
    </dgm:pt>
    <dgm:pt modelId="{647F9777-C308-4ECE-BE26-2762A0239C09}" type="parTrans" cxnId="{6A3CC249-8A8F-4B67-8C14-82D50DC25BCD}">
      <dgm:prSet/>
      <dgm:spPr/>
      <dgm:t>
        <a:bodyPr/>
        <a:lstStyle/>
        <a:p>
          <a:endParaRPr lang="en-US"/>
        </a:p>
      </dgm:t>
    </dgm:pt>
    <dgm:pt modelId="{5F46018E-21AC-4C0D-9734-FF2F82046B22}" type="sibTrans" cxnId="{6A3CC249-8A8F-4B67-8C14-82D50DC25BCD}">
      <dgm:prSet/>
      <dgm:spPr/>
      <dgm:t>
        <a:bodyPr/>
        <a:lstStyle/>
        <a:p>
          <a:endParaRPr lang="en-US"/>
        </a:p>
      </dgm:t>
    </dgm:pt>
    <dgm:pt modelId="{B9D6175A-98C3-4835-901D-E28D824EDF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Speaking of your computer, you have organized your files into folders, or directories. Each folder contains several other folders or files.</a:t>
          </a:r>
        </a:p>
      </dgm:t>
    </dgm:pt>
    <dgm:pt modelId="{6C7D8EB4-9C9B-42F1-AEFA-E2DE4D2052CF}" type="parTrans" cxnId="{95C672A1-2E71-4FF5-81C8-EC1107A7616B}">
      <dgm:prSet/>
      <dgm:spPr/>
      <dgm:t>
        <a:bodyPr/>
        <a:lstStyle/>
        <a:p>
          <a:endParaRPr lang="en-US"/>
        </a:p>
      </dgm:t>
    </dgm:pt>
    <dgm:pt modelId="{5399A07B-1CF4-4C19-9C07-337553B7CD83}" type="sibTrans" cxnId="{95C672A1-2E71-4FF5-81C8-EC1107A7616B}">
      <dgm:prSet/>
      <dgm:spPr/>
      <dgm:t>
        <a:bodyPr/>
        <a:lstStyle/>
        <a:p>
          <a:endParaRPr lang="en-US"/>
        </a:p>
      </dgm:t>
    </dgm:pt>
    <dgm:pt modelId="{963EADA9-45CE-4265-892D-B61F37239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Finally, notice the road map that you are using to plan your weekend trip. The diagram of roads and towns shows you how to get from one place to another.</a:t>
          </a:r>
        </a:p>
      </dgm:t>
    </dgm:pt>
    <dgm:pt modelId="{5C975CC3-61C7-4BC6-B8AB-F253CF2AC9C7}" type="parTrans" cxnId="{66BC4270-8289-4DF2-A1D0-DFAEF93ACA9E}">
      <dgm:prSet/>
      <dgm:spPr/>
      <dgm:t>
        <a:bodyPr/>
        <a:lstStyle/>
        <a:p>
          <a:endParaRPr lang="en-US"/>
        </a:p>
      </dgm:t>
    </dgm:pt>
    <dgm:pt modelId="{D2AD628A-548A-4FF6-959A-D580DF3A82FE}" type="sibTrans" cxnId="{66BC4270-8289-4DF2-A1D0-DFAEF93ACA9E}">
      <dgm:prSet/>
      <dgm:spPr/>
      <dgm:t>
        <a:bodyPr/>
        <a:lstStyle/>
        <a:p>
          <a:endParaRPr lang="en-US"/>
        </a:p>
      </dgm:t>
    </dgm:pt>
    <dgm:pt modelId="{1E48E893-3136-4E45-87F6-22B21B277F70}" type="pres">
      <dgm:prSet presAssocID="{B271A559-8B35-49D8-B4A6-7FD499CFA797}" presName="root" presStyleCnt="0">
        <dgm:presLayoutVars>
          <dgm:dir/>
          <dgm:resizeHandles val="exact"/>
        </dgm:presLayoutVars>
      </dgm:prSet>
      <dgm:spPr/>
    </dgm:pt>
    <dgm:pt modelId="{23187297-EA88-42CB-85E8-A7291CFDAE9D}" type="pres">
      <dgm:prSet presAssocID="{4F981708-D0C0-42C6-B9DC-9CBAC2E22304}" presName="compNode" presStyleCnt="0"/>
      <dgm:spPr/>
    </dgm:pt>
    <dgm:pt modelId="{6253649C-4084-4C4D-B4FC-676F25E2073C}" type="pres">
      <dgm:prSet presAssocID="{4F981708-D0C0-42C6-B9DC-9CBAC2E22304}" presName="bgRect" presStyleLbl="bgShp" presStyleIdx="0" presStyleCnt="3"/>
      <dgm:spPr/>
    </dgm:pt>
    <dgm:pt modelId="{123A0083-1311-4C9F-BF5A-DCC28EE4F85D}" type="pres">
      <dgm:prSet presAssocID="{4F981708-D0C0-42C6-B9DC-9CBAC2E223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564120B-9808-4E74-BCF3-6A303B95F1B4}" type="pres">
      <dgm:prSet presAssocID="{4F981708-D0C0-42C6-B9DC-9CBAC2E22304}" presName="spaceRect" presStyleCnt="0"/>
      <dgm:spPr/>
    </dgm:pt>
    <dgm:pt modelId="{6CA14A1B-3353-4C17-AC1E-A2A49E695BEB}" type="pres">
      <dgm:prSet presAssocID="{4F981708-D0C0-42C6-B9DC-9CBAC2E22304}" presName="parTx" presStyleLbl="revTx" presStyleIdx="0" presStyleCnt="3">
        <dgm:presLayoutVars>
          <dgm:chMax val="0"/>
          <dgm:chPref val="0"/>
        </dgm:presLayoutVars>
      </dgm:prSet>
      <dgm:spPr/>
    </dgm:pt>
    <dgm:pt modelId="{19643DFE-6582-4335-AC6F-67F468C98AFB}" type="pres">
      <dgm:prSet presAssocID="{5F46018E-21AC-4C0D-9734-FF2F82046B22}" presName="sibTrans" presStyleCnt="0"/>
      <dgm:spPr/>
    </dgm:pt>
    <dgm:pt modelId="{450F0164-2D3A-4443-BAEE-E64370922D8D}" type="pres">
      <dgm:prSet presAssocID="{B9D6175A-98C3-4835-901D-E28D824EDF52}" presName="compNode" presStyleCnt="0"/>
      <dgm:spPr/>
    </dgm:pt>
    <dgm:pt modelId="{835097A3-B700-41EA-9BAB-5608CB33958D}" type="pres">
      <dgm:prSet presAssocID="{B9D6175A-98C3-4835-901D-E28D824EDF52}" presName="bgRect" presStyleLbl="bgShp" presStyleIdx="1" presStyleCnt="3"/>
      <dgm:spPr/>
    </dgm:pt>
    <dgm:pt modelId="{45138367-D04C-4491-931F-7C27AAAEDA18}" type="pres">
      <dgm:prSet presAssocID="{B9D6175A-98C3-4835-901D-E28D824EDF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727A593-CEE6-428E-85E6-9A0A2AEDECF6}" type="pres">
      <dgm:prSet presAssocID="{B9D6175A-98C3-4835-901D-E28D824EDF52}" presName="spaceRect" presStyleCnt="0"/>
      <dgm:spPr/>
    </dgm:pt>
    <dgm:pt modelId="{12EB778E-2F2E-417E-898F-16ED6E40EAF5}" type="pres">
      <dgm:prSet presAssocID="{B9D6175A-98C3-4835-901D-E28D824EDF52}" presName="parTx" presStyleLbl="revTx" presStyleIdx="1" presStyleCnt="3">
        <dgm:presLayoutVars>
          <dgm:chMax val="0"/>
          <dgm:chPref val="0"/>
        </dgm:presLayoutVars>
      </dgm:prSet>
      <dgm:spPr/>
    </dgm:pt>
    <dgm:pt modelId="{DF033052-DFAE-4237-A81C-23F7369E6BB7}" type="pres">
      <dgm:prSet presAssocID="{5399A07B-1CF4-4C19-9C07-337553B7CD83}" presName="sibTrans" presStyleCnt="0"/>
      <dgm:spPr/>
    </dgm:pt>
    <dgm:pt modelId="{2227438D-3530-42B4-8E57-8BEBD0749E74}" type="pres">
      <dgm:prSet presAssocID="{963EADA9-45CE-4265-892D-B61F37239375}" presName="compNode" presStyleCnt="0"/>
      <dgm:spPr/>
    </dgm:pt>
    <dgm:pt modelId="{90203558-97AE-42DA-9C51-61B425577228}" type="pres">
      <dgm:prSet presAssocID="{963EADA9-45CE-4265-892D-B61F37239375}" presName="bgRect" presStyleLbl="bgShp" presStyleIdx="2" presStyleCnt="3"/>
      <dgm:spPr/>
    </dgm:pt>
    <dgm:pt modelId="{52A9C2E2-D2AB-49D2-97BC-BD98E9D61591}" type="pres">
      <dgm:prSet presAssocID="{963EADA9-45CE-4265-892D-B61F37239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D1A46586-9928-43DF-8B77-8482B677AE4C}" type="pres">
      <dgm:prSet presAssocID="{963EADA9-45CE-4265-892D-B61F37239375}" presName="spaceRect" presStyleCnt="0"/>
      <dgm:spPr/>
    </dgm:pt>
    <dgm:pt modelId="{8B9D3713-3E9A-4BD3-A849-B07F3D0DD672}" type="pres">
      <dgm:prSet presAssocID="{963EADA9-45CE-4265-892D-B61F372393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B05A63-DC4F-414A-9F23-95120F6A66A8}" type="presOf" srcId="{963EADA9-45CE-4265-892D-B61F37239375}" destId="{8B9D3713-3E9A-4BD3-A849-B07F3D0DD672}" srcOrd="0" destOrd="0" presId="urn:microsoft.com/office/officeart/2018/2/layout/IconVerticalSolidList"/>
    <dgm:cxn modelId="{6A3CC249-8A8F-4B67-8C14-82D50DC25BCD}" srcId="{B271A559-8B35-49D8-B4A6-7FD499CFA797}" destId="{4F981708-D0C0-42C6-B9DC-9CBAC2E22304}" srcOrd="0" destOrd="0" parTransId="{647F9777-C308-4ECE-BE26-2762A0239C09}" sibTransId="{5F46018E-21AC-4C0D-9734-FF2F82046B22}"/>
    <dgm:cxn modelId="{07A5806F-7BBC-405D-A704-D0C3D258F154}" type="presOf" srcId="{B271A559-8B35-49D8-B4A6-7FD499CFA797}" destId="{1E48E893-3136-4E45-87F6-22B21B277F70}" srcOrd="0" destOrd="0" presId="urn:microsoft.com/office/officeart/2018/2/layout/IconVerticalSolidList"/>
    <dgm:cxn modelId="{66BC4270-8289-4DF2-A1D0-DFAEF93ACA9E}" srcId="{B271A559-8B35-49D8-B4A6-7FD499CFA797}" destId="{963EADA9-45CE-4265-892D-B61F37239375}" srcOrd="2" destOrd="0" parTransId="{5C975CC3-61C7-4BC6-B8AB-F253CF2AC9C7}" sibTransId="{D2AD628A-548A-4FF6-959A-D580DF3A82FE}"/>
    <dgm:cxn modelId="{BE3AFF73-FE20-419E-9770-9D3BCD7DABD5}" type="presOf" srcId="{B9D6175A-98C3-4835-901D-E28D824EDF52}" destId="{12EB778E-2F2E-417E-898F-16ED6E40EAF5}" srcOrd="0" destOrd="0" presId="urn:microsoft.com/office/officeart/2018/2/layout/IconVerticalSolidList"/>
    <dgm:cxn modelId="{95C672A1-2E71-4FF5-81C8-EC1107A7616B}" srcId="{B271A559-8B35-49D8-B4A6-7FD499CFA797}" destId="{B9D6175A-98C3-4835-901D-E28D824EDF52}" srcOrd="1" destOrd="0" parTransId="{6C7D8EB4-9C9B-42F1-AEFA-E2DE4D2052CF}" sibTransId="{5399A07B-1CF4-4C19-9C07-337553B7CD83}"/>
    <dgm:cxn modelId="{A9A056B1-119E-4FF4-9D93-69374C76CE3D}" type="presOf" srcId="{4F981708-D0C0-42C6-B9DC-9CBAC2E22304}" destId="{6CA14A1B-3353-4C17-AC1E-A2A49E695BEB}" srcOrd="0" destOrd="0" presId="urn:microsoft.com/office/officeart/2018/2/layout/IconVerticalSolidList"/>
    <dgm:cxn modelId="{E686AFA6-074A-4173-B2B6-3C17F419CC89}" type="presParOf" srcId="{1E48E893-3136-4E45-87F6-22B21B277F70}" destId="{23187297-EA88-42CB-85E8-A7291CFDAE9D}" srcOrd="0" destOrd="0" presId="urn:microsoft.com/office/officeart/2018/2/layout/IconVerticalSolidList"/>
    <dgm:cxn modelId="{44C925FD-F152-4F4E-AE62-38E7F57E2C88}" type="presParOf" srcId="{23187297-EA88-42CB-85E8-A7291CFDAE9D}" destId="{6253649C-4084-4C4D-B4FC-676F25E2073C}" srcOrd="0" destOrd="0" presId="urn:microsoft.com/office/officeart/2018/2/layout/IconVerticalSolidList"/>
    <dgm:cxn modelId="{A286C167-8122-4353-A9A5-DC18799CF523}" type="presParOf" srcId="{23187297-EA88-42CB-85E8-A7291CFDAE9D}" destId="{123A0083-1311-4C9F-BF5A-DCC28EE4F85D}" srcOrd="1" destOrd="0" presId="urn:microsoft.com/office/officeart/2018/2/layout/IconVerticalSolidList"/>
    <dgm:cxn modelId="{38126D31-A687-48EC-83B7-6F8D9CA94F2F}" type="presParOf" srcId="{23187297-EA88-42CB-85E8-A7291CFDAE9D}" destId="{7564120B-9808-4E74-BCF3-6A303B95F1B4}" srcOrd="2" destOrd="0" presId="urn:microsoft.com/office/officeart/2018/2/layout/IconVerticalSolidList"/>
    <dgm:cxn modelId="{1F9CA070-4024-4B5C-BE7D-5A7F55A69466}" type="presParOf" srcId="{23187297-EA88-42CB-85E8-A7291CFDAE9D}" destId="{6CA14A1B-3353-4C17-AC1E-A2A49E695BEB}" srcOrd="3" destOrd="0" presId="urn:microsoft.com/office/officeart/2018/2/layout/IconVerticalSolidList"/>
    <dgm:cxn modelId="{136324B5-5B96-471A-AF67-4FA51420D201}" type="presParOf" srcId="{1E48E893-3136-4E45-87F6-22B21B277F70}" destId="{19643DFE-6582-4335-AC6F-67F468C98AFB}" srcOrd="1" destOrd="0" presId="urn:microsoft.com/office/officeart/2018/2/layout/IconVerticalSolidList"/>
    <dgm:cxn modelId="{875C9C5C-6433-4EEF-9905-F789C97EB837}" type="presParOf" srcId="{1E48E893-3136-4E45-87F6-22B21B277F70}" destId="{450F0164-2D3A-4443-BAEE-E64370922D8D}" srcOrd="2" destOrd="0" presId="urn:microsoft.com/office/officeart/2018/2/layout/IconVerticalSolidList"/>
    <dgm:cxn modelId="{2C1691FB-D71F-422F-BC9A-84F6CAC3CA39}" type="presParOf" srcId="{450F0164-2D3A-4443-BAEE-E64370922D8D}" destId="{835097A3-B700-41EA-9BAB-5608CB33958D}" srcOrd="0" destOrd="0" presId="urn:microsoft.com/office/officeart/2018/2/layout/IconVerticalSolidList"/>
    <dgm:cxn modelId="{1FE4F59C-3EBA-43F2-9567-1D6086936E34}" type="presParOf" srcId="{450F0164-2D3A-4443-BAEE-E64370922D8D}" destId="{45138367-D04C-4491-931F-7C27AAAEDA18}" srcOrd="1" destOrd="0" presId="urn:microsoft.com/office/officeart/2018/2/layout/IconVerticalSolidList"/>
    <dgm:cxn modelId="{65A8F5E3-3AAF-446E-96B8-A0AE5792E8EC}" type="presParOf" srcId="{450F0164-2D3A-4443-BAEE-E64370922D8D}" destId="{8727A593-CEE6-428E-85E6-9A0A2AEDECF6}" srcOrd="2" destOrd="0" presId="urn:microsoft.com/office/officeart/2018/2/layout/IconVerticalSolidList"/>
    <dgm:cxn modelId="{ABF37314-C08E-4A10-887E-A146C684046E}" type="presParOf" srcId="{450F0164-2D3A-4443-BAEE-E64370922D8D}" destId="{12EB778E-2F2E-417E-898F-16ED6E40EAF5}" srcOrd="3" destOrd="0" presId="urn:microsoft.com/office/officeart/2018/2/layout/IconVerticalSolidList"/>
    <dgm:cxn modelId="{F117AD65-5734-4D10-8F26-50174CFD0898}" type="presParOf" srcId="{1E48E893-3136-4E45-87F6-22B21B277F70}" destId="{DF033052-DFAE-4237-A81C-23F7369E6BB7}" srcOrd="3" destOrd="0" presId="urn:microsoft.com/office/officeart/2018/2/layout/IconVerticalSolidList"/>
    <dgm:cxn modelId="{0831C5EC-3459-4A88-80B6-3151802833B0}" type="presParOf" srcId="{1E48E893-3136-4E45-87F6-22B21B277F70}" destId="{2227438D-3530-42B4-8E57-8BEBD0749E74}" srcOrd="4" destOrd="0" presId="urn:microsoft.com/office/officeart/2018/2/layout/IconVerticalSolidList"/>
    <dgm:cxn modelId="{C1780AA3-44D9-4340-BDBF-826FC7295114}" type="presParOf" srcId="{2227438D-3530-42B4-8E57-8BEBD0749E74}" destId="{90203558-97AE-42DA-9C51-61B425577228}" srcOrd="0" destOrd="0" presId="urn:microsoft.com/office/officeart/2018/2/layout/IconVerticalSolidList"/>
    <dgm:cxn modelId="{2C254AB2-C2EB-4D62-8885-82795F6B7FCC}" type="presParOf" srcId="{2227438D-3530-42B4-8E57-8BEBD0749E74}" destId="{52A9C2E2-D2AB-49D2-97BC-BD98E9D61591}" srcOrd="1" destOrd="0" presId="urn:microsoft.com/office/officeart/2018/2/layout/IconVerticalSolidList"/>
    <dgm:cxn modelId="{801E6F5A-306E-443A-8C1F-7626486768C0}" type="presParOf" srcId="{2227438D-3530-42B4-8E57-8BEBD0749E74}" destId="{D1A46586-9928-43DF-8B77-8482B677AE4C}" srcOrd="2" destOrd="0" presId="urn:microsoft.com/office/officeart/2018/2/layout/IconVerticalSolidList"/>
    <dgm:cxn modelId="{7BF132EA-9038-4400-83A3-F196829E45F8}" type="presParOf" srcId="{2227438D-3530-42B4-8E57-8BEBD0749E74}" destId="{8B9D3713-3E9A-4BD3-A849-B07F3D0DD6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9FF2CD-886A-41B2-8466-719865E161AF}" type="doc">
      <dgm:prSet loTypeId="urn:microsoft.com/office/officeart/2018/2/layout/IconVerticalSolidList" loCatId="icon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709617-AF16-44DA-9DA8-6013983F9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solidFill>
                <a:schemeClr val="tx2">
                  <a:lumMod val="75000"/>
                </a:schemeClr>
              </a:solidFill>
            </a:rPr>
            <a:t>The data structures 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govern the space and time consumed by your running program. </a:t>
          </a:r>
        </a:p>
      </dgm:t>
    </dgm:pt>
    <dgm:pt modelId="{8A6256A3-31AC-4E02-B164-54D0B7186467}" type="parTrans" cxnId="{E858CBE7-480D-4162-A66C-8BDB275D1E54}">
      <dgm:prSet/>
      <dgm:spPr/>
      <dgm:t>
        <a:bodyPr/>
        <a:lstStyle/>
        <a:p>
          <a:endParaRPr lang="en-US"/>
        </a:p>
      </dgm:t>
    </dgm:pt>
    <dgm:pt modelId="{A6908030-0B03-4BA1-8CFF-D66CC845E1D5}" type="sibTrans" cxnId="{E858CBE7-480D-4162-A66C-8BDB275D1E54}">
      <dgm:prSet/>
      <dgm:spPr/>
      <dgm:t>
        <a:bodyPr/>
        <a:lstStyle/>
        <a:p>
          <a:endParaRPr lang="en-US"/>
        </a:p>
      </dgm:t>
    </dgm:pt>
    <dgm:pt modelId="{168DC925-9617-4EFC-970B-4A0FA4278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75000"/>
                </a:schemeClr>
              </a:solidFill>
            </a:rPr>
            <a:t>In addition, large programs take time to write. Using different structures can actually have an impact on how long it takes to </a:t>
          </a:r>
          <a:r>
            <a:rPr lang="en-US" i="1" dirty="0">
              <a:solidFill>
                <a:schemeClr val="tx2">
                  <a:lumMod val="75000"/>
                </a:schemeClr>
              </a:solidFill>
            </a:rPr>
            <a:t>write </a:t>
          </a:r>
          <a:r>
            <a:rPr lang="en-US" dirty="0">
              <a:solidFill>
                <a:schemeClr val="tx2">
                  <a:lumMod val="75000"/>
                </a:schemeClr>
              </a:solidFill>
            </a:rPr>
            <a:t>your program. </a:t>
          </a:r>
        </a:p>
      </dgm:t>
    </dgm:pt>
    <dgm:pt modelId="{F6F2D610-9E16-45CF-A724-EC92DAD126F4}" type="parTrans" cxnId="{B596A2B2-887D-4690-9293-1F3E5B0FB5F8}">
      <dgm:prSet/>
      <dgm:spPr/>
      <dgm:t>
        <a:bodyPr/>
        <a:lstStyle/>
        <a:p>
          <a:endParaRPr lang="en-US"/>
        </a:p>
      </dgm:t>
    </dgm:pt>
    <dgm:pt modelId="{17993BB9-E13D-416C-8657-A9D5131EF977}" type="sibTrans" cxnId="{B596A2B2-887D-4690-9293-1F3E5B0FB5F8}">
      <dgm:prSet/>
      <dgm:spPr/>
      <dgm:t>
        <a:bodyPr/>
        <a:lstStyle/>
        <a:p>
          <a:endParaRPr lang="en-US"/>
        </a:p>
      </dgm:t>
    </dgm:pt>
    <dgm:pt modelId="{9A959B42-8CB9-4894-9CA5-596BE6D97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75000"/>
                </a:schemeClr>
              </a:solidFill>
            </a:rPr>
            <a:t>Choosing the wrong structures can cause your program to run poorly or be difficult or impossible to implement effectively.</a:t>
          </a:r>
        </a:p>
      </dgm:t>
    </dgm:pt>
    <dgm:pt modelId="{942AA2E4-92E3-4260-B92C-2CDA5B6CFF76}" type="parTrans" cxnId="{4E3588C9-A17F-478D-9355-909378869D72}">
      <dgm:prSet/>
      <dgm:spPr/>
      <dgm:t>
        <a:bodyPr/>
        <a:lstStyle/>
        <a:p>
          <a:endParaRPr lang="en-US"/>
        </a:p>
      </dgm:t>
    </dgm:pt>
    <dgm:pt modelId="{E7F377AF-0D34-4999-B423-73896BBCF43F}" type="sibTrans" cxnId="{4E3588C9-A17F-478D-9355-909378869D72}">
      <dgm:prSet/>
      <dgm:spPr/>
      <dgm:t>
        <a:bodyPr/>
        <a:lstStyle/>
        <a:p>
          <a:endParaRPr lang="en-US"/>
        </a:p>
      </dgm:t>
    </dgm:pt>
    <dgm:pt modelId="{9F9F21D7-A76F-4CB0-8395-3426DD06A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75000"/>
                </a:schemeClr>
              </a:solidFill>
            </a:rPr>
            <a:t>Algorithm + data structure = program</a:t>
          </a:r>
        </a:p>
      </dgm:t>
    </dgm:pt>
    <dgm:pt modelId="{58C74A41-0B81-4BAC-AA76-F93406E0C13E}" type="parTrans" cxnId="{63B21B2F-37F2-4849-AF12-30939E45E984}">
      <dgm:prSet/>
      <dgm:spPr/>
      <dgm:t>
        <a:bodyPr/>
        <a:lstStyle/>
        <a:p>
          <a:endParaRPr lang="en-US"/>
        </a:p>
      </dgm:t>
    </dgm:pt>
    <dgm:pt modelId="{443B3ADE-D628-4AEE-9FF5-0EB72E92BF85}" type="sibTrans" cxnId="{63B21B2F-37F2-4849-AF12-30939E45E984}">
      <dgm:prSet/>
      <dgm:spPr/>
      <dgm:t>
        <a:bodyPr/>
        <a:lstStyle/>
        <a:p>
          <a:endParaRPr lang="en-US"/>
        </a:p>
      </dgm:t>
    </dgm:pt>
    <dgm:pt modelId="{0F20808B-4184-426F-9F1E-59931ABE8F9F}" type="pres">
      <dgm:prSet presAssocID="{5D9FF2CD-886A-41B2-8466-719865E161AF}" presName="root" presStyleCnt="0">
        <dgm:presLayoutVars>
          <dgm:dir/>
          <dgm:resizeHandles val="exact"/>
        </dgm:presLayoutVars>
      </dgm:prSet>
      <dgm:spPr/>
    </dgm:pt>
    <dgm:pt modelId="{91068BEE-BD50-46C4-9B79-2976E0A88C46}" type="pres">
      <dgm:prSet presAssocID="{69709617-AF16-44DA-9DA8-6013983F9F61}" presName="compNode" presStyleCnt="0"/>
      <dgm:spPr/>
    </dgm:pt>
    <dgm:pt modelId="{0EF80608-FBD6-4A0E-8775-1F4BFF6B4CC9}" type="pres">
      <dgm:prSet presAssocID="{69709617-AF16-44DA-9DA8-6013983F9F61}" presName="bgRect" presStyleLbl="bgShp" presStyleIdx="0" presStyleCnt="4" custLinFactNeighborX="128" custLinFactNeighborY="-651"/>
      <dgm:spPr/>
    </dgm:pt>
    <dgm:pt modelId="{A903E699-39F2-40F5-921D-596E6EDC3D29}" type="pres">
      <dgm:prSet presAssocID="{69709617-AF16-44DA-9DA8-6013983F9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C71AD7-BEB4-4C06-BB0C-2F3DAAA59F88}" type="pres">
      <dgm:prSet presAssocID="{69709617-AF16-44DA-9DA8-6013983F9F61}" presName="spaceRect" presStyleCnt="0"/>
      <dgm:spPr/>
    </dgm:pt>
    <dgm:pt modelId="{19429F0D-3498-40CB-8B16-76BDDEFB5A2E}" type="pres">
      <dgm:prSet presAssocID="{69709617-AF16-44DA-9DA8-6013983F9F61}" presName="parTx" presStyleLbl="revTx" presStyleIdx="0" presStyleCnt="4">
        <dgm:presLayoutVars>
          <dgm:chMax val="0"/>
          <dgm:chPref val="0"/>
        </dgm:presLayoutVars>
      </dgm:prSet>
      <dgm:spPr/>
    </dgm:pt>
    <dgm:pt modelId="{E8228F94-A39A-4CDE-BBC9-3B9483F713AD}" type="pres">
      <dgm:prSet presAssocID="{A6908030-0B03-4BA1-8CFF-D66CC845E1D5}" presName="sibTrans" presStyleCnt="0"/>
      <dgm:spPr/>
    </dgm:pt>
    <dgm:pt modelId="{F05904ED-EEA7-4512-AEEF-38A9D0575783}" type="pres">
      <dgm:prSet presAssocID="{168DC925-9617-4EFC-970B-4A0FA4278B8D}" presName="compNode" presStyleCnt="0"/>
      <dgm:spPr/>
    </dgm:pt>
    <dgm:pt modelId="{B480F882-5C6F-4DA0-A179-05BD673B7849}" type="pres">
      <dgm:prSet presAssocID="{168DC925-9617-4EFC-970B-4A0FA4278B8D}" presName="bgRect" presStyleLbl="bgShp" presStyleIdx="1" presStyleCnt="4"/>
      <dgm:spPr/>
    </dgm:pt>
    <dgm:pt modelId="{93FD8F4A-52A3-4E8C-A73B-F10ADA1D5672}" type="pres">
      <dgm:prSet presAssocID="{168DC925-9617-4EFC-970B-4A0FA4278B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E6C499-4E7E-4A3C-B3C6-81A6653D80AF}" type="pres">
      <dgm:prSet presAssocID="{168DC925-9617-4EFC-970B-4A0FA4278B8D}" presName="spaceRect" presStyleCnt="0"/>
      <dgm:spPr/>
    </dgm:pt>
    <dgm:pt modelId="{F22A8F50-897F-4204-B422-83496587E7D8}" type="pres">
      <dgm:prSet presAssocID="{168DC925-9617-4EFC-970B-4A0FA4278B8D}" presName="parTx" presStyleLbl="revTx" presStyleIdx="1" presStyleCnt="4">
        <dgm:presLayoutVars>
          <dgm:chMax val="0"/>
          <dgm:chPref val="0"/>
        </dgm:presLayoutVars>
      </dgm:prSet>
      <dgm:spPr/>
    </dgm:pt>
    <dgm:pt modelId="{642105A5-06E5-434C-A13B-DC2C19F8D70E}" type="pres">
      <dgm:prSet presAssocID="{17993BB9-E13D-416C-8657-A9D5131EF977}" presName="sibTrans" presStyleCnt="0"/>
      <dgm:spPr/>
    </dgm:pt>
    <dgm:pt modelId="{AC92DDF1-65F6-4B07-A196-E981E1ACC935}" type="pres">
      <dgm:prSet presAssocID="{9A959B42-8CB9-4894-9CA5-596BE6D9703A}" presName="compNode" presStyleCnt="0"/>
      <dgm:spPr/>
    </dgm:pt>
    <dgm:pt modelId="{B90BEC6B-D903-4F92-8D5B-67F3D4694E70}" type="pres">
      <dgm:prSet presAssocID="{9A959B42-8CB9-4894-9CA5-596BE6D9703A}" presName="bgRect" presStyleLbl="bgShp" presStyleIdx="2" presStyleCnt="4"/>
      <dgm:spPr/>
    </dgm:pt>
    <dgm:pt modelId="{799BEB50-0755-45F2-93E4-6558B1BB962E}" type="pres">
      <dgm:prSet presAssocID="{9A959B42-8CB9-4894-9CA5-596BE6D970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104B8D2-DCBF-4BF8-AE9D-2BFDE5A9F8FE}" type="pres">
      <dgm:prSet presAssocID="{9A959B42-8CB9-4894-9CA5-596BE6D9703A}" presName="spaceRect" presStyleCnt="0"/>
      <dgm:spPr/>
    </dgm:pt>
    <dgm:pt modelId="{E16F2AA0-A382-4D7F-BF31-E2FC7A8E4142}" type="pres">
      <dgm:prSet presAssocID="{9A959B42-8CB9-4894-9CA5-596BE6D9703A}" presName="parTx" presStyleLbl="revTx" presStyleIdx="2" presStyleCnt="4">
        <dgm:presLayoutVars>
          <dgm:chMax val="0"/>
          <dgm:chPref val="0"/>
        </dgm:presLayoutVars>
      </dgm:prSet>
      <dgm:spPr/>
    </dgm:pt>
    <dgm:pt modelId="{7300A508-675B-4195-9B1B-7BCF371D889A}" type="pres">
      <dgm:prSet presAssocID="{E7F377AF-0D34-4999-B423-73896BBCF43F}" presName="sibTrans" presStyleCnt="0"/>
      <dgm:spPr/>
    </dgm:pt>
    <dgm:pt modelId="{F13CF34F-4A51-4593-AAA2-EBB036243344}" type="pres">
      <dgm:prSet presAssocID="{9F9F21D7-A76F-4CB0-8395-3426DD06AD8A}" presName="compNode" presStyleCnt="0"/>
      <dgm:spPr/>
    </dgm:pt>
    <dgm:pt modelId="{F3E37EFD-C36A-4A1A-BE48-9630F13429E1}" type="pres">
      <dgm:prSet presAssocID="{9F9F21D7-A76F-4CB0-8395-3426DD06AD8A}" presName="bgRect" presStyleLbl="bgShp" presStyleIdx="3" presStyleCnt="4"/>
      <dgm:spPr/>
    </dgm:pt>
    <dgm:pt modelId="{7EE9B195-C2A7-4875-B70E-D241AF3D0EBD}" type="pres">
      <dgm:prSet presAssocID="{9F9F21D7-A76F-4CB0-8395-3426DD06AD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697154F-6531-4CD6-BF64-A58FC512A3E2}" type="pres">
      <dgm:prSet presAssocID="{9F9F21D7-A76F-4CB0-8395-3426DD06AD8A}" presName="spaceRect" presStyleCnt="0"/>
      <dgm:spPr/>
    </dgm:pt>
    <dgm:pt modelId="{C40E80A4-928F-4838-BB5B-755871376ABC}" type="pres">
      <dgm:prSet presAssocID="{9F9F21D7-A76F-4CB0-8395-3426DD06AD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B21B2F-37F2-4849-AF12-30939E45E984}" srcId="{5D9FF2CD-886A-41B2-8466-719865E161AF}" destId="{9F9F21D7-A76F-4CB0-8395-3426DD06AD8A}" srcOrd="3" destOrd="0" parTransId="{58C74A41-0B81-4BAC-AA76-F93406E0C13E}" sibTransId="{443B3ADE-D628-4AEE-9FF5-0EB72E92BF85}"/>
    <dgm:cxn modelId="{B592C568-0213-431B-BCA0-4568B91A7A29}" type="presOf" srcId="{9A959B42-8CB9-4894-9CA5-596BE6D9703A}" destId="{E16F2AA0-A382-4D7F-BF31-E2FC7A8E4142}" srcOrd="0" destOrd="0" presId="urn:microsoft.com/office/officeart/2018/2/layout/IconVerticalSolidList"/>
    <dgm:cxn modelId="{F1159C88-828F-4D93-BE59-8A30002DB477}" type="presOf" srcId="{69709617-AF16-44DA-9DA8-6013983F9F61}" destId="{19429F0D-3498-40CB-8B16-76BDDEFB5A2E}" srcOrd="0" destOrd="0" presId="urn:microsoft.com/office/officeart/2018/2/layout/IconVerticalSolidList"/>
    <dgm:cxn modelId="{1D87219A-4049-49C6-AC44-9C835D7EEEAB}" type="presOf" srcId="{168DC925-9617-4EFC-970B-4A0FA4278B8D}" destId="{F22A8F50-897F-4204-B422-83496587E7D8}" srcOrd="0" destOrd="0" presId="urn:microsoft.com/office/officeart/2018/2/layout/IconVerticalSolidList"/>
    <dgm:cxn modelId="{B596A2B2-887D-4690-9293-1F3E5B0FB5F8}" srcId="{5D9FF2CD-886A-41B2-8466-719865E161AF}" destId="{168DC925-9617-4EFC-970B-4A0FA4278B8D}" srcOrd="1" destOrd="0" parTransId="{F6F2D610-9E16-45CF-A724-EC92DAD126F4}" sibTransId="{17993BB9-E13D-416C-8657-A9D5131EF977}"/>
    <dgm:cxn modelId="{4E3588C9-A17F-478D-9355-909378869D72}" srcId="{5D9FF2CD-886A-41B2-8466-719865E161AF}" destId="{9A959B42-8CB9-4894-9CA5-596BE6D9703A}" srcOrd="2" destOrd="0" parTransId="{942AA2E4-92E3-4260-B92C-2CDA5B6CFF76}" sibTransId="{E7F377AF-0D34-4999-B423-73896BBCF43F}"/>
    <dgm:cxn modelId="{75C6B1D6-B6C5-41B0-9E98-6BCAFAC86D49}" type="presOf" srcId="{5D9FF2CD-886A-41B2-8466-719865E161AF}" destId="{0F20808B-4184-426F-9F1E-59931ABE8F9F}" srcOrd="0" destOrd="0" presId="urn:microsoft.com/office/officeart/2018/2/layout/IconVerticalSolidList"/>
    <dgm:cxn modelId="{E858CBE7-480D-4162-A66C-8BDB275D1E54}" srcId="{5D9FF2CD-886A-41B2-8466-719865E161AF}" destId="{69709617-AF16-44DA-9DA8-6013983F9F61}" srcOrd="0" destOrd="0" parTransId="{8A6256A3-31AC-4E02-B164-54D0B7186467}" sibTransId="{A6908030-0B03-4BA1-8CFF-D66CC845E1D5}"/>
    <dgm:cxn modelId="{273D78F1-8DCA-4C7C-B76F-3C20C06EBA49}" type="presOf" srcId="{9F9F21D7-A76F-4CB0-8395-3426DD06AD8A}" destId="{C40E80A4-928F-4838-BB5B-755871376ABC}" srcOrd="0" destOrd="0" presId="urn:microsoft.com/office/officeart/2018/2/layout/IconVerticalSolidList"/>
    <dgm:cxn modelId="{EBD71E92-752C-4E4A-9A0F-19A8415D0A92}" type="presParOf" srcId="{0F20808B-4184-426F-9F1E-59931ABE8F9F}" destId="{91068BEE-BD50-46C4-9B79-2976E0A88C46}" srcOrd="0" destOrd="0" presId="urn:microsoft.com/office/officeart/2018/2/layout/IconVerticalSolidList"/>
    <dgm:cxn modelId="{3FB14EEB-0426-4791-9FA0-A6CB2CDF5213}" type="presParOf" srcId="{91068BEE-BD50-46C4-9B79-2976E0A88C46}" destId="{0EF80608-FBD6-4A0E-8775-1F4BFF6B4CC9}" srcOrd="0" destOrd="0" presId="urn:microsoft.com/office/officeart/2018/2/layout/IconVerticalSolidList"/>
    <dgm:cxn modelId="{3FD191B8-8A92-4CDE-847C-F3F8954D5737}" type="presParOf" srcId="{91068BEE-BD50-46C4-9B79-2976E0A88C46}" destId="{A903E699-39F2-40F5-921D-596E6EDC3D29}" srcOrd="1" destOrd="0" presId="urn:microsoft.com/office/officeart/2018/2/layout/IconVerticalSolidList"/>
    <dgm:cxn modelId="{B3263049-A0DA-4A64-B035-736B091693CA}" type="presParOf" srcId="{91068BEE-BD50-46C4-9B79-2976E0A88C46}" destId="{C1C71AD7-BEB4-4C06-BB0C-2F3DAAA59F88}" srcOrd="2" destOrd="0" presId="urn:microsoft.com/office/officeart/2018/2/layout/IconVerticalSolidList"/>
    <dgm:cxn modelId="{A78B1F1B-CC43-4DEC-AEF1-25A415A0D410}" type="presParOf" srcId="{91068BEE-BD50-46C4-9B79-2976E0A88C46}" destId="{19429F0D-3498-40CB-8B16-76BDDEFB5A2E}" srcOrd="3" destOrd="0" presId="urn:microsoft.com/office/officeart/2018/2/layout/IconVerticalSolidList"/>
    <dgm:cxn modelId="{89AC4F64-402C-438E-B201-63C4DC5252D7}" type="presParOf" srcId="{0F20808B-4184-426F-9F1E-59931ABE8F9F}" destId="{E8228F94-A39A-4CDE-BBC9-3B9483F713AD}" srcOrd="1" destOrd="0" presId="urn:microsoft.com/office/officeart/2018/2/layout/IconVerticalSolidList"/>
    <dgm:cxn modelId="{58711A9F-AE86-415F-B343-E7C3C12F631F}" type="presParOf" srcId="{0F20808B-4184-426F-9F1E-59931ABE8F9F}" destId="{F05904ED-EEA7-4512-AEEF-38A9D0575783}" srcOrd="2" destOrd="0" presId="urn:microsoft.com/office/officeart/2018/2/layout/IconVerticalSolidList"/>
    <dgm:cxn modelId="{981D75D9-C963-4074-9780-EDB85A8F0A34}" type="presParOf" srcId="{F05904ED-EEA7-4512-AEEF-38A9D0575783}" destId="{B480F882-5C6F-4DA0-A179-05BD673B7849}" srcOrd="0" destOrd="0" presId="urn:microsoft.com/office/officeart/2018/2/layout/IconVerticalSolidList"/>
    <dgm:cxn modelId="{CF78FDF3-3C1D-48CD-904B-7D65882F1A77}" type="presParOf" srcId="{F05904ED-EEA7-4512-AEEF-38A9D0575783}" destId="{93FD8F4A-52A3-4E8C-A73B-F10ADA1D5672}" srcOrd="1" destOrd="0" presId="urn:microsoft.com/office/officeart/2018/2/layout/IconVerticalSolidList"/>
    <dgm:cxn modelId="{31931593-D6DD-48D0-81DD-3A5BD918C9DB}" type="presParOf" srcId="{F05904ED-EEA7-4512-AEEF-38A9D0575783}" destId="{73E6C499-4E7E-4A3C-B3C6-81A6653D80AF}" srcOrd="2" destOrd="0" presId="urn:microsoft.com/office/officeart/2018/2/layout/IconVerticalSolidList"/>
    <dgm:cxn modelId="{725E3FDE-03DE-47E8-BBFB-F9D11DEDECB4}" type="presParOf" srcId="{F05904ED-EEA7-4512-AEEF-38A9D0575783}" destId="{F22A8F50-897F-4204-B422-83496587E7D8}" srcOrd="3" destOrd="0" presId="urn:microsoft.com/office/officeart/2018/2/layout/IconVerticalSolidList"/>
    <dgm:cxn modelId="{2C085EFA-0D20-449A-8960-290EA0E165EC}" type="presParOf" srcId="{0F20808B-4184-426F-9F1E-59931ABE8F9F}" destId="{642105A5-06E5-434C-A13B-DC2C19F8D70E}" srcOrd="3" destOrd="0" presId="urn:microsoft.com/office/officeart/2018/2/layout/IconVerticalSolidList"/>
    <dgm:cxn modelId="{1D26F990-D908-4F69-BD97-1AFFA7115B2D}" type="presParOf" srcId="{0F20808B-4184-426F-9F1E-59931ABE8F9F}" destId="{AC92DDF1-65F6-4B07-A196-E981E1ACC935}" srcOrd="4" destOrd="0" presId="urn:microsoft.com/office/officeart/2018/2/layout/IconVerticalSolidList"/>
    <dgm:cxn modelId="{1CB5E737-A090-4E6F-B0EF-62FA66D0A42F}" type="presParOf" srcId="{AC92DDF1-65F6-4B07-A196-E981E1ACC935}" destId="{B90BEC6B-D903-4F92-8D5B-67F3D4694E70}" srcOrd="0" destOrd="0" presId="urn:microsoft.com/office/officeart/2018/2/layout/IconVerticalSolidList"/>
    <dgm:cxn modelId="{8E5F8A57-CDD7-4647-93F8-EC29723744B7}" type="presParOf" srcId="{AC92DDF1-65F6-4B07-A196-E981E1ACC935}" destId="{799BEB50-0755-45F2-93E4-6558B1BB962E}" srcOrd="1" destOrd="0" presId="urn:microsoft.com/office/officeart/2018/2/layout/IconVerticalSolidList"/>
    <dgm:cxn modelId="{77AFE362-AB9F-4083-88E0-BD6C7026F842}" type="presParOf" srcId="{AC92DDF1-65F6-4B07-A196-E981E1ACC935}" destId="{3104B8D2-DCBF-4BF8-AE9D-2BFDE5A9F8FE}" srcOrd="2" destOrd="0" presId="urn:microsoft.com/office/officeart/2018/2/layout/IconVerticalSolidList"/>
    <dgm:cxn modelId="{FDE50877-D291-46B1-B2BB-65F8CF833D4F}" type="presParOf" srcId="{AC92DDF1-65F6-4B07-A196-E981E1ACC935}" destId="{E16F2AA0-A382-4D7F-BF31-E2FC7A8E4142}" srcOrd="3" destOrd="0" presId="urn:microsoft.com/office/officeart/2018/2/layout/IconVerticalSolidList"/>
    <dgm:cxn modelId="{B44A439B-4F88-4C3A-8A98-15CFB9F36003}" type="presParOf" srcId="{0F20808B-4184-426F-9F1E-59931ABE8F9F}" destId="{7300A508-675B-4195-9B1B-7BCF371D889A}" srcOrd="5" destOrd="0" presId="urn:microsoft.com/office/officeart/2018/2/layout/IconVerticalSolidList"/>
    <dgm:cxn modelId="{098BABA7-777C-4ECA-8C4C-5B614690DB56}" type="presParOf" srcId="{0F20808B-4184-426F-9F1E-59931ABE8F9F}" destId="{F13CF34F-4A51-4593-AAA2-EBB036243344}" srcOrd="6" destOrd="0" presId="urn:microsoft.com/office/officeart/2018/2/layout/IconVerticalSolidList"/>
    <dgm:cxn modelId="{23ED4874-F1A4-4307-A00D-0867C1201C78}" type="presParOf" srcId="{F13CF34F-4A51-4593-AAA2-EBB036243344}" destId="{F3E37EFD-C36A-4A1A-BE48-9630F13429E1}" srcOrd="0" destOrd="0" presId="urn:microsoft.com/office/officeart/2018/2/layout/IconVerticalSolidList"/>
    <dgm:cxn modelId="{C65FA674-FD0D-4C49-9C54-634B4371451B}" type="presParOf" srcId="{F13CF34F-4A51-4593-AAA2-EBB036243344}" destId="{7EE9B195-C2A7-4875-B70E-D241AF3D0EBD}" srcOrd="1" destOrd="0" presId="urn:microsoft.com/office/officeart/2018/2/layout/IconVerticalSolidList"/>
    <dgm:cxn modelId="{91B5942E-7636-455E-BDBD-D3CBC9299249}" type="presParOf" srcId="{F13CF34F-4A51-4593-AAA2-EBB036243344}" destId="{6697154F-6531-4CD6-BF64-A58FC512A3E2}" srcOrd="2" destOrd="0" presId="urn:microsoft.com/office/officeart/2018/2/layout/IconVerticalSolidList"/>
    <dgm:cxn modelId="{FF9B5EFE-AAB4-4CAF-8E3E-5505CEBFA32F}" type="presParOf" srcId="{F13CF34F-4A51-4593-AAA2-EBB036243344}" destId="{C40E80A4-928F-4838-BB5B-755871376A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692F47-8338-4D68-A0F4-11CC1406DA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68CF4A8-94B7-4B5A-802D-65480391FF3E}">
      <dgm:prSet/>
      <dgm:spPr/>
      <dgm:t>
        <a:bodyPr/>
        <a:lstStyle/>
        <a:p>
          <a:pPr>
            <a:defRPr cap="all"/>
          </a:pPr>
          <a:r>
            <a:rPr lang="en-GB"/>
            <a:t>Array</a:t>
          </a:r>
          <a:endParaRPr lang="en-US"/>
        </a:p>
      </dgm:t>
    </dgm:pt>
    <dgm:pt modelId="{88ED55F1-EEE5-4FAB-BD58-44A2919CC704}" type="parTrans" cxnId="{C858B142-8FFB-4151-A2A9-09E6123F0EAD}">
      <dgm:prSet/>
      <dgm:spPr/>
      <dgm:t>
        <a:bodyPr/>
        <a:lstStyle/>
        <a:p>
          <a:endParaRPr lang="en-US"/>
        </a:p>
      </dgm:t>
    </dgm:pt>
    <dgm:pt modelId="{4D309D95-E6AC-407A-B411-998DE938C64A}" type="sibTrans" cxnId="{C858B142-8FFB-4151-A2A9-09E6123F0EAD}">
      <dgm:prSet/>
      <dgm:spPr/>
      <dgm:t>
        <a:bodyPr/>
        <a:lstStyle/>
        <a:p>
          <a:endParaRPr lang="en-US"/>
        </a:p>
      </dgm:t>
    </dgm:pt>
    <dgm:pt modelId="{894975B7-AA9D-47FB-92F3-2BCB21726383}">
      <dgm:prSet/>
      <dgm:spPr/>
      <dgm:t>
        <a:bodyPr/>
        <a:lstStyle/>
        <a:p>
          <a:pPr>
            <a:defRPr cap="all"/>
          </a:pPr>
          <a:r>
            <a:rPr lang="en-GB"/>
            <a:t>Linked List</a:t>
          </a:r>
          <a:endParaRPr lang="en-US"/>
        </a:p>
      </dgm:t>
    </dgm:pt>
    <dgm:pt modelId="{F46FC2C9-7B0A-4387-810C-932B48F7F619}" type="parTrans" cxnId="{632F17F2-B493-4779-9E36-CE4930476F5C}">
      <dgm:prSet/>
      <dgm:spPr/>
      <dgm:t>
        <a:bodyPr/>
        <a:lstStyle/>
        <a:p>
          <a:endParaRPr lang="en-US"/>
        </a:p>
      </dgm:t>
    </dgm:pt>
    <dgm:pt modelId="{7295BB50-BA19-47B3-B04C-33C987D7ABD5}" type="sibTrans" cxnId="{632F17F2-B493-4779-9E36-CE4930476F5C}">
      <dgm:prSet/>
      <dgm:spPr/>
      <dgm:t>
        <a:bodyPr/>
        <a:lstStyle/>
        <a:p>
          <a:endParaRPr lang="en-US"/>
        </a:p>
      </dgm:t>
    </dgm:pt>
    <dgm:pt modelId="{933B7954-BB4D-491A-92DE-4D43E342F569}">
      <dgm:prSet/>
      <dgm:spPr/>
      <dgm:t>
        <a:bodyPr/>
        <a:lstStyle/>
        <a:p>
          <a:pPr>
            <a:defRPr cap="all"/>
          </a:pPr>
          <a:r>
            <a:rPr lang="en-GB"/>
            <a:t>Stack</a:t>
          </a:r>
          <a:endParaRPr lang="en-US"/>
        </a:p>
      </dgm:t>
    </dgm:pt>
    <dgm:pt modelId="{C24C5E9B-42DF-4BC8-8F5D-9D77FBB49B28}" type="parTrans" cxnId="{7CF21FA6-CC40-4484-BC84-710DA33B8F46}">
      <dgm:prSet/>
      <dgm:spPr/>
      <dgm:t>
        <a:bodyPr/>
        <a:lstStyle/>
        <a:p>
          <a:endParaRPr lang="en-US"/>
        </a:p>
      </dgm:t>
    </dgm:pt>
    <dgm:pt modelId="{D0D42D7C-3E74-4B9B-BCF5-727CFB9FF579}" type="sibTrans" cxnId="{7CF21FA6-CC40-4484-BC84-710DA33B8F46}">
      <dgm:prSet/>
      <dgm:spPr/>
      <dgm:t>
        <a:bodyPr/>
        <a:lstStyle/>
        <a:p>
          <a:endParaRPr lang="en-US"/>
        </a:p>
      </dgm:t>
    </dgm:pt>
    <dgm:pt modelId="{51FA6FA9-E331-4048-9EBC-559A6732599C}">
      <dgm:prSet/>
      <dgm:spPr/>
      <dgm:t>
        <a:bodyPr/>
        <a:lstStyle/>
        <a:p>
          <a:pPr>
            <a:defRPr cap="all"/>
          </a:pPr>
          <a:r>
            <a:rPr lang="en-GB"/>
            <a:t>Queue</a:t>
          </a:r>
          <a:endParaRPr lang="en-US"/>
        </a:p>
      </dgm:t>
    </dgm:pt>
    <dgm:pt modelId="{FD641A13-8580-4A85-97F3-21D96BD8E3CE}" type="parTrans" cxnId="{D42CD646-4796-4A8A-A5E6-AF5E36704321}">
      <dgm:prSet/>
      <dgm:spPr/>
      <dgm:t>
        <a:bodyPr/>
        <a:lstStyle/>
        <a:p>
          <a:endParaRPr lang="en-US"/>
        </a:p>
      </dgm:t>
    </dgm:pt>
    <dgm:pt modelId="{2F1D5193-D349-434F-B8D6-EBFB3EA0FF21}" type="sibTrans" cxnId="{D42CD646-4796-4A8A-A5E6-AF5E36704321}">
      <dgm:prSet/>
      <dgm:spPr/>
      <dgm:t>
        <a:bodyPr/>
        <a:lstStyle/>
        <a:p>
          <a:endParaRPr lang="en-US"/>
        </a:p>
      </dgm:t>
    </dgm:pt>
    <dgm:pt modelId="{BB33DBCD-E691-4852-8456-E009B8EDF8AE}">
      <dgm:prSet/>
      <dgm:spPr/>
      <dgm:t>
        <a:bodyPr/>
        <a:lstStyle/>
        <a:p>
          <a:pPr>
            <a:defRPr cap="all"/>
          </a:pPr>
          <a:r>
            <a:rPr lang="en-GB"/>
            <a:t>Tree</a:t>
          </a:r>
          <a:endParaRPr lang="en-US"/>
        </a:p>
      </dgm:t>
    </dgm:pt>
    <dgm:pt modelId="{4388DE4A-DDB7-4AF6-864A-58367B4EDC5A}" type="parTrans" cxnId="{3C263E22-600B-4F69-AECD-E8FC125473B5}">
      <dgm:prSet/>
      <dgm:spPr/>
      <dgm:t>
        <a:bodyPr/>
        <a:lstStyle/>
        <a:p>
          <a:endParaRPr lang="en-US"/>
        </a:p>
      </dgm:t>
    </dgm:pt>
    <dgm:pt modelId="{64A1D065-69E8-4005-A8A9-F20F657B0950}" type="sibTrans" cxnId="{3C263E22-600B-4F69-AECD-E8FC125473B5}">
      <dgm:prSet/>
      <dgm:spPr/>
      <dgm:t>
        <a:bodyPr/>
        <a:lstStyle/>
        <a:p>
          <a:endParaRPr lang="en-US"/>
        </a:p>
      </dgm:t>
    </dgm:pt>
    <dgm:pt modelId="{646506C2-B4B1-4B1D-8790-D366DB7D3E91}">
      <dgm:prSet/>
      <dgm:spPr/>
      <dgm:t>
        <a:bodyPr/>
        <a:lstStyle/>
        <a:p>
          <a:pPr>
            <a:defRPr cap="all"/>
          </a:pPr>
          <a:r>
            <a:rPr lang="en-GB"/>
            <a:t>Graph</a:t>
          </a:r>
          <a:endParaRPr lang="en-US"/>
        </a:p>
      </dgm:t>
    </dgm:pt>
    <dgm:pt modelId="{50AB512E-5B87-42F8-AB9A-BC4E4B11FDA8}" type="parTrans" cxnId="{0B3ACB77-C22C-4CD5-9F86-1E46C54BCD2E}">
      <dgm:prSet/>
      <dgm:spPr/>
      <dgm:t>
        <a:bodyPr/>
        <a:lstStyle/>
        <a:p>
          <a:endParaRPr lang="en-US"/>
        </a:p>
      </dgm:t>
    </dgm:pt>
    <dgm:pt modelId="{76AEEC62-0FEA-4B77-AEC9-A93621278FC5}" type="sibTrans" cxnId="{0B3ACB77-C22C-4CD5-9F86-1E46C54BCD2E}">
      <dgm:prSet/>
      <dgm:spPr/>
      <dgm:t>
        <a:bodyPr/>
        <a:lstStyle/>
        <a:p>
          <a:endParaRPr lang="en-US"/>
        </a:p>
      </dgm:t>
    </dgm:pt>
    <dgm:pt modelId="{DE9AA800-6441-40ED-82EC-6375DA6E2E43}" type="pres">
      <dgm:prSet presAssocID="{42692F47-8338-4D68-A0F4-11CC1406DA2A}" presName="root" presStyleCnt="0">
        <dgm:presLayoutVars>
          <dgm:dir/>
          <dgm:resizeHandles val="exact"/>
        </dgm:presLayoutVars>
      </dgm:prSet>
      <dgm:spPr/>
    </dgm:pt>
    <dgm:pt modelId="{B7FAD86D-9B7D-4ED9-BA2F-BA0EC2CDA5EC}" type="pres">
      <dgm:prSet presAssocID="{368CF4A8-94B7-4B5A-802D-65480391FF3E}" presName="compNode" presStyleCnt="0"/>
      <dgm:spPr/>
    </dgm:pt>
    <dgm:pt modelId="{5128F426-ADBE-4F3E-9A89-2335FF9A4877}" type="pres">
      <dgm:prSet presAssocID="{368CF4A8-94B7-4B5A-802D-65480391FF3E}" presName="iconBgRect" presStyleLbl="bgShp" presStyleIdx="0" presStyleCnt="6"/>
      <dgm:spPr/>
    </dgm:pt>
    <dgm:pt modelId="{DB7C57CD-1CF0-486D-A7D3-5DF4DC4E1EAD}" type="pres">
      <dgm:prSet presAssocID="{368CF4A8-94B7-4B5A-802D-65480391FF3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39ED273-7179-4A81-A6D7-DF32F5A9205F}" type="pres">
      <dgm:prSet presAssocID="{368CF4A8-94B7-4B5A-802D-65480391FF3E}" presName="spaceRect" presStyleCnt="0"/>
      <dgm:spPr/>
    </dgm:pt>
    <dgm:pt modelId="{D099FC15-EB86-49A4-9A4A-878E977FCF8B}" type="pres">
      <dgm:prSet presAssocID="{368CF4A8-94B7-4B5A-802D-65480391FF3E}" presName="textRect" presStyleLbl="revTx" presStyleIdx="0" presStyleCnt="6">
        <dgm:presLayoutVars>
          <dgm:chMax val="1"/>
          <dgm:chPref val="1"/>
        </dgm:presLayoutVars>
      </dgm:prSet>
      <dgm:spPr/>
    </dgm:pt>
    <dgm:pt modelId="{9308C934-E756-48E8-95DC-DD7F04777CEF}" type="pres">
      <dgm:prSet presAssocID="{4D309D95-E6AC-407A-B411-998DE938C64A}" presName="sibTrans" presStyleCnt="0"/>
      <dgm:spPr/>
    </dgm:pt>
    <dgm:pt modelId="{E4E8F330-15BD-43D4-A3E3-1D048254E969}" type="pres">
      <dgm:prSet presAssocID="{894975B7-AA9D-47FB-92F3-2BCB21726383}" presName="compNode" presStyleCnt="0"/>
      <dgm:spPr/>
    </dgm:pt>
    <dgm:pt modelId="{795C6055-88F7-426F-9ADA-BB4F694F211D}" type="pres">
      <dgm:prSet presAssocID="{894975B7-AA9D-47FB-92F3-2BCB21726383}" presName="iconBgRect" presStyleLbl="bgShp" presStyleIdx="1" presStyleCnt="6"/>
      <dgm:spPr/>
    </dgm:pt>
    <dgm:pt modelId="{14A34516-6150-49B2-93A0-D65E01AE96E8}" type="pres">
      <dgm:prSet presAssocID="{894975B7-AA9D-47FB-92F3-2BCB217263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1EAB50-6F97-4BBD-8FEB-E7E6ACD82203}" type="pres">
      <dgm:prSet presAssocID="{894975B7-AA9D-47FB-92F3-2BCB21726383}" presName="spaceRect" presStyleCnt="0"/>
      <dgm:spPr/>
    </dgm:pt>
    <dgm:pt modelId="{2451142D-0913-4A8F-9E50-09EF13709C13}" type="pres">
      <dgm:prSet presAssocID="{894975B7-AA9D-47FB-92F3-2BCB21726383}" presName="textRect" presStyleLbl="revTx" presStyleIdx="1" presStyleCnt="6">
        <dgm:presLayoutVars>
          <dgm:chMax val="1"/>
          <dgm:chPref val="1"/>
        </dgm:presLayoutVars>
      </dgm:prSet>
      <dgm:spPr/>
    </dgm:pt>
    <dgm:pt modelId="{0373318F-5F68-4781-ACC0-157A268622AA}" type="pres">
      <dgm:prSet presAssocID="{7295BB50-BA19-47B3-B04C-33C987D7ABD5}" presName="sibTrans" presStyleCnt="0"/>
      <dgm:spPr/>
    </dgm:pt>
    <dgm:pt modelId="{74826673-5AE6-45BE-B047-92585B9A4094}" type="pres">
      <dgm:prSet presAssocID="{933B7954-BB4D-491A-92DE-4D43E342F569}" presName="compNode" presStyleCnt="0"/>
      <dgm:spPr/>
    </dgm:pt>
    <dgm:pt modelId="{41842AC6-69D4-4063-B018-87311066A6B3}" type="pres">
      <dgm:prSet presAssocID="{933B7954-BB4D-491A-92DE-4D43E342F569}" presName="iconBgRect" presStyleLbl="bgShp" presStyleIdx="2" presStyleCnt="6"/>
      <dgm:spPr/>
    </dgm:pt>
    <dgm:pt modelId="{B6253EB0-099F-4A7D-9D73-002271EAFE3E}" type="pres">
      <dgm:prSet presAssocID="{933B7954-BB4D-491A-92DE-4D43E342F5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D0C807-E46B-4798-AA97-FD06DBF9ACE6}" type="pres">
      <dgm:prSet presAssocID="{933B7954-BB4D-491A-92DE-4D43E342F569}" presName="spaceRect" presStyleCnt="0"/>
      <dgm:spPr/>
    </dgm:pt>
    <dgm:pt modelId="{4AF1B78F-9FCD-4EC1-84F0-5F159F80995A}" type="pres">
      <dgm:prSet presAssocID="{933B7954-BB4D-491A-92DE-4D43E342F569}" presName="textRect" presStyleLbl="revTx" presStyleIdx="2" presStyleCnt="6">
        <dgm:presLayoutVars>
          <dgm:chMax val="1"/>
          <dgm:chPref val="1"/>
        </dgm:presLayoutVars>
      </dgm:prSet>
      <dgm:spPr/>
    </dgm:pt>
    <dgm:pt modelId="{FDD23076-66FC-4A23-A8EC-86FD4488E914}" type="pres">
      <dgm:prSet presAssocID="{D0D42D7C-3E74-4B9B-BCF5-727CFB9FF579}" presName="sibTrans" presStyleCnt="0"/>
      <dgm:spPr/>
    </dgm:pt>
    <dgm:pt modelId="{79AB6898-CE09-402F-B36F-8130E34522FC}" type="pres">
      <dgm:prSet presAssocID="{51FA6FA9-E331-4048-9EBC-559A6732599C}" presName="compNode" presStyleCnt="0"/>
      <dgm:spPr/>
    </dgm:pt>
    <dgm:pt modelId="{0DCA1676-336E-4BA8-BFF6-E831D9EB5211}" type="pres">
      <dgm:prSet presAssocID="{51FA6FA9-E331-4048-9EBC-559A6732599C}" presName="iconBgRect" presStyleLbl="bgShp" presStyleIdx="3" presStyleCnt="6"/>
      <dgm:spPr/>
    </dgm:pt>
    <dgm:pt modelId="{125575B7-5138-4832-BB89-AFDABB209020}" type="pres">
      <dgm:prSet presAssocID="{51FA6FA9-E331-4048-9EBC-559A673259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91469FB-1DA8-4D7D-A10B-C5B886A08763}" type="pres">
      <dgm:prSet presAssocID="{51FA6FA9-E331-4048-9EBC-559A6732599C}" presName="spaceRect" presStyleCnt="0"/>
      <dgm:spPr/>
    </dgm:pt>
    <dgm:pt modelId="{A1F5FC1A-7C2D-47E8-AAD6-272F0F89E1A9}" type="pres">
      <dgm:prSet presAssocID="{51FA6FA9-E331-4048-9EBC-559A6732599C}" presName="textRect" presStyleLbl="revTx" presStyleIdx="3" presStyleCnt="6">
        <dgm:presLayoutVars>
          <dgm:chMax val="1"/>
          <dgm:chPref val="1"/>
        </dgm:presLayoutVars>
      </dgm:prSet>
      <dgm:spPr/>
    </dgm:pt>
    <dgm:pt modelId="{EC6000C9-9B9F-48A1-8BE3-EF845252F18C}" type="pres">
      <dgm:prSet presAssocID="{2F1D5193-D349-434F-B8D6-EBFB3EA0FF21}" presName="sibTrans" presStyleCnt="0"/>
      <dgm:spPr/>
    </dgm:pt>
    <dgm:pt modelId="{2B861D3C-5775-40F5-BA04-1C294D967EFB}" type="pres">
      <dgm:prSet presAssocID="{BB33DBCD-E691-4852-8456-E009B8EDF8AE}" presName="compNode" presStyleCnt="0"/>
      <dgm:spPr/>
    </dgm:pt>
    <dgm:pt modelId="{4FF86BBB-D9AC-43B2-B26E-E5E8C8CAA985}" type="pres">
      <dgm:prSet presAssocID="{BB33DBCD-E691-4852-8456-E009B8EDF8AE}" presName="iconBgRect" presStyleLbl="bgShp" presStyleIdx="4" presStyleCnt="6"/>
      <dgm:spPr/>
    </dgm:pt>
    <dgm:pt modelId="{B62BFEF9-0C17-4F3E-ABA7-06142B362389}" type="pres">
      <dgm:prSet presAssocID="{BB33DBCD-E691-4852-8456-E009B8EDF8A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335DF01-495B-4EF8-ACEA-6DF36E89C4DC}" type="pres">
      <dgm:prSet presAssocID="{BB33DBCD-E691-4852-8456-E009B8EDF8AE}" presName="spaceRect" presStyleCnt="0"/>
      <dgm:spPr/>
    </dgm:pt>
    <dgm:pt modelId="{B125D6A4-0551-4CB4-B388-209BAF87CDD3}" type="pres">
      <dgm:prSet presAssocID="{BB33DBCD-E691-4852-8456-E009B8EDF8AE}" presName="textRect" presStyleLbl="revTx" presStyleIdx="4" presStyleCnt="6">
        <dgm:presLayoutVars>
          <dgm:chMax val="1"/>
          <dgm:chPref val="1"/>
        </dgm:presLayoutVars>
      </dgm:prSet>
      <dgm:spPr/>
    </dgm:pt>
    <dgm:pt modelId="{C5130985-1751-4D59-BEC2-5DF7C7B9D731}" type="pres">
      <dgm:prSet presAssocID="{64A1D065-69E8-4005-A8A9-F20F657B0950}" presName="sibTrans" presStyleCnt="0"/>
      <dgm:spPr/>
    </dgm:pt>
    <dgm:pt modelId="{54585A2D-5B16-4033-9524-ACA16E713CBB}" type="pres">
      <dgm:prSet presAssocID="{646506C2-B4B1-4B1D-8790-D366DB7D3E91}" presName="compNode" presStyleCnt="0"/>
      <dgm:spPr/>
    </dgm:pt>
    <dgm:pt modelId="{781D6D61-6A1E-427E-B779-8EDF7E6CF733}" type="pres">
      <dgm:prSet presAssocID="{646506C2-B4B1-4B1D-8790-D366DB7D3E91}" presName="iconBgRect" presStyleLbl="bgShp" presStyleIdx="5" presStyleCnt="6"/>
      <dgm:spPr/>
    </dgm:pt>
    <dgm:pt modelId="{E3947BFF-53F0-4F87-BFE6-87E8A12671C5}" type="pres">
      <dgm:prSet presAssocID="{646506C2-B4B1-4B1D-8790-D366DB7D3E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D9C99AC-9908-42A8-B0ED-DA6D31A59680}" type="pres">
      <dgm:prSet presAssocID="{646506C2-B4B1-4B1D-8790-D366DB7D3E91}" presName="spaceRect" presStyleCnt="0"/>
      <dgm:spPr/>
    </dgm:pt>
    <dgm:pt modelId="{EF1076FE-1706-476E-A1B1-09BBCD5A1762}" type="pres">
      <dgm:prSet presAssocID="{646506C2-B4B1-4B1D-8790-D366DB7D3E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6B8B11C-9295-463D-A148-5A2011BD6D6C}" type="presOf" srcId="{368CF4A8-94B7-4B5A-802D-65480391FF3E}" destId="{D099FC15-EB86-49A4-9A4A-878E977FCF8B}" srcOrd="0" destOrd="0" presId="urn:microsoft.com/office/officeart/2018/5/layout/IconCircleLabelList"/>
    <dgm:cxn modelId="{3C263E22-600B-4F69-AECD-E8FC125473B5}" srcId="{42692F47-8338-4D68-A0F4-11CC1406DA2A}" destId="{BB33DBCD-E691-4852-8456-E009B8EDF8AE}" srcOrd="4" destOrd="0" parTransId="{4388DE4A-DDB7-4AF6-864A-58367B4EDC5A}" sibTransId="{64A1D065-69E8-4005-A8A9-F20F657B0950}"/>
    <dgm:cxn modelId="{98DE6C2F-82C5-490D-ABBE-2114A1FC93C0}" type="presOf" srcId="{894975B7-AA9D-47FB-92F3-2BCB21726383}" destId="{2451142D-0913-4A8F-9E50-09EF13709C13}" srcOrd="0" destOrd="0" presId="urn:microsoft.com/office/officeart/2018/5/layout/IconCircleLabelList"/>
    <dgm:cxn modelId="{C858B142-8FFB-4151-A2A9-09E6123F0EAD}" srcId="{42692F47-8338-4D68-A0F4-11CC1406DA2A}" destId="{368CF4A8-94B7-4B5A-802D-65480391FF3E}" srcOrd="0" destOrd="0" parTransId="{88ED55F1-EEE5-4FAB-BD58-44A2919CC704}" sibTransId="{4D309D95-E6AC-407A-B411-998DE938C64A}"/>
    <dgm:cxn modelId="{D42CD646-4796-4A8A-A5E6-AF5E36704321}" srcId="{42692F47-8338-4D68-A0F4-11CC1406DA2A}" destId="{51FA6FA9-E331-4048-9EBC-559A6732599C}" srcOrd="3" destOrd="0" parTransId="{FD641A13-8580-4A85-97F3-21D96BD8E3CE}" sibTransId="{2F1D5193-D349-434F-B8D6-EBFB3EA0FF21}"/>
    <dgm:cxn modelId="{24DDA276-C4B4-4675-956D-A9564B520143}" type="presOf" srcId="{42692F47-8338-4D68-A0F4-11CC1406DA2A}" destId="{DE9AA800-6441-40ED-82EC-6375DA6E2E43}" srcOrd="0" destOrd="0" presId="urn:microsoft.com/office/officeart/2018/5/layout/IconCircleLabelList"/>
    <dgm:cxn modelId="{0B3ACB77-C22C-4CD5-9F86-1E46C54BCD2E}" srcId="{42692F47-8338-4D68-A0F4-11CC1406DA2A}" destId="{646506C2-B4B1-4B1D-8790-D366DB7D3E91}" srcOrd="5" destOrd="0" parTransId="{50AB512E-5B87-42F8-AB9A-BC4E4B11FDA8}" sibTransId="{76AEEC62-0FEA-4B77-AEC9-A93621278FC5}"/>
    <dgm:cxn modelId="{B86A689C-2A6C-4570-96CC-0F96DFA7B73E}" type="presOf" srcId="{646506C2-B4B1-4B1D-8790-D366DB7D3E91}" destId="{EF1076FE-1706-476E-A1B1-09BBCD5A1762}" srcOrd="0" destOrd="0" presId="urn:microsoft.com/office/officeart/2018/5/layout/IconCircleLabelList"/>
    <dgm:cxn modelId="{7CF21FA6-CC40-4484-BC84-710DA33B8F46}" srcId="{42692F47-8338-4D68-A0F4-11CC1406DA2A}" destId="{933B7954-BB4D-491A-92DE-4D43E342F569}" srcOrd="2" destOrd="0" parTransId="{C24C5E9B-42DF-4BC8-8F5D-9D77FBB49B28}" sibTransId="{D0D42D7C-3E74-4B9B-BCF5-727CFB9FF579}"/>
    <dgm:cxn modelId="{77724FC8-23EB-44B7-9F97-C93D9E2A69E0}" type="presOf" srcId="{51FA6FA9-E331-4048-9EBC-559A6732599C}" destId="{A1F5FC1A-7C2D-47E8-AAD6-272F0F89E1A9}" srcOrd="0" destOrd="0" presId="urn:microsoft.com/office/officeart/2018/5/layout/IconCircleLabelList"/>
    <dgm:cxn modelId="{2E52F8D0-6310-4AFB-A322-7CEBD9FB7FF6}" type="presOf" srcId="{933B7954-BB4D-491A-92DE-4D43E342F569}" destId="{4AF1B78F-9FCD-4EC1-84F0-5F159F80995A}" srcOrd="0" destOrd="0" presId="urn:microsoft.com/office/officeart/2018/5/layout/IconCircleLabelList"/>
    <dgm:cxn modelId="{9B114AE5-BC77-4465-B4A0-CC40420436C8}" type="presOf" srcId="{BB33DBCD-E691-4852-8456-E009B8EDF8AE}" destId="{B125D6A4-0551-4CB4-B388-209BAF87CDD3}" srcOrd="0" destOrd="0" presId="urn:microsoft.com/office/officeart/2018/5/layout/IconCircleLabelList"/>
    <dgm:cxn modelId="{632F17F2-B493-4779-9E36-CE4930476F5C}" srcId="{42692F47-8338-4D68-A0F4-11CC1406DA2A}" destId="{894975B7-AA9D-47FB-92F3-2BCB21726383}" srcOrd="1" destOrd="0" parTransId="{F46FC2C9-7B0A-4387-810C-932B48F7F619}" sibTransId="{7295BB50-BA19-47B3-B04C-33C987D7ABD5}"/>
    <dgm:cxn modelId="{72E38A8E-FB94-4B45-8779-FAEEB8E901DC}" type="presParOf" srcId="{DE9AA800-6441-40ED-82EC-6375DA6E2E43}" destId="{B7FAD86D-9B7D-4ED9-BA2F-BA0EC2CDA5EC}" srcOrd="0" destOrd="0" presId="urn:microsoft.com/office/officeart/2018/5/layout/IconCircleLabelList"/>
    <dgm:cxn modelId="{963A754A-50EF-467D-ADA6-6B95DB068BFE}" type="presParOf" srcId="{B7FAD86D-9B7D-4ED9-BA2F-BA0EC2CDA5EC}" destId="{5128F426-ADBE-4F3E-9A89-2335FF9A4877}" srcOrd="0" destOrd="0" presId="urn:microsoft.com/office/officeart/2018/5/layout/IconCircleLabelList"/>
    <dgm:cxn modelId="{EECD1E68-7A32-4994-942B-19EEAA91FBDB}" type="presParOf" srcId="{B7FAD86D-9B7D-4ED9-BA2F-BA0EC2CDA5EC}" destId="{DB7C57CD-1CF0-486D-A7D3-5DF4DC4E1EAD}" srcOrd="1" destOrd="0" presId="urn:microsoft.com/office/officeart/2018/5/layout/IconCircleLabelList"/>
    <dgm:cxn modelId="{56E550AA-A8C3-472E-B645-2C66C6896977}" type="presParOf" srcId="{B7FAD86D-9B7D-4ED9-BA2F-BA0EC2CDA5EC}" destId="{F39ED273-7179-4A81-A6D7-DF32F5A9205F}" srcOrd="2" destOrd="0" presId="urn:microsoft.com/office/officeart/2018/5/layout/IconCircleLabelList"/>
    <dgm:cxn modelId="{45E9762E-2E89-4FEF-A5FA-203C754312AA}" type="presParOf" srcId="{B7FAD86D-9B7D-4ED9-BA2F-BA0EC2CDA5EC}" destId="{D099FC15-EB86-49A4-9A4A-878E977FCF8B}" srcOrd="3" destOrd="0" presId="urn:microsoft.com/office/officeart/2018/5/layout/IconCircleLabelList"/>
    <dgm:cxn modelId="{25AD8622-B3C7-425F-96DF-23D98101D70A}" type="presParOf" srcId="{DE9AA800-6441-40ED-82EC-6375DA6E2E43}" destId="{9308C934-E756-48E8-95DC-DD7F04777CEF}" srcOrd="1" destOrd="0" presId="urn:microsoft.com/office/officeart/2018/5/layout/IconCircleLabelList"/>
    <dgm:cxn modelId="{3311B39B-BF47-401D-AE30-D5E3983B62AC}" type="presParOf" srcId="{DE9AA800-6441-40ED-82EC-6375DA6E2E43}" destId="{E4E8F330-15BD-43D4-A3E3-1D048254E969}" srcOrd="2" destOrd="0" presId="urn:microsoft.com/office/officeart/2018/5/layout/IconCircleLabelList"/>
    <dgm:cxn modelId="{FFD1B19A-4C31-4160-A4C3-409C1C44BC56}" type="presParOf" srcId="{E4E8F330-15BD-43D4-A3E3-1D048254E969}" destId="{795C6055-88F7-426F-9ADA-BB4F694F211D}" srcOrd="0" destOrd="0" presId="urn:microsoft.com/office/officeart/2018/5/layout/IconCircleLabelList"/>
    <dgm:cxn modelId="{C657385F-7774-4791-87F5-D5366248531C}" type="presParOf" srcId="{E4E8F330-15BD-43D4-A3E3-1D048254E969}" destId="{14A34516-6150-49B2-93A0-D65E01AE96E8}" srcOrd="1" destOrd="0" presId="urn:microsoft.com/office/officeart/2018/5/layout/IconCircleLabelList"/>
    <dgm:cxn modelId="{35461585-A58B-4DD6-94D0-C3438EF2E488}" type="presParOf" srcId="{E4E8F330-15BD-43D4-A3E3-1D048254E969}" destId="{A61EAB50-6F97-4BBD-8FEB-E7E6ACD82203}" srcOrd="2" destOrd="0" presId="urn:microsoft.com/office/officeart/2018/5/layout/IconCircleLabelList"/>
    <dgm:cxn modelId="{9984BFD8-5313-475E-BA76-C238D3432508}" type="presParOf" srcId="{E4E8F330-15BD-43D4-A3E3-1D048254E969}" destId="{2451142D-0913-4A8F-9E50-09EF13709C13}" srcOrd="3" destOrd="0" presId="urn:microsoft.com/office/officeart/2018/5/layout/IconCircleLabelList"/>
    <dgm:cxn modelId="{080E75E8-DD25-4F5C-B343-63E0F751E04C}" type="presParOf" srcId="{DE9AA800-6441-40ED-82EC-6375DA6E2E43}" destId="{0373318F-5F68-4781-ACC0-157A268622AA}" srcOrd="3" destOrd="0" presId="urn:microsoft.com/office/officeart/2018/5/layout/IconCircleLabelList"/>
    <dgm:cxn modelId="{7CD050E9-DE31-406A-AE64-FCFC9D633C86}" type="presParOf" srcId="{DE9AA800-6441-40ED-82EC-6375DA6E2E43}" destId="{74826673-5AE6-45BE-B047-92585B9A4094}" srcOrd="4" destOrd="0" presId="urn:microsoft.com/office/officeart/2018/5/layout/IconCircleLabelList"/>
    <dgm:cxn modelId="{6B1B7881-6560-4BF7-995D-86BA7C8F4C3A}" type="presParOf" srcId="{74826673-5AE6-45BE-B047-92585B9A4094}" destId="{41842AC6-69D4-4063-B018-87311066A6B3}" srcOrd="0" destOrd="0" presId="urn:microsoft.com/office/officeart/2018/5/layout/IconCircleLabelList"/>
    <dgm:cxn modelId="{6F6DC17D-78CD-423E-A405-DFF8EA251743}" type="presParOf" srcId="{74826673-5AE6-45BE-B047-92585B9A4094}" destId="{B6253EB0-099F-4A7D-9D73-002271EAFE3E}" srcOrd="1" destOrd="0" presId="urn:microsoft.com/office/officeart/2018/5/layout/IconCircleLabelList"/>
    <dgm:cxn modelId="{F51C113B-7F34-40C6-8AC0-410DE15DF6F9}" type="presParOf" srcId="{74826673-5AE6-45BE-B047-92585B9A4094}" destId="{5FD0C807-E46B-4798-AA97-FD06DBF9ACE6}" srcOrd="2" destOrd="0" presId="urn:microsoft.com/office/officeart/2018/5/layout/IconCircleLabelList"/>
    <dgm:cxn modelId="{4E366B15-F839-4A73-B282-BF916212803A}" type="presParOf" srcId="{74826673-5AE6-45BE-B047-92585B9A4094}" destId="{4AF1B78F-9FCD-4EC1-84F0-5F159F80995A}" srcOrd="3" destOrd="0" presId="urn:microsoft.com/office/officeart/2018/5/layout/IconCircleLabelList"/>
    <dgm:cxn modelId="{3F368871-0243-48B0-B997-62EDDDF8EA6B}" type="presParOf" srcId="{DE9AA800-6441-40ED-82EC-6375DA6E2E43}" destId="{FDD23076-66FC-4A23-A8EC-86FD4488E914}" srcOrd="5" destOrd="0" presId="urn:microsoft.com/office/officeart/2018/5/layout/IconCircleLabelList"/>
    <dgm:cxn modelId="{81978F9E-CFFD-46BE-8149-8E706114DA28}" type="presParOf" srcId="{DE9AA800-6441-40ED-82EC-6375DA6E2E43}" destId="{79AB6898-CE09-402F-B36F-8130E34522FC}" srcOrd="6" destOrd="0" presId="urn:microsoft.com/office/officeart/2018/5/layout/IconCircleLabelList"/>
    <dgm:cxn modelId="{E10FF65C-5140-4C97-B00A-E223F5615C5A}" type="presParOf" srcId="{79AB6898-CE09-402F-B36F-8130E34522FC}" destId="{0DCA1676-336E-4BA8-BFF6-E831D9EB5211}" srcOrd="0" destOrd="0" presId="urn:microsoft.com/office/officeart/2018/5/layout/IconCircleLabelList"/>
    <dgm:cxn modelId="{3A69A16D-C589-45FF-93CD-7A3F2DCB45F2}" type="presParOf" srcId="{79AB6898-CE09-402F-B36F-8130E34522FC}" destId="{125575B7-5138-4832-BB89-AFDABB209020}" srcOrd="1" destOrd="0" presId="urn:microsoft.com/office/officeart/2018/5/layout/IconCircleLabelList"/>
    <dgm:cxn modelId="{82F86CA8-7CC9-465D-9065-0B9B5ED1EE09}" type="presParOf" srcId="{79AB6898-CE09-402F-B36F-8130E34522FC}" destId="{C91469FB-1DA8-4D7D-A10B-C5B886A08763}" srcOrd="2" destOrd="0" presId="urn:microsoft.com/office/officeart/2018/5/layout/IconCircleLabelList"/>
    <dgm:cxn modelId="{2C91FFF6-6DEE-417A-82CF-EDEAFF9C71F0}" type="presParOf" srcId="{79AB6898-CE09-402F-B36F-8130E34522FC}" destId="{A1F5FC1A-7C2D-47E8-AAD6-272F0F89E1A9}" srcOrd="3" destOrd="0" presId="urn:microsoft.com/office/officeart/2018/5/layout/IconCircleLabelList"/>
    <dgm:cxn modelId="{A6260956-8905-48A6-981C-78CCD007B7FE}" type="presParOf" srcId="{DE9AA800-6441-40ED-82EC-6375DA6E2E43}" destId="{EC6000C9-9B9F-48A1-8BE3-EF845252F18C}" srcOrd="7" destOrd="0" presId="urn:microsoft.com/office/officeart/2018/5/layout/IconCircleLabelList"/>
    <dgm:cxn modelId="{175E9E21-B760-4ED4-8AEE-39D7177B75C1}" type="presParOf" srcId="{DE9AA800-6441-40ED-82EC-6375DA6E2E43}" destId="{2B861D3C-5775-40F5-BA04-1C294D967EFB}" srcOrd="8" destOrd="0" presId="urn:microsoft.com/office/officeart/2018/5/layout/IconCircleLabelList"/>
    <dgm:cxn modelId="{B812ECE1-989B-4D72-AB55-712EC524FA8B}" type="presParOf" srcId="{2B861D3C-5775-40F5-BA04-1C294D967EFB}" destId="{4FF86BBB-D9AC-43B2-B26E-E5E8C8CAA985}" srcOrd="0" destOrd="0" presId="urn:microsoft.com/office/officeart/2018/5/layout/IconCircleLabelList"/>
    <dgm:cxn modelId="{F0B23972-211F-48A2-BDD5-37BDD614B589}" type="presParOf" srcId="{2B861D3C-5775-40F5-BA04-1C294D967EFB}" destId="{B62BFEF9-0C17-4F3E-ABA7-06142B362389}" srcOrd="1" destOrd="0" presId="urn:microsoft.com/office/officeart/2018/5/layout/IconCircleLabelList"/>
    <dgm:cxn modelId="{0A97D2D3-00FC-427A-92DB-78E866964237}" type="presParOf" srcId="{2B861D3C-5775-40F5-BA04-1C294D967EFB}" destId="{4335DF01-495B-4EF8-ACEA-6DF36E89C4DC}" srcOrd="2" destOrd="0" presId="urn:microsoft.com/office/officeart/2018/5/layout/IconCircleLabelList"/>
    <dgm:cxn modelId="{7F2E0F62-5082-451D-A54F-7A7291AFAFB1}" type="presParOf" srcId="{2B861D3C-5775-40F5-BA04-1C294D967EFB}" destId="{B125D6A4-0551-4CB4-B388-209BAF87CDD3}" srcOrd="3" destOrd="0" presId="urn:microsoft.com/office/officeart/2018/5/layout/IconCircleLabelList"/>
    <dgm:cxn modelId="{84F1432E-572F-419B-A354-D2889334FDFD}" type="presParOf" srcId="{DE9AA800-6441-40ED-82EC-6375DA6E2E43}" destId="{C5130985-1751-4D59-BEC2-5DF7C7B9D731}" srcOrd="9" destOrd="0" presId="urn:microsoft.com/office/officeart/2018/5/layout/IconCircleLabelList"/>
    <dgm:cxn modelId="{DF6FC8D8-208C-430A-B681-0EBADD133C3A}" type="presParOf" srcId="{DE9AA800-6441-40ED-82EC-6375DA6E2E43}" destId="{54585A2D-5B16-4033-9524-ACA16E713CBB}" srcOrd="10" destOrd="0" presId="urn:microsoft.com/office/officeart/2018/5/layout/IconCircleLabelList"/>
    <dgm:cxn modelId="{F34D7521-7B40-442D-8390-B2239B5E4614}" type="presParOf" srcId="{54585A2D-5B16-4033-9524-ACA16E713CBB}" destId="{781D6D61-6A1E-427E-B779-8EDF7E6CF733}" srcOrd="0" destOrd="0" presId="urn:microsoft.com/office/officeart/2018/5/layout/IconCircleLabelList"/>
    <dgm:cxn modelId="{2C770600-11EC-4A20-A26E-39063774D606}" type="presParOf" srcId="{54585A2D-5B16-4033-9524-ACA16E713CBB}" destId="{E3947BFF-53F0-4F87-BFE6-87E8A12671C5}" srcOrd="1" destOrd="0" presId="urn:microsoft.com/office/officeart/2018/5/layout/IconCircleLabelList"/>
    <dgm:cxn modelId="{3CFA0D8B-FF8D-4731-9E35-A5EC394BEB02}" type="presParOf" srcId="{54585A2D-5B16-4033-9524-ACA16E713CBB}" destId="{7D9C99AC-9908-42A8-B0ED-DA6D31A59680}" srcOrd="2" destOrd="0" presId="urn:microsoft.com/office/officeart/2018/5/layout/IconCircleLabelList"/>
    <dgm:cxn modelId="{A49C446C-11D6-4A80-AC5A-ABA2155EAB31}" type="presParOf" srcId="{54585A2D-5B16-4033-9524-ACA16E713CBB}" destId="{EF1076FE-1706-476E-A1B1-09BBCD5A17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112DF-FAD5-4AC2-8349-BB80F9DFF538}">
      <dsp:nvSpPr>
        <dsp:cNvPr id="0" name=""/>
        <dsp:cNvSpPr/>
      </dsp:nvSpPr>
      <dsp:spPr>
        <a:xfrm>
          <a:off x="0" y="46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053A-2598-4CD9-8247-D857A0D2E4EE}">
      <dsp:nvSpPr>
        <dsp:cNvPr id="0" name=""/>
        <dsp:cNvSpPr/>
      </dsp:nvSpPr>
      <dsp:spPr>
        <a:xfrm>
          <a:off x="327360" y="243953"/>
          <a:ext cx="595201" cy="595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8A0C-59A1-45F3-9039-34609D5E8DEE}">
      <dsp:nvSpPr>
        <dsp:cNvPr id="0" name=""/>
        <dsp:cNvSpPr/>
      </dsp:nvSpPr>
      <dsp:spPr>
        <a:xfrm>
          <a:off x="1249922" y="46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When you stopped at the store this morning, you went to the back of a line to wait for the cashier.</a:t>
          </a:r>
        </a:p>
      </dsp:txBody>
      <dsp:txXfrm>
        <a:off x="1249922" y="462"/>
        <a:ext cx="3932867" cy="1082184"/>
      </dsp:txXfrm>
    </dsp:sp>
    <dsp:sp modelId="{82D46C1A-38C4-4053-82CA-01955F6A2580}">
      <dsp:nvSpPr>
        <dsp:cNvPr id="0" name=""/>
        <dsp:cNvSpPr/>
      </dsp:nvSpPr>
      <dsp:spPr>
        <a:xfrm>
          <a:off x="0" y="135319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675FB-EFE6-44D2-9F49-90358EC3186E}">
      <dsp:nvSpPr>
        <dsp:cNvPr id="0" name=""/>
        <dsp:cNvSpPr/>
      </dsp:nvSpPr>
      <dsp:spPr>
        <a:xfrm>
          <a:off x="327360" y="1596683"/>
          <a:ext cx="595201" cy="595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6FC3-EABB-4447-A173-8006CB1468B1}">
      <dsp:nvSpPr>
        <dsp:cNvPr id="0" name=""/>
        <dsp:cNvSpPr/>
      </dsp:nvSpPr>
      <dsp:spPr>
        <a:xfrm>
          <a:off x="1249922" y="135319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Do you see a stack of books or a pile of papers on your desk? It’s easy to look at or remove the top. item of the stack or to add a new item to the top of the stack.</a:t>
          </a:r>
        </a:p>
      </dsp:txBody>
      <dsp:txXfrm>
        <a:off x="1249922" y="1353192"/>
        <a:ext cx="3932867" cy="1082184"/>
      </dsp:txXfrm>
    </dsp:sp>
    <dsp:sp modelId="{6A5FE3CF-33AD-49C4-887E-74573BEAA2FA}">
      <dsp:nvSpPr>
        <dsp:cNvPr id="0" name=""/>
        <dsp:cNvSpPr/>
      </dsp:nvSpPr>
      <dsp:spPr>
        <a:xfrm>
          <a:off x="0" y="270592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D024-2833-4BFA-A6C3-F37CBF118DD3}">
      <dsp:nvSpPr>
        <dsp:cNvPr id="0" name=""/>
        <dsp:cNvSpPr/>
      </dsp:nvSpPr>
      <dsp:spPr>
        <a:xfrm>
          <a:off x="327360" y="2949413"/>
          <a:ext cx="595201" cy="595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ED634-81B7-40F4-BEAA-0DC1231F0008}">
      <dsp:nvSpPr>
        <dsp:cNvPr id="0" name=""/>
        <dsp:cNvSpPr/>
      </dsp:nvSpPr>
      <dsp:spPr>
        <a:xfrm>
          <a:off x="1249922" y="270592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At your desk, you see your to-do list. Each entry in the list has a position that might or might not be important to you.</a:t>
          </a:r>
        </a:p>
      </dsp:txBody>
      <dsp:txXfrm>
        <a:off x="1249922" y="2705922"/>
        <a:ext cx="3932867" cy="1082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649C-4084-4C4D-B4FC-676F25E2073C}">
      <dsp:nvSpPr>
        <dsp:cNvPr id="0" name=""/>
        <dsp:cNvSpPr/>
      </dsp:nvSpPr>
      <dsp:spPr>
        <a:xfrm>
          <a:off x="0" y="46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A0083-1311-4C9F-BF5A-DCC28EE4F85D}">
      <dsp:nvSpPr>
        <dsp:cNvPr id="0" name=""/>
        <dsp:cNvSpPr/>
      </dsp:nvSpPr>
      <dsp:spPr>
        <a:xfrm>
          <a:off x="327360" y="243953"/>
          <a:ext cx="595201" cy="595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4A1B-3353-4C17-AC1E-A2A49E695BEB}">
      <dsp:nvSpPr>
        <dsp:cNvPr id="0" name=""/>
        <dsp:cNvSpPr/>
      </dsp:nvSpPr>
      <dsp:spPr>
        <a:xfrm>
          <a:off x="1249922" y="46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Your dictionary is an alphabetical list of words and their definitions</a:t>
          </a:r>
          <a:r>
            <a:rPr lang="en-US" sz="1400" kern="1200" dirty="0"/>
            <a:t>.</a:t>
          </a:r>
        </a:p>
      </dsp:txBody>
      <dsp:txXfrm>
        <a:off x="1249922" y="462"/>
        <a:ext cx="3932867" cy="1082184"/>
      </dsp:txXfrm>
    </dsp:sp>
    <dsp:sp modelId="{835097A3-B700-41EA-9BAB-5608CB33958D}">
      <dsp:nvSpPr>
        <dsp:cNvPr id="0" name=""/>
        <dsp:cNvSpPr/>
      </dsp:nvSpPr>
      <dsp:spPr>
        <a:xfrm>
          <a:off x="0" y="135319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8367-D04C-4491-931F-7C27AAAEDA18}">
      <dsp:nvSpPr>
        <dsp:cNvPr id="0" name=""/>
        <dsp:cNvSpPr/>
      </dsp:nvSpPr>
      <dsp:spPr>
        <a:xfrm>
          <a:off x="327360" y="1596683"/>
          <a:ext cx="595201" cy="595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778E-2F2E-417E-898F-16ED6E40EAF5}">
      <dsp:nvSpPr>
        <dsp:cNvPr id="0" name=""/>
        <dsp:cNvSpPr/>
      </dsp:nvSpPr>
      <dsp:spPr>
        <a:xfrm>
          <a:off x="1249922" y="135319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Speaking of your computer, you have organized your files into folders, or directories. Each folder contains several other folders or files.</a:t>
          </a:r>
        </a:p>
      </dsp:txBody>
      <dsp:txXfrm>
        <a:off x="1249922" y="1353192"/>
        <a:ext cx="3932867" cy="1082184"/>
      </dsp:txXfrm>
    </dsp:sp>
    <dsp:sp modelId="{90203558-97AE-42DA-9C51-61B425577228}">
      <dsp:nvSpPr>
        <dsp:cNvPr id="0" name=""/>
        <dsp:cNvSpPr/>
      </dsp:nvSpPr>
      <dsp:spPr>
        <a:xfrm>
          <a:off x="0" y="2705922"/>
          <a:ext cx="5182790" cy="1082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9C2E2-D2AB-49D2-97BC-BD98E9D61591}">
      <dsp:nvSpPr>
        <dsp:cNvPr id="0" name=""/>
        <dsp:cNvSpPr/>
      </dsp:nvSpPr>
      <dsp:spPr>
        <a:xfrm>
          <a:off x="327360" y="2949413"/>
          <a:ext cx="595201" cy="595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3713-3E9A-4BD3-A849-B07F3D0DD672}">
      <dsp:nvSpPr>
        <dsp:cNvPr id="0" name=""/>
        <dsp:cNvSpPr/>
      </dsp:nvSpPr>
      <dsp:spPr>
        <a:xfrm>
          <a:off x="1249922" y="2705922"/>
          <a:ext cx="3932867" cy="108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31" tIns="114531" rIns="114531" bIns="11453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2"/>
              </a:solidFill>
            </a:rPr>
            <a:t>Finally, notice the road map that you are using to plan your weekend trip. The diagram of roads and towns shows you how to get from one place to another.</a:t>
          </a:r>
        </a:p>
      </dsp:txBody>
      <dsp:txXfrm>
        <a:off x="1249922" y="2705922"/>
        <a:ext cx="3932867" cy="1082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80608-FBD6-4A0E-8775-1F4BFF6B4CC9}">
      <dsp:nvSpPr>
        <dsp:cNvPr id="0" name=""/>
        <dsp:cNvSpPr/>
      </dsp:nvSpPr>
      <dsp:spPr>
        <a:xfrm>
          <a:off x="0" y="0"/>
          <a:ext cx="5182790" cy="79693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3E699-39F2-40F5-921D-596E6EDC3D29}">
      <dsp:nvSpPr>
        <dsp:cNvPr id="0" name=""/>
        <dsp:cNvSpPr/>
      </dsp:nvSpPr>
      <dsp:spPr>
        <a:xfrm>
          <a:off x="241071" y="180881"/>
          <a:ext cx="438312" cy="438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429F0D-3498-40CB-8B16-76BDDEFB5A2E}">
      <dsp:nvSpPr>
        <dsp:cNvPr id="0" name=""/>
        <dsp:cNvSpPr/>
      </dsp:nvSpPr>
      <dsp:spPr>
        <a:xfrm>
          <a:off x="920455" y="1572"/>
          <a:ext cx="4262334" cy="79693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chemeClr val="tx2">
                  <a:lumMod val="75000"/>
                </a:schemeClr>
              </a:solidFill>
            </a:rPr>
            <a:t>The data structures </a:t>
          </a:r>
          <a:r>
            <a:rPr lang="en-US" sz="1400" kern="1200" dirty="0">
              <a:solidFill>
                <a:schemeClr val="tx2">
                  <a:lumMod val="75000"/>
                </a:schemeClr>
              </a:solidFill>
            </a:rPr>
            <a:t>govern the space and time consumed by your running program. </a:t>
          </a:r>
        </a:p>
      </dsp:txBody>
      <dsp:txXfrm>
        <a:off x="920455" y="1572"/>
        <a:ext cx="4262334" cy="796931"/>
      </dsp:txXfrm>
    </dsp:sp>
    <dsp:sp modelId="{B480F882-5C6F-4DA0-A179-05BD673B7849}">
      <dsp:nvSpPr>
        <dsp:cNvPr id="0" name=""/>
        <dsp:cNvSpPr/>
      </dsp:nvSpPr>
      <dsp:spPr>
        <a:xfrm>
          <a:off x="0" y="997736"/>
          <a:ext cx="5182790" cy="79693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D8F4A-52A3-4E8C-A73B-F10ADA1D5672}">
      <dsp:nvSpPr>
        <dsp:cNvPr id="0" name=""/>
        <dsp:cNvSpPr/>
      </dsp:nvSpPr>
      <dsp:spPr>
        <a:xfrm>
          <a:off x="241071" y="1177046"/>
          <a:ext cx="438312" cy="438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A8F50-897F-4204-B422-83496587E7D8}">
      <dsp:nvSpPr>
        <dsp:cNvPr id="0" name=""/>
        <dsp:cNvSpPr/>
      </dsp:nvSpPr>
      <dsp:spPr>
        <a:xfrm>
          <a:off x="920455" y="997736"/>
          <a:ext cx="4262334" cy="79693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75000"/>
                </a:schemeClr>
              </a:solidFill>
            </a:rPr>
            <a:t>In addition, large programs take time to write. Using different structures can actually have an impact on how long it takes to </a:t>
          </a:r>
          <a:r>
            <a:rPr lang="en-US" sz="1400" i="1" kern="1200" dirty="0">
              <a:solidFill>
                <a:schemeClr val="tx2">
                  <a:lumMod val="75000"/>
                </a:schemeClr>
              </a:solidFill>
            </a:rPr>
            <a:t>write </a:t>
          </a:r>
          <a:r>
            <a:rPr lang="en-US" sz="1400" kern="1200" dirty="0">
              <a:solidFill>
                <a:schemeClr val="tx2">
                  <a:lumMod val="75000"/>
                </a:schemeClr>
              </a:solidFill>
            </a:rPr>
            <a:t>your program. </a:t>
          </a:r>
        </a:p>
      </dsp:txBody>
      <dsp:txXfrm>
        <a:off x="920455" y="997736"/>
        <a:ext cx="4262334" cy="796931"/>
      </dsp:txXfrm>
    </dsp:sp>
    <dsp:sp modelId="{B90BEC6B-D903-4F92-8D5B-67F3D4694E70}">
      <dsp:nvSpPr>
        <dsp:cNvPr id="0" name=""/>
        <dsp:cNvSpPr/>
      </dsp:nvSpPr>
      <dsp:spPr>
        <a:xfrm>
          <a:off x="0" y="1993900"/>
          <a:ext cx="5182790" cy="79693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BEB50-0755-45F2-93E4-6558B1BB962E}">
      <dsp:nvSpPr>
        <dsp:cNvPr id="0" name=""/>
        <dsp:cNvSpPr/>
      </dsp:nvSpPr>
      <dsp:spPr>
        <a:xfrm>
          <a:off x="241071" y="2173210"/>
          <a:ext cx="438312" cy="438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F2AA0-A382-4D7F-BF31-E2FC7A8E4142}">
      <dsp:nvSpPr>
        <dsp:cNvPr id="0" name=""/>
        <dsp:cNvSpPr/>
      </dsp:nvSpPr>
      <dsp:spPr>
        <a:xfrm>
          <a:off x="920455" y="1993900"/>
          <a:ext cx="4262334" cy="79693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75000"/>
                </a:schemeClr>
              </a:solidFill>
            </a:rPr>
            <a:t>Choosing the wrong structures can cause your program to run poorly or be difficult or impossible to implement effectively.</a:t>
          </a:r>
        </a:p>
      </dsp:txBody>
      <dsp:txXfrm>
        <a:off x="920455" y="1993900"/>
        <a:ext cx="4262334" cy="796931"/>
      </dsp:txXfrm>
    </dsp:sp>
    <dsp:sp modelId="{F3E37EFD-C36A-4A1A-BE48-9630F13429E1}">
      <dsp:nvSpPr>
        <dsp:cNvPr id="0" name=""/>
        <dsp:cNvSpPr/>
      </dsp:nvSpPr>
      <dsp:spPr>
        <a:xfrm>
          <a:off x="0" y="2990065"/>
          <a:ext cx="5182790" cy="79693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9B195-C2A7-4875-B70E-D241AF3D0EBD}">
      <dsp:nvSpPr>
        <dsp:cNvPr id="0" name=""/>
        <dsp:cNvSpPr/>
      </dsp:nvSpPr>
      <dsp:spPr>
        <a:xfrm>
          <a:off x="241071" y="3169374"/>
          <a:ext cx="438312" cy="438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E80A4-928F-4838-BB5B-755871376ABC}">
      <dsp:nvSpPr>
        <dsp:cNvPr id="0" name=""/>
        <dsp:cNvSpPr/>
      </dsp:nvSpPr>
      <dsp:spPr>
        <a:xfrm>
          <a:off x="920455" y="2990065"/>
          <a:ext cx="4262334" cy="796931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>
                  <a:lumMod val="75000"/>
                </a:schemeClr>
              </a:solidFill>
            </a:rPr>
            <a:t>Algorithm + data structure = program</a:t>
          </a:r>
        </a:p>
      </dsp:txBody>
      <dsp:txXfrm>
        <a:off x="920455" y="2990065"/>
        <a:ext cx="4262334" cy="796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8F426-ADBE-4F3E-9A89-2335FF9A4877}">
      <dsp:nvSpPr>
        <dsp:cNvPr id="0" name=""/>
        <dsp:cNvSpPr/>
      </dsp:nvSpPr>
      <dsp:spPr>
        <a:xfrm>
          <a:off x="215282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C57CD-1CF0-486D-A7D3-5DF4DC4E1EAD}">
      <dsp:nvSpPr>
        <dsp:cNvPr id="0" name=""/>
        <dsp:cNvSpPr/>
      </dsp:nvSpPr>
      <dsp:spPr>
        <a:xfrm>
          <a:off x="357876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9FC15-EB86-49A4-9A4A-878E977FCF8B}">
      <dsp:nvSpPr>
        <dsp:cNvPr id="0" name=""/>
        <dsp:cNvSpPr/>
      </dsp:nvSpPr>
      <dsp:spPr>
        <a:xfrm>
          <a:off x="1392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Array</a:t>
          </a:r>
          <a:endParaRPr lang="en-US" sz="1600" kern="1200"/>
        </a:p>
      </dsp:txBody>
      <dsp:txXfrm>
        <a:off x="1392" y="1639155"/>
        <a:ext cx="1096875" cy="438750"/>
      </dsp:txXfrm>
    </dsp:sp>
    <dsp:sp modelId="{795C6055-88F7-426F-9ADA-BB4F694F211D}">
      <dsp:nvSpPr>
        <dsp:cNvPr id="0" name=""/>
        <dsp:cNvSpPr/>
      </dsp:nvSpPr>
      <dsp:spPr>
        <a:xfrm>
          <a:off x="1504110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516-6150-49B2-93A0-D65E01AE96E8}">
      <dsp:nvSpPr>
        <dsp:cNvPr id="0" name=""/>
        <dsp:cNvSpPr/>
      </dsp:nvSpPr>
      <dsp:spPr>
        <a:xfrm>
          <a:off x="1646704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1142D-0913-4A8F-9E50-09EF13709C13}">
      <dsp:nvSpPr>
        <dsp:cNvPr id="0" name=""/>
        <dsp:cNvSpPr/>
      </dsp:nvSpPr>
      <dsp:spPr>
        <a:xfrm>
          <a:off x="1290220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Linked List</a:t>
          </a:r>
          <a:endParaRPr lang="en-US" sz="1600" kern="1200"/>
        </a:p>
      </dsp:txBody>
      <dsp:txXfrm>
        <a:off x="1290220" y="1639155"/>
        <a:ext cx="1096875" cy="438750"/>
      </dsp:txXfrm>
    </dsp:sp>
    <dsp:sp modelId="{41842AC6-69D4-4063-B018-87311066A6B3}">
      <dsp:nvSpPr>
        <dsp:cNvPr id="0" name=""/>
        <dsp:cNvSpPr/>
      </dsp:nvSpPr>
      <dsp:spPr>
        <a:xfrm>
          <a:off x="2792939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53EB0-099F-4A7D-9D73-002271EAFE3E}">
      <dsp:nvSpPr>
        <dsp:cNvPr id="0" name=""/>
        <dsp:cNvSpPr/>
      </dsp:nvSpPr>
      <dsp:spPr>
        <a:xfrm>
          <a:off x="2935532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1B78F-9FCD-4EC1-84F0-5F159F80995A}">
      <dsp:nvSpPr>
        <dsp:cNvPr id="0" name=""/>
        <dsp:cNvSpPr/>
      </dsp:nvSpPr>
      <dsp:spPr>
        <a:xfrm>
          <a:off x="2579048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Stack</a:t>
          </a:r>
          <a:endParaRPr lang="en-US" sz="1600" kern="1200"/>
        </a:p>
      </dsp:txBody>
      <dsp:txXfrm>
        <a:off x="2579048" y="1639155"/>
        <a:ext cx="1096875" cy="438750"/>
      </dsp:txXfrm>
    </dsp:sp>
    <dsp:sp modelId="{0DCA1676-336E-4BA8-BFF6-E831D9EB5211}">
      <dsp:nvSpPr>
        <dsp:cNvPr id="0" name=""/>
        <dsp:cNvSpPr/>
      </dsp:nvSpPr>
      <dsp:spPr>
        <a:xfrm>
          <a:off x="4081767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75B7-5138-4832-BB89-AFDABB209020}">
      <dsp:nvSpPr>
        <dsp:cNvPr id="0" name=""/>
        <dsp:cNvSpPr/>
      </dsp:nvSpPr>
      <dsp:spPr>
        <a:xfrm>
          <a:off x="4224360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FC1A-7C2D-47E8-AAD6-272F0F89E1A9}">
      <dsp:nvSpPr>
        <dsp:cNvPr id="0" name=""/>
        <dsp:cNvSpPr/>
      </dsp:nvSpPr>
      <dsp:spPr>
        <a:xfrm>
          <a:off x="3867876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Queue</a:t>
          </a:r>
          <a:endParaRPr lang="en-US" sz="1600" kern="1200"/>
        </a:p>
      </dsp:txBody>
      <dsp:txXfrm>
        <a:off x="3867876" y="1639155"/>
        <a:ext cx="1096875" cy="438750"/>
      </dsp:txXfrm>
    </dsp:sp>
    <dsp:sp modelId="{4FF86BBB-D9AC-43B2-B26E-E5E8C8CAA985}">
      <dsp:nvSpPr>
        <dsp:cNvPr id="0" name=""/>
        <dsp:cNvSpPr/>
      </dsp:nvSpPr>
      <dsp:spPr>
        <a:xfrm>
          <a:off x="5370595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BFEF9-0C17-4F3E-ABA7-06142B362389}">
      <dsp:nvSpPr>
        <dsp:cNvPr id="0" name=""/>
        <dsp:cNvSpPr/>
      </dsp:nvSpPr>
      <dsp:spPr>
        <a:xfrm>
          <a:off x="5513189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D6A4-0551-4CB4-B388-209BAF87CDD3}">
      <dsp:nvSpPr>
        <dsp:cNvPr id="0" name=""/>
        <dsp:cNvSpPr/>
      </dsp:nvSpPr>
      <dsp:spPr>
        <a:xfrm>
          <a:off x="5156704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Tree</a:t>
          </a:r>
          <a:endParaRPr lang="en-US" sz="1600" kern="1200"/>
        </a:p>
      </dsp:txBody>
      <dsp:txXfrm>
        <a:off x="5156704" y="1639155"/>
        <a:ext cx="1096875" cy="438750"/>
      </dsp:txXfrm>
    </dsp:sp>
    <dsp:sp modelId="{781D6D61-6A1E-427E-B779-8EDF7E6CF733}">
      <dsp:nvSpPr>
        <dsp:cNvPr id="0" name=""/>
        <dsp:cNvSpPr/>
      </dsp:nvSpPr>
      <dsp:spPr>
        <a:xfrm>
          <a:off x="6659423" y="761655"/>
          <a:ext cx="669093" cy="6690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47BFF-53F0-4F87-BFE6-87E8A12671C5}">
      <dsp:nvSpPr>
        <dsp:cNvPr id="0" name=""/>
        <dsp:cNvSpPr/>
      </dsp:nvSpPr>
      <dsp:spPr>
        <a:xfrm>
          <a:off x="6802017" y="904248"/>
          <a:ext cx="383906" cy="3839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076FE-1706-476E-A1B1-09BBCD5A1762}">
      <dsp:nvSpPr>
        <dsp:cNvPr id="0" name=""/>
        <dsp:cNvSpPr/>
      </dsp:nvSpPr>
      <dsp:spPr>
        <a:xfrm>
          <a:off x="6445532" y="1639155"/>
          <a:ext cx="1096875" cy="43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Graph</a:t>
          </a:r>
          <a:endParaRPr lang="en-US" sz="1600" kern="1200"/>
        </a:p>
      </dsp:txBody>
      <dsp:txXfrm>
        <a:off x="6445532" y="1639155"/>
        <a:ext cx="1096875" cy="43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4" name="Google Shape;19704;ga5da0adefc_0_16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5" name="Google Shape;19705;ga5da0adefc_0_16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Data structures: to store data in an efficient way</a:t>
            </a:r>
          </a:p>
          <a:p>
            <a:pPr marL="0" indent="0">
              <a:buNone/>
            </a:pPr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hu-HU" dirty="0">
                <a:sym typeface="Wingdings" panose="05000000000000000000" pitchFamily="2" charset="2"/>
              </a:rPr>
              <a:t>lgorithms can be boosted up by proper data structures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3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546" name="Google Shape;546;p2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557" name="Google Shape;557;p2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0" name="Google Shape;570;p2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2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573" name="Google Shape;573;p2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3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578" name="Google Shape;578;p2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83" name="Google Shape;583;p2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95" name="Google Shape;595;p23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616" name="Google Shape;616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626" name="Google Shape;626;p2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2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642" name="Google Shape;642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48" name="Google Shape;648;p2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25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74" name="Google Shape;674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3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0" name="Google Shape;250;p1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5" name="Google Shape;255;p13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68" name="Google Shape;268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2" name="Google Shape;272;p13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1"/>
          <p:cNvSpPr txBox="1"/>
          <p:nvPr/>
        </p:nvSpPr>
        <p:spPr>
          <a:xfrm>
            <a:off x="720000" y="3650850"/>
            <a:ext cx="34083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79" name="Google Shape;679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view-of-data-structures-set-1-linear-data-structur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-between-database-and-data-structur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IMPLEMENTASI</a:t>
            </a:r>
            <a:r>
              <a:rPr lang="en" sz="4700" dirty="0">
                <a:solidFill>
                  <a:schemeClr val="accent4"/>
                </a:solidFill>
              </a:rPr>
              <a:t> </a:t>
            </a:r>
            <a:r>
              <a:rPr lang="en" sz="6100" dirty="0">
                <a:solidFill>
                  <a:schemeClr val="lt2"/>
                </a:solidFill>
              </a:rPr>
              <a:t>STRUKTUR </a:t>
            </a:r>
            <a:br>
              <a:rPr lang="en" sz="6100" dirty="0">
                <a:solidFill>
                  <a:schemeClr val="lt2"/>
                </a:solidFill>
              </a:rPr>
            </a:br>
            <a:r>
              <a:rPr lang="en" sz="6000" dirty="0">
                <a:solidFill>
                  <a:schemeClr val="dk2"/>
                </a:solidFill>
              </a:rPr>
              <a:t>DATA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2212825" y="3108300"/>
            <a:ext cx="2049900" cy="7932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8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/>
                <a:ea typeface="Quicksand"/>
                <a:cs typeface="Quicksand"/>
                <a:sym typeface="Quicksand"/>
              </a:rPr>
              <a:t>TIM DOSEN ISD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D3 RPLA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88" name="Google Shape;688;p28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689" name="Google Shape;689;p28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690" name="Google Shape;690;p28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0" name="Google Shape;720;p28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1" name="Google Shape;861;p28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2" name="Google Shape;862;p28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63" name="Google Shape;863;p28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E84-D9E1-4DF2-B22E-106FC3DC2F27}"/>
              </a:ext>
            </a:extLst>
          </p:cNvPr>
          <p:cNvSpPr txBox="1">
            <a:spLocks/>
          </p:cNvSpPr>
          <p:nvPr/>
        </p:nvSpPr>
        <p:spPr>
          <a:xfrm>
            <a:off x="822960" y="512955"/>
            <a:ext cx="7543800" cy="79006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rgbClr val="5863E0"/>
                </a:solidFill>
                <a:effectLst/>
                <a:uLnTx/>
                <a:uFillTx/>
                <a:latin typeface="Bebas Neue"/>
                <a:sym typeface="Bebas Neue"/>
              </a:rPr>
              <a:t>Example of Data Structure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1F8D6E2-8C6A-47B6-87EC-AE270DC78933}"/>
              </a:ext>
            </a:extLst>
          </p:cNvPr>
          <p:cNvGraphicFramePr>
            <a:graphicFrameLocks/>
          </p:cNvGraphicFramePr>
          <p:nvPr/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97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35;p60">
            <a:extLst>
              <a:ext uri="{FF2B5EF4-FFF2-40B4-BE49-F238E27FC236}">
                <a16:creationId xmlns:a16="http://schemas.microsoft.com/office/drawing/2014/main" id="{D03B2E9D-75C5-4F9D-B6A3-8629263CD8A0}"/>
              </a:ext>
            </a:extLst>
          </p:cNvPr>
          <p:cNvSpPr/>
          <p:nvPr/>
        </p:nvSpPr>
        <p:spPr>
          <a:xfrm>
            <a:off x="4638459" y="1931263"/>
            <a:ext cx="1293990" cy="176329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035;p60">
            <a:extLst>
              <a:ext uri="{FF2B5EF4-FFF2-40B4-BE49-F238E27FC236}">
                <a16:creationId xmlns:a16="http://schemas.microsoft.com/office/drawing/2014/main" id="{AAB0E36B-5A1F-4E74-B48F-837DED238663}"/>
              </a:ext>
            </a:extLst>
          </p:cNvPr>
          <p:cNvSpPr/>
          <p:nvPr/>
        </p:nvSpPr>
        <p:spPr>
          <a:xfrm rot="10800000">
            <a:off x="2928158" y="1931263"/>
            <a:ext cx="1293990" cy="1763298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76F56-0432-41C7-B946-93834A5213DC}"/>
              </a:ext>
            </a:extLst>
          </p:cNvPr>
          <p:cNvSpPr txBox="1"/>
          <p:nvPr/>
        </p:nvSpPr>
        <p:spPr>
          <a:xfrm>
            <a:off x="1214584" y="881616"/>
            <a:ext cx="19440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lt2"/>
                </a:solidFill>
                <a:latin typeface="Bebas Neue"/>
                <a:sym typeface="Bebas Neue"/>
              </a:rPr>
              <a:t>LINEAR</a:t>
            </a: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5863E0"/>
                </a:solidFill>
                <a:effectLst/>
                <a:uLnTx/>
                <a:uFillTx/>
                <a:latin typeface="Bebas Neue"/>
                <a:sym typeface="Bebas Neue"/>
              </a:rPr>
              <a:t> </a:t>
            </a:r>
            <a:r>
              <a:rPr lang="en" sz="4000" dirty="0">
                <a:solidFill>
                  <a:schemeClr val="lt2"/>
                </a:solidFill>
                <a:latin typeface="Bebas Neue"/>
                <a:sym typeface="Bebas Neue"/>
              </a:rPr>
              <a:t>DS</a:t>
            </a:r>
            <a:endParaRPr lang="en-US" sz="4000" dirty="0">
              <a:solidFill>
                <a:schemeClr val="lt2"/>
              </a:solidFill>
              <a:latin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AD623-1D10-416D-8470-E11D9EA52A3F}"/>
              </a:ext>
            </a:extLst>
          </p:cNvPr>
          <p:cNvSpPr txBox="1"/>
          <p:nvPr/>
        </p:nvSpPr>
        <p:spPr>
          <a:xfrm>
            <a:off x="5849775" y="815380"/>
            <a:ext cx="2721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lt2"/>
                </a:solidFill>
                <a:latin typeface="Bebas Neue"/>
                <a:sym typeface="Bebas Neue"/>
              </a:rPr>
              <a:t>NON-LINEAR</a:t>
            </a: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5863E0"/>
                </a:solidFill>
                <a:effectLst/>
                <a:uLnTx/>
                <a:uFillTx/>
                <a:latin typeface="Bebas Neue"/>
                <a:sym typeface="Bebas Neue"/>
              </a:rPr>
              <a:t> </a:t>
            </a:r>
            <a:r>
              <a:rPr lang="en" sz="4000" dirty="0">
                <a:solidFill>
                  <a:schemeClr val="lt2"/>
                </a:solidFill>
                <a:latin typeface="Bebas Neue"/>
                <a:sym typeface="Bebas Neue"/>
              </a:rPr>
              <a:t>DS</a:t>
            </a:r>
            <a:endParaRPr lang="en-US" sz="4000" dirty="0">
              <a:solidFill>
                <a:schemeClr val="lt2"/>
              </a:solidFill>
              <a:latin typeface="Bebas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72BB7-6EA5-46A6-9534-FFAE7957366A}"/>
              </a:ext>
            </a:extLst>
          </p:cNvPr>
          <p:cNvSpPr txBox="1"/>
          <p:nvPr/>
        </p:nvSpPr>
        <p:spPr>
          <a:xfrm>
            <a:off x="1054749" y="1781861"/>
            <a:ext cx="194403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Array</a:t>
            </a:r>
          </a:p>
          <a:p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Linked L</a:t>
            </a:r>
            <a:r>
              <a:rPr lang="en-US" sz="3200" dirty="0" err="1">
                <a:solidFill>
                  <a:srgbClr val="FFC000"/>
                </a:solidFill>
                <a:latin typeface="Bebas Neue"/>
                <a:sym typeface="Bebas Neue"/>
              </a:rPr>
              <a:t>i</a:t>
            </a:r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st</a:t>
            </a:r>
          </a:p>
          <a:p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STACK</a:t>
            </a:r>
          </a:p>
          <a:p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QUEUE</a:t>
            </a:r>
            <a:endParaRPr lang="en-US" sz="3200" dirty="0">
              <a:solidFill>
                <a:srgbClr val="FFC000"/>
              </a:solidFill>
              <a:latin typeface="Bebas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8ED30-DB98-44AE-91E6-FED11D1FBBAB}"/>
              </a:ext>
            </a:extLst>
          </p:cNvPr>
          <p:cNvSpPr txBox="1"/>
          <p:nvPr/>
        </p:nvSpPr>
        <p:spPr>
          <a:xfrm>
            <a:off x="6348760" y="2190739"/>
            <a:ext cx="1944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rgbClr val="FFC000"/>
                </a:solidFill>
                <a:latin typeface="Bebas Neue"/>
                <a:sym typeface="Bebas Neue"/>
              </a:rPr>
              <a:t>TREE</a:t>
            </a:r>
          </a:p>
          <a:p>
            <a:r>
              <a:rPr lang="en-US" sz="3200" dirty="0">
                <a:solidFill>
                  <a:srgbClr val="FFC000"/>
                </a:solidFill>
                <a:latin typeface="Bebas Neue"/>
                <a:sym typeface="Bebas Neue"/>
              </a:rPr>
              <a:t>GRAPH</a:t>
            </a:r>
            <a:endParaRPr lang="en" sz="3200" dirty="0">
              <a:solidFill>
                <a:srgbClr val="FFC000"/>
              </a:solidFill>
              <a:latin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4114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714799" y="132535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/>
          </p:nvPr>
        </p:nvSpPr>
        <p:spPr>
          <a:xfrm>
            <a:off x="1360699" y="8108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VS DATABASE (??)</a:t>
            </a:r>
            <a:endParaRPr dirty="0"/>
          </a:p>
        </p:txBody>
      </p:sp>
      <p:grpSp>
        <p:nvGrpSpPr>
          <p:cNvPr id="871" name="Google Shape;871;p29"/>
          <p:cNvGrpSpPr/>
          <p:nvPr/>
        </p:nvGrpSpPr>
        <p:grpSpPr>
          <a:xfrm>
            <a:off x="7631947" y="463841"/>
            <a:ext cx="636814" cy="120078"/>
            <a:chOff x="8209059" y="198000"/>
            <a:chExt cx="636814" cy="120078"/>
          </a:xfrm>
        </p:grpSpPr>
        <p:sp>
          <p:nvSpPr>
            <p:cNvPr id="872" name="Google Shape;872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65324-C3E6-4CB6-98A8-8747E865C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5099"/>
              </p:ext>
            </p:extLst>
          </p:nvPr>
        </p:nvGraphicFramePr>
        <p:xfrm>
          <a:off x="1673925" y="705235"/>
          <a:ext cx="6098974" cy="4343512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049487">
                  <a:extLst>
                    <a:ext uri="{9D8B030D-6E8A-4147-A177-3AD203B41FA5}">
                      <a16:colId xmlns:a16="http://schemas.microsoft.com/office/drawing/2014/main" val="1031654653"/>
                    </a:ext>
                  </a:extLst>
                </a:gridCol>
                <a:gridCol w="3049487">
                  <a:extLst>
                    <a:ext uri="{9D8B030D-6E8A-4147-A177-3AD203B41FA5}">
                      <a16:colId xmlns:a16="http://schemas.microsoft.com/office/drawing/2014/main" val="3638065667"/>
                    </a:ext>
                  </a:extLst>
                </a:gridCol>
              </a:tblGrid>
              <a:tr h="2413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Data Structure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3336171246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It is an organized collection of data.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It is a special format for storing data to serve a particular purpose.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451038140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It is used to access the data and manage it easily.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It is used for efficiency and to reduce the complexities of the program.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3658497334"/>
                  </a:ext>
                </a:extLst>
              </a:tr>
              <a:tr h="9171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Structured query language (SQL) is used to perform operations on the data in a database. DataBase Management System (DBMS) is used to manage the database. </a:t>
                      </a:r>
                      <a:b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Programming languages like C, C++, Java, Python are used to perform operations using data Structures.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2713038928"/>
                  </a:ext>
                </a:extLst>
              </a:tr>
              <a:tr h="2413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It is a Non-volatile memory.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It is a volatile memory.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74085533"/>
                  </a:ext>
                </a:extLst>
              </a:tr>
              <a:tr h="579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Relational database, NOSQL database, Centralized database, Hierarchical database are some types of databases.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Linear data structure and non-linear data structure are the types of data structures.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3864889394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300" b="0">
                          <a:solidFill>
                            <a:schemeClr val="tx1"/>
                          </a:solidFill>
                          <a:effectLst/>
                        </a:rPr>
                        <a:t>Example : MySQL, Oracle, MongoDB, Sybase etc.</a:t>
                      </a:r>
                      <a:endParaRPr lang="fr-FR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Example : Array, Linked List, Stack, Queue, Tree, Graph.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800860823"/>
                  </a:ext>
                </a:extLst>
              </a:tr>
              <a:tr h="2413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</a:rPr>
                        <a:t>Store Data in permanent Memory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</a:rPr>
                        <a:t>Store Data in Temporary Memory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403" marR="72403" marT="36202" marB="36202" anchor="ctr"/>
                </a:tc>
                <a:extLst>
                  <a:ext uri="{0D108BD9-81ED-4DB2-BD59-A6C34878D82A}">
                    <a16:rowId xmlns:a16="http://schemas.microsoft.com/office/drawing/2014/main" val="81998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0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870" name="Google Shape;870;p29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sz="1800" dirty="0">
                <a:solidFill>
                  <a:srgbClr val="273239"/>
                </a:solidFill>
                <a:latin typeface="sofia-pro"/>
              </a:rPr>
              <a:t>Carrano, Frank., </a:t>
            </a:r>
            <a:r>
              <a:rPr lang="en-US" sz="1800" i="1" dirty="0">
                <a:solidFill>
                  <a:srgbClr val="273239"/>
                </a:solidFill>
                <a:latin typeface="sofia-pro"/>
              </a:rPr>
              <a:t>Data Structure and Abstraction</a:t>
            </a:r>
            <a:r>
              <a:rPr lang="en-US" sz="1800" dirty="0">
                <a:solidFill>
                  <a:srgbClr val="273239"/>
                </a:solidFill>
                <a:latin typeface="sofia-pro"/>
              </a:rPr>
              <a:t>, Prentice Hall</a:t>
            </a:r>
          </a:p>
          <a:p>
            <a:pPr algn="l" fontAlgn="base"/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Geeks for Geeks, “Overview of Data Structures | Set 1 (Linear Data Structures)”, 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  <a:hlinkClick r:id="rId3"/>
              </a:rPr>
              <a:t>https://www.geeksforgeeks.org/overview-of-data-structures-set-1-linear-data-structures/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,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diakses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tanggal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16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Februari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2022</a:t>
            </a:r>
          </a:p>
          <a:p>
            <a:pPr algn="l" fontAlgn="base"/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Geeks for Geeks, “</a:t>
            </a:r>
            <a:r>
              <a:rPr lang="en-US" sz="1800" dirty="0">
                <a:solidFill>
                  <a:srgbClr val="273239"/>
                </a:solidFill>
                <a:latin typeface="sofia-pro"/>
              </a:rPr>
              <a:t>Difference between Database and Data Structure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”, 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  <a:hlinkClick r:id="rId4"/>
              </a:rPr>
              <a:t>https://www.geeksforgeeks.org/difference-between-database-and-data-structure/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,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diakses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tanggal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16 </a:t>
            </a:r>
            <a:r>
              <a:rPr lang="en-US" sz="1800" i="0" dirty="0" err="1">
                <a:solidFill>
                  <a:srgbClr val="273239"/>
                </a:solidFill>
                <a:effectLst/>
                <a:latin typeface="sofia-pro"/>
              </a:rPr>
              <a:t>Februari</a:t>
            </a:r>
            <a:r>
              <a:rPr lang="en-US" sz="1800" i="0" dirty="0">
                <a:solidFill>
                  <a:srgbClr val="273239"/>
                </a:solidFill>
                <a:effectLst/>
                <a:latin typeface="sofia-pro"/>
              </a:rPr>
              <a:t> 2022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endParaRPr sz="1800" dirty="0"/>
          </a:p>
        </p:txBody>
      </p:sp>
      <p:grpSp>
        <p:nvGrpSpPr>
          <p:cNvPr id="871" name="Google Shape;871;p29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872" name="Google Shape;872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34" name="Google Shape;2234;p51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</p:txBody>
      </p:sp>
      <p:sp>
        <p:nvSpPr>
          <p:cNvPr id="2236" name="Google Shape;2236;p51"/>
          <p:cNvSpPr txBox="1"/>
          <p:nvPr/>
        </p:nvSpPr>
        <p:spPr>
          <a:xfrm>
            <a:off x="719999" y="4342800"/>
            <a:ext cx="3274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7" name="Google Shape;2237;p51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51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51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240" name="Google Shape;2240;p51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1" name="Google Shape;2241;p51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242" name="Google Shape;2242;p5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5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5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5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5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5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5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1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5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5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5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2" name="Google Shape;2272;p51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273" name="Google Shape;2273;p51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6" name="Google Shape;2366;p51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367" name="Google Shape;2367;p51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5" name="Google Shape;2435;p5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436" name="Google Shape;2436;p51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51"/>
          <p:cNvGrpSpPr/>
          <p:nvPr/>
        </p:nvGrpSpPr>
        <p:grpSpPr>
          <a:xfrm>
            <a:off x="1604588" y="1668575"/>
            <a:ext cx="342600" cy="353700"/>
            <a:chOff x="1604588" y="1668575"/>
            <a:chExt cx="342600" cy="353700"/>
          </a:xfrm>
        </p:grpSpPr>
        <p:sp>
          <p:nvSpPr>
            <p:cNvPr id="2440" name="Google Shape;2440;p51"/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" name="Google Shape;2441;p51"/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2442" name="Google Shape;2442;p51"/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899" extrusionOk="0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51"/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7295" extrusionOk="0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4" name="Google Shape;2444;p51"/>
          <p:cNvGrpSpPr/>
          <p:nvPr/>
        </p:nvGrpSpPr>
        <p:grpSpPr>
          <a:xfrm>
            <a:off x="1162300" y="1668575"/>
            <a:ext cx="342600" cy="353700"/>
            <a:chOff x="1162300" y="1668575"/>
            <a:chExt cx="342600" cy="353700"/>
          </a:xfrm>
        </p:grpSpPr>
        <p:sp>
          <p:nvSpPr>
            <p:cNvPr id="2445" name="Google Shape;2445;p51"/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1243781" y="181518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1228763" y="174808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1318245" y="181508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1238549" y="180995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1221709" y="174293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1313014" y="180995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51"/>
          <p:cNvGrpSpPr/>
          <p:nvPr/>
        </p:nvGrpSpPr>
        <p:grpSpPr>
          <a:xfrm>
            <a:off x="720000" y="1668575"/>
            <a:ext cx="342600" cy="353700"/>
            <a:chOff x="720000" y="1668575"/>
            <a:chExt cx="342600" cy="353700"/>
          </a:xfrm>
        </p:grpSpPr>
        <p:sp>
          <p:nvSpPr>
            <p:cNvPr id="2453" name="Google Shape;2453;p51"/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51"/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2455" name="Google Shape;2455;p51"/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avLst/>
                <a:gdLst/>
                <a:ahLst/>
                <a:cxnLst/>
                <a:rect l="l" t="t" r="r" b="b"/>
                <a:pathLst>
                  <a:path w="6595" h="9614" extrusionOk="0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1"/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0046" extrusionOk="0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7" name="Google Shape;2457;p51"/>
          <p:cNvGrpSpPr/>
          <p:nvPr/>
        </p:nvGrpSpPr>
        <p:grpSpPr>
          <a:xfrm>
            <a:off x="2046888" y="1668575"/>
            <a:ext cx="342600" cy="353700"/>
            <a:chOff x="2046888" y="1668575"/>
            <a:chExt cx="342600" cy="353700"/>
          </a:xfrm>
        </p:grpSpPr>
        <p:sp>
          <p:nvSpPr>
            <p:cNvPr id="2458" name="Google Shape;2458;p51"/>
            <p:cNvSpPr/>
            <p:nvPr/>
          </p:nvSpPr>
          <p:spPr>
            <a:xfrm>
              <a:off x="20468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" name="Google Shape;2459;p51"/>
            <p:cNvGrpSpPr/>
            <p:nvPr/>
          </p:nvGrpSpPr>
          <p:grpSpPr>
            <a:xfrm>
              <a:off x="2099211" y="1737248"/>
              <a:ext cx="237987" cy="230981"/>
              <a:chOff x="5143278" y="3411249"/>
              <a:chExt cx="257256" cy="249682"/>
            </a:xfrm>
          </p:grpSpPr>
          <p:sp>
            <p:nvSpPr>
              <p:cNvPr id="2460" name="Google Shape;2460;p51"/>
              <p:cNvSpPr/>
              <p:nvPr/>
            </p:nvSpPr>
            <p:spPr>
              <a:xfrm>
                <a:off x="5143278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7" y="2485"/>
                    </a:cubicBezTo>
                    <a:lnTo>
                      <a:pt x="2287" y="2495"/>
                    </a:lnTo>
                    <a:lnTo>
                      <a:pt x="2287" y="3730"/>
                    </a:lnTo>
                    <a:lnTo>
                      <a:pt x="1823" y="3593"/>
                    </a:lnTo>
                    <a:cubicBezTo>
                      <a:pt x="1762" y="3575"/>
                      <a:pt x="1701" y="3566"/>
                      <a:pt x="1640" y="3566"/>
                    </a:cubicBezTo>
                    <a:cubicBezTo>
                      <a:pt x="1382" y="3566"/>
                      <a:pt x="1142" y="3723"/>
                      <a:pt x="1045" y="3977"/>
                    </a:cubicBezTo>
                    <a:cubicBezTo>
                      <a:pt x="922" y="4286"/>
                      <a:pt x="1060" y="4635"/>
                      <a:pt x="1359" y="4782"/>
                    </a:cubicBezTo>
                    <a:lnTo>
                      <a:pt x="1995" y="5095"/>
                    </a:lnTo>
                    <a:cubicBezTo>
                      <a:pt x="2115" y="5155"/>
                      <a:pt x="2168" y="5300"/>
                      <a:pt x="2115" y="5423"/>
                    </a:cubicBezTo>
                    <a:cubicBezTo>
                      <a:pt x="1925" y="5891"/>
                      <a:pt x="1418" y="6721"/>
                      <a:pt x="197" y="7013"/>
                    </a:cubicBezTo>
                    <a:cubicBezTo>
                      <a:pt x="78" y="7041"/>
                      <a:pt x="0" y="7157"/>
                      <a:pt x="22" y="7277"/>
                    </a:cubicBezTo>
                    <a:cubicBezTo>
                      <a:pt x="29" y="7312"/>
                      <a:pt x="166" y="8072"/>
                      <a:pt x="1341" y="8128"/>
                    </a:cubicBezTo>
                    <a:cubicBezTo>
                      <a:pt x="1397" y="8336"/>
                      <a:pt x="1482" y="8607"/>
                      <a:pt x="1570" y="8719"/>
                    </a:cubicBezTo>
                    <a:cubicBezTo>
                      <a:pt x="1616" y="8776"/>
                      <a:pt x="1683" y="8806"/>
                      <a:pt x="1752" y="8806"/>
                    </a:cubicBezTo>
                    <a:cubicBezTo>
                      <a:pt x="1778" y="8806"/>
                      <a:pt x="1804" y="8802"/>
                      <a:pt x="1830" y="8793"/>
                    </a:cubicBezTo>
                    <a:cubicBezTo>
                      <a:pt x="1833" y="8793"/>
                      <a:pt x="2199" y="8665"/>
                      <a:pt x="2608" y="8665"/>
                    </a:cubicBezTo>
                    <a:cubicBezTo>
                      <a:pt x="2707" y="8665"/>
                      <a:pt x="2808" y="8673"/>
                      <a:pt x="2907" y="8691"/>
                    </a:cubicBezTo>
                    <a:cubicBezTo>
                      <a:pt x="2914" y="8691"/>
                      <a:pt x="3515" y="8818"/>
                      <a:pt x="3888" y="9184"/>
                    </a:cubicBezTo>
                    <a:cubicBezTo>
                      <a:pt x="4061" y="9356"/>
                      <a:pt x="4275" y="9479"/>
                      <a:pt x="4508" y="9539"/>
                    </a:cubicBezTo>
                    <a:cubicBezTo>
                      <a:pt x="4650" y="9574"/>
                      <a:pt x="4795" y="9592"/>
                      <a:pt x="4940" y="9592"/>
                    </a:cubicBezTo>
                    <a:cubicBezTo>
                      <a:pt x="5086" y="9592"/>
                      <a:pt x="5231" y="9574"/>
                      <a:pt x="5373" y="9539"/>
                    </a:cubicBezTo>
                    <a:cubicBezTo>
                      <a:pt x="5609" y="9479"/>
                      <a:pt x="5820" y="9356"/>
                      <a:pt x="5992" y="9184"/>
                    </a:cubicBezTo>
                    <a:cubicBezTo>
                      <a:pt x="6362" y="8818"/>
                      <a:pt x="6971" y="8695"/>
                      <a:pt x="6974" y="8691"/>
                    </a:cubicBezTo>
                    <a:cubicBezTo>
                      <a:pt x="7074" y="8673"/>
                      <a:pt x="7177" y="8665"/>
                      <a:pt x="7277" y="8665"/>
                    </a:cubicBezTo>
                    <a:cubicBezTo>
                      <a:pt x="7684" y="8665"/>
                      <a:pt x="8049" y="8791"/>
                      <a:pt x="8054" y="8793"/>
                    </a:cubicBezTo>
                    <a:cubicBezTo>
                      <a:pt x="8079" y="8802"/>
                      <a:pt x="8105" y="8806"/>
                      <a:pt x="8131" y="8806"/>
                    </a:cubicBezTo>
                    <a:cubicBezTo>
                      <a:pt x="8200" y="8806"/>
                      <a:pt x="8268" y="8776"/>
                      <a:pt x="8311" y="8719"/>
                    </a:cubicBezTo>
                    <a:cubicBezTo>
                      <a:pt x="8399" y="8607"/>
                      <a:pt x="8487" y="8332"/>
                      <a:pt x="8543" y="8128"/>
                    </a:cubicBezTo>
                    <a:cubicBezTo>
                      <a:pt x="9719" y="8072"/>
                      <a:pt x="9856" y="7312"/>
                      <a:pt x="9863" y="7277"/>
                    </a:cubicBezTo>
                    <a:cubicBezTo>
                      <a:pt x="9880" y="7157"/>
                      <a:pt x="9806" y="7041"/>
                      <a:pt x="9687" y="7013"/>
                    </a:cubicBezTo>
                    <a:cubicBezTo>
                      <a:pt x="8466" y="6721"/>
                      <a:pt x="7963" y="5891"/>
                      <a:pt x="7769" y="5423"/>
                    </a:cubicBezTo>
                    <a:cubicBezTo>
                      <a:pt x="7716" y="5300"/>
                      <a:pt x="7769" y="5155"/>
                      <a:pt x="7889" y="5095"/>
                    </a:cubicBezTo>
                    <a:lnTo>
                      <a:pt x="8526" y="4782"/>
                    </a:lnTo>
                    <a:cubicBezTo>
                      <a:pt x="8825" y="4635"/>
                      <a:pt x="8962" y="4286"/>
                      <a:pt x="8839" y="3977"/>
                    </a:cubicBezTo>
                    <a:cubicBezTo>
                      <a:pt x="8742" y="3723"/>
                      <a:pt x="8502" y="3566"/>
                      <a:pt x="8244" y="3566"/>
                    </a:cubicBezTo>
                    <a:cubicBezTo>
                      <a:pt x="8184" y="3566"/>
                      <a:pt x="8122" y="3575"/>
                      <a:pt x="8061" y="3593"/>
                    </a:cubicBezTo>
                    <a:lnTo>
                      <a:pt x="7600" y="3730"/>
                    </a:lnTo>
                    <a:lnTo>
                      <a:pt x="7600" y="2495"/>
                    </a:lnTo>
                    <a:lnTo>
                      <a:pt x="7600" y="2485"/>
                    </a:lnTo>
                    <a:cubicBezTo>
                      <a:pt x="7484" y="310"/>
                      <a:pt x="5549" y="32"/>
                      <a:pt x="4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1"/>
              <p:cNvSpPr/>
              <p:nvPr/>
            </p:nvSpPr>
            <p:spPr>
              <a:xfrm>
                <a:off x="5143356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8" y="2485"/>
                    </a:cubicBezTo>
                    <a:lnTo>
                      <a:pt x="2288" y="2495"/>
                    </a:lnTo>
                    <a:lnTo>
                      <a:pt x="2288" y="3730"/>
                    </a:lnTo>
                    <a:lnTo>
                      <a:pt x="1824" y="3597"/>
                    </a:lnTo>
                    <a:cubicBezTo>
                      <a:pt x="1760" y="3577"/>
                      <a:pt x="1696" y="3569"/>
                      <a:pt x="1636" y="3569"/>
                    </a:cubicBezTo>
                    <a:cubicBezTo>
                      <a:pt x="1181" y="3569"/>
                      <a:pt x="845" y="4064"/>
                      <a:pt x="1074" y="4508"/>
                    </a:cubicBezTo>
                    <a:cubicBezTo>
                      <a:pt x="1141" y="4627"/>
                      <a:pt x="1243" y="4730"/>
                      <a:pt x="1370" y="4789"/>
                    </a:cubicBezTo>
                    <a:lnTo>
                      <a:pt x="1996" y="5095"/>
                    </a:lnTo>
                    <a:cubicBezTo>
                      <a:pt x="2112" y="5155"/>
                      <a:pt x="2165" y="5300"/>
                      <a:pt x="2116" y="5423"/>
                    </a:cubicBezTo>
                    <a:cubicBezTo>
                      <a:pt x="1922" y="5891"/>
                      <a:pt x="1419" y="6721"/>
                      <a:pt x="198" y="7013"/>
                    </a:cubicBezTo>
                    <a:cubicBezTo>
                      <a:pt x="78" y="7041"/>
                      <a:pt x="1" y="7157"/>
                      <a:pt x="22" y="7277"/>
                    </a:cubicBezTo>
                    <a:cubicBezTo>
                      <a:pt x="26" y="7312"/>
                      <a:pt x="163" y="8072"/>
                      <a:pt x="1342" y="8128"/>
                    </a:cubicBezTo>
                    <a:cubicBezTo>
                      <a:pt x="1394" y="8336"/>
                      <a:pt x="1479" y="8607"/>
                      <a:pt x="1570" y="8719"/>
                    </a:cubicBezTo>
                    <a:cubicBezTo>
                      <a:pt x="1616" y="8776"/>
                      <a:pt x="1682" y="8808"/>
                      <a:pt x="1752" y="8808"/>
                    </a:cubicBezTo>
                    <a:cubicBezTo>
                      <a:pt x="1778" y="8808"/>
                      <a:pt x="1804" y="8803"/>
                      <a:pt x="1831" y="8793"/>
                    </a:cubicBezTo>
                    <a:cubicBezTo>
                      <a:pt x="1833" y="8793"/>
                      <a:pt x="2197" y="8665"/>
                      <a:pt x="2607" y="8665"/>
                    </a:cubicBezTo>
                    <a:cubicBezTo>
                      <a:pt x="2706" y="8665"/>
                      <a:pt x="2807" y="8673"/>
                      <a:pt x="2907" y="8691"/>
                    </a:cubicBezTo>
                    <a:cubicBezTo>
                      <a:pt x="2914" y="8691"/>
                      <a:pt x="3516" y="8818"/>
                      <a:pt x="3889" y="9184"/>
                    </a:cubicBezTo>
                    <a:cubicBezTo>
                      <a:pt x="4061" y="9356"/>
                      <a:pt x="4272" y="9479"/>
                      <a:pt x="4508" y="9539"/>
                    </a:cubicBezTo>
                    <a:cubicBezTo>
                      <a:pt x="4651" y="9574"/>
                      <a:pt x="4796" y="9592"/>
                      <a:pt x="4941" y="9592"/>
                    </a:cubicBezTo>
                    <a:cubicBezTo>
                      <a:pt x="5086" y="9592"/>
                      <a:pt x="5231" y="9574"/>
                      <a:pt x="5374" y="9539"/>
                    </a:cubicBezTo>
                    <a:cubicBezTo>
                      <a:pt x="5606" y="9479"/>
                      <a:pt x="5821" y="9356"/>
                      <a:pt x="5993" y="9184"/>
                    </a:cubicBezTo>
                    <a:cubicBezTo>
                      <a:pt x="6362" y="8818"/>
                      <a:pt x="6968" y="8695"/>
                      <a:pt x="6975" y="8691"/>
                    </a:cubicBezTo>
                    <a:cubicBezTo>
                      <a:pt x="7074" y="8673"/>
                      <a:pt x="7175" y="8665"/>
                      <a:pt x="7273" y="8665"/>
                    </a:cubicBezTo>
                    <a:cubicBezTo>
                      <a:pt x="7682" y="8665"/>
                      <a:pt x="8048" y="8793"/>
                      <a:pt x="8051" y="8793"/>
                    </a:cubicBezTo>
                    <a:cubicBezTo>
                      <a:pt x="8077" y="8802"/>
                      <a:pt x="8103" y="8806"/>
                      <a:pt x="8129" y="8806"/>
                    </a:cubicBezTo>
                    <a:cubicBezTo>
                      <a:pt x="8199" y="8806"/>
                      <a:pt x="8265" y="8776"/>
                      <a:pt x="8312" y="8719"/>
                    </a:cubicBezTo>
                    <a:cubicBezTo>
                      <a:pt x="8400" y="8607"/>
                      <a:pt x="8488" y="8336"/>
                      <a:pt x="8540" y="8128"/>
                    </a:cubicBezTo>
                    <a:cubicBezTo>
                      <a:pt x="9719" y="8072"/>
                      <a:pt x="9856" y="7312"/>
                      <a:pt x="9860" y="7277"/>
                    </a:cubicBezTo>
                    <a:cubicBezTo>
                      <a:pt x="9881" y="7157"/>
                      <a:pt x="9803" y="7041"/>
                      <a:pt x="9684" y="7013"/>
                    </a:cubicBezTo>
                    <a:cubicBezTo>
                      <a:pt x="8463" y="6721"/>
                      <a:pt x="7960" y="5891"/>
                      <a:pt x="7766" y="5423"/>
                    </a:cubicBezTo>
                    <a:cubicBezTo>
                      <a:pt x="7713" y="5300"/>
                      <a:pt x="7766" y="5155"/>
                      <a:pt x="7886" y="5095"/>
                    </a:cubicBezTo>
                    <a:lnTo>
                      <a:pt x="8512" y="4789"/>
                    </a:lnTo>
                    <a:cubicBezTo>
                      <a:pt x="8635" y="4726"/>
                      <a:pt x="8741" y="4627"/>
                      <a:pt x="8808" y="4504"/>
                    </a:cubicBezTo>
                    <a:cubicBezTo>
                      <a:pt x="9037" y="4064"/>
                      <a:pt x="8701" y="3569"/>
                      <a:pt x="8246" y="3569"/>
                    </a:cubicBezTo>
                    <a:cubicBezTo>
                      <a:pt x="8185" y="3569"/>
                      <a:pt x="8122" y="3577"/>
                      <a:pt x="8058" y="3597"/>
                    </a:cubicBezTo>
                    <a:lnTo>
                      <a:pt x="7594" y="3730"/>
                    </a:lnTo>
                    <a:lnTo>
                      <a:pt x="7594" y="3002"/>
                    </a:lnTo>
                    <a:cubicBezTo>
                      <a:pt x="7594" y="2875"/>
                      <a:pt x="7492" y="2770"/>
                      <a:pt x="7362" y="2770"/>
                    </a:cubicBezTo>
                    <a:cubicBezTo>
                      <a:pt x="7235" y="2770"/>
                      <a:pt x="7133" y="2875"/>
                      <a:pt x="7133" y="3002"/>
                    </a:cubicBezTo>
                    <a:lnTo>
                      <a:pt x="7133" y="4033"/>
                    </a:lnTo>
                    <a:cubicBezTo>
                      <a:pt x="7129" y="4082"/>
                      <a:pt x="7147" y="4131"/>
                      <a:pt x="7175" y="4174"/>
                    </a:cubicBezTo>
                    <a:cubicBezTo>
                      <a:pt x="7219" y="4236"/>
                      <a:pt x="7289" y="4271"/>
                      <a:pt x="7363" y="4271"/>
                    </a:cubicBezTo>
                    <a:cubicBezTo>
                      <a:pt x="7385" y="4271"/>
                      <a:pt x="7407" y="4268"/>
                      <a:pt x="7428" y="4262"/>
                    </a:cubicBezTo>
                    <a:lnTo>
                      <a:pt x="8192" y="4040"/>
                    </a:lnTo>
                    <a:cubicBezTo>
                      <a:pt x="8208" y="4035"/>
                      <a:pt x="8224" y="4033"/>
                      <a:pt x="8240" y="4033"/>
                    </a:cubicBezTo>
                    <a:cubicBezTo>
                      <a:pt x="8295" y="4033"/>
                      <a:pt x="8350" y="4060"/>
                      <a:pt x="8386" y="4107"/>
                    </a:cubicBezTo>
                    <a:cubicBezTo>
                      <a:pt x="8445" y="4195"/>
                      <a:pt x="8414" y="4318"/>
                      <a:pt x="8319" y="4367"/>
                    </a:cubicBezTo>
                    <a:lnTo>
                      <a:pt x="7682" y="4680"/>
                    </a:lnTo>
                    <a:cubicBezTo>
                      <a:pt x="7344" y="4849"/>
                      <a:pt x="7196" y="5250"/>
                      <a:pt x="7337" y="5599"/>
                    </a:cubicBezTo>
                    <a:cubicBezTo>
                      <a:pt x="7548" y="6112"/>
                      <a:pt x="8076" y="6992"/>
                      <a:pt x="9293" y="7386"/>
                    </a:cubicBezTo>
                    <a:cubicBezTo>
                      <a:pt x="9173" y="7513"/>
                      <a:pt x="8918" y="7668"/>
                      <a:pt x="8396" y="7668"/>
                    </a:cubicBezTo>
                    <a:cubicBezTo>
                      <a:pt x="8384" y="7668"/>
                      <a:pt x="8373" y="7668"/>
                      <a:pt x="8361" y="7667"/>
                    </a:cubicBezTo>
                    <a:cubicBezTo>
                      <a:pt x="8252" y="7667"/>
                      <a:pt x="8157" y="7741"/>
                      <a:pt x="8132" y="7847"/>
                    </a:cubicBezTo>
                    <a:cubicBezTo>
                      <a:pt x="8097" y="8009"/>
                      <a:pt x="8044" y="8181"/>
                      <a:pt x="8006" y="8297"/>
                    </a:cubicBezTo>
                    <a:cubicBezTo>
                      <a:pt x="7832" y="8253"/>
                      <a:pt x="7568" y="8203"/>
                      <a:pt x="7278" y="8203"/>
                    </a:cubicBezTo>
                    <a:cubicBezTo>
                      <a:pt x="7149" y="8203"/>
                      <a:pt x="7016" y="8213"/>
                      <a:pt x="6883" y="8237"/>
                    </a:cubicBezTo>
                    <a:cubicBezTo>
                      <a:pt x="6855" y="8244"/>
                      <a:pt x="6137" y="8389"/>
                      <a:pt x="5666" y="8853"/>
                    </a:cubicBezTo>
                    <a:cubicBezTo>
                      <a:pt x="5557" y="8966"/>
                      <a:pt x="5416" y="9050"/>
                      <a:pt x="5261" y="9089"/>
                    </a:cubicBezTo>
                    <a:cubicBezTo>
                      <a:pt x="5156" y="9115"/>
                      <a:pt x="5048" y="9128"/>
                      <a:pt x="4941" y="9128"/>
                    </a:cubicBezTo>
                    <a:cubicBezTo>
                      <a:pt x="4834" y="9128"/>
                      <a:pt x="4726" y="9115"/>
                      <a:pt x="4621" y="9089"/>
                    </a:cubicBezTo>
                    <a:cubicBezTo>
                      <a:pt x="4466" y="9050"/>
                      <a:pt x="4325" y="8966"/>
                      <a:pt x="4216" y="8853"/>
                    </a:cubicBezTo>
                    <a:cubicBezTo>
                      <a:pt x="3745" y="8389"/>
                      <a:pt x="3027" y="8244"/>
                      <a:pt x="2995" y="8237"/>
                    </a:cubicBezTo>
                    <a:cubicBezTo>
                      <a:pt x="2864" y="8213"/>
                      <a:pt x="2731" y="8203"/>
                      <a:pt x="2603" y="8203"/>
                    </a:cubicBezTo>
                    <a:cubicBezTo>
                      <a:pt x="2314" y="8203"/>
                      <a:pt x="2049" y="8253"/>
                      <a:pt x="1876" y="8297"/>
                    </a:cubicBezTo>
                    <a:cubicBezTo>
                      <a:pt x="1838" y="8181"/>
                      <a:pt x="1785" y="8009"/>
                      <a:pt x="1750" y="7847"/>
                    </a:cubicBezTo>
                    <a:cubicBezTo>
                      <a:pt x="1726" y="7744"/>
                      <a:pt x="1631" y="7667"/>
                      <a:pt x="1528" y="7667"/>
                    </a:cubicBezTo>
                    <a:cubicBezTo>
                      <a:pt x="1526" y="7667"/>
                      <a:pt x="1523" y="7667"/>
                      <a:pt x="1521" y="7667"/>
                    </a:cubicBezTo>
                    <a:cubicBezTo>
                      <a:pt x="1509" y="7668"/>
                      <a:pt x="1497" y="7668"/>
                      <a:pt x="1485" y="7668"/>
                    </a:cubicBezTo>
                    <a:cubicBezTo>
                      <a:pt x="964" y="7668"/>
                      <a:pt x="712" y="7517"/>
                      <a:pt x="589" y="7386"/>
                    </a:cubicBezTo>
                    <a:cubicBezTo>
                      <a:pt x="1806" y="6988"/>
                      <a:pt x="2334" y="6109"/>
                      <a:pt x="2545" y="5599"/>
                    </a:cubicBezTo>
                    <a:cubicBezTo>
                      <a:pt x="2686" y="5250"/>
                      <a:pt x="2538" y="4849"/>
                      <a:pt x="2200" y="4680"/>
                    </a:cubicBezTo>
                    <a:lnTo>
                      <a:pt x="1563" y="4367"/>
                    </a:lnTo>
                    <a:cubicBezTo>
                      <a:pt x="1468" y="4318"/>
                      <a:pt x="1437" y="4195"/>
                      <a:pt x="1496" y="4107"/>
                    </a:cubicBezTo>
                    <a:cubicBezTo>
                      <a:pt x="1532" y="4060"/>
                      <a:pt x="1587" y="4033"/>
                      <a:pt x="1642" y="4033"/>
                    </a:cubicBezTo>
                    <a:cubicBezTo>
                      <a:pt x="1658" y="4033"/>
                      <a:pt x="1674" y="4035"/>
                      <a:pt x="1690" y="4040"/>
                    </a:cubicBezTo>
                    <a:lnTo>
                      <a:pt x="2453" y="4262"/>
                    </a:lnTo>
                    <a:cubicBezTo>
                      <a:pt x="2474" y="4268"/>
                      <a:pt x="2496" y="4271"/>
                      <a:pt x="2518" y="4271"/>
                    </a:cubicBezTo>
                    <a:cubicBezTo>
                      <a:pt x="2591" y="4271"/>
                      <a:pt x="2663" y="4236"/>
                      <a:pt x="2707" y="4174"/>
                    </a:cubicBezTo>
                    <a:cubicBezTo>
                      <a:pt x="2735" y="4131"/>
                      <a:pt x="2749" y="4082"/>
                      <a:pt x="2749" y="4033"/>
                    </a:cubicBezTo>
                    <a:lnTo>
                      <a:pt x="2749" y="2502"/>
                    </a:lnTo>
                    <a:cubicBezTo>
                      <a:pt x="2847" y="778"/>
                      <a:pt x="4304" y="504"/>
                      <a:pt x="4944" y="465"/>
                    </a:cubicBezTo>
                    <a:cubicBezTo>
                      <a:pt x="5504" y="497"/>
                      <a:pt x="6697" y="715"/>
                      <a:pt x="7045" y="1936"/>
                    </a:cubicBezTo>
                    <a:cubicBezTo>
                      <a:pt x="7073" y="2034"/>
                      <a:pt x="7165" y="2105"/>
                      <a:pt x="7267" y="2105"/>
                    </a:cubicBezTo>
                    <a:lnTo>
                      <a:pt x="7270" y="2105"/>
                    </a:lnTo>
                    <a:cubicBezTo>
                      <a:pt x="7425" y="2105"/>
                      <a:pt x="7534" y="1957"/>
                      <a:pt x="7492" y="1809"/>
                    </a:cubicBezTo>
                    <a:cubicBezTo>
                      <a:pt x="7059" y="251"/>
                      <a:pt x="5483" y="29"/>
                      <a:pt x="4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BE290AB-E02B-4016-B86B-41CF6D44D77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07" name="Google Shape;19707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30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PENDAHULUAN</a:t>
            </a:r>
            <a:endParaRPr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9ABBD-BB3B-4368-8C28-7696475AB06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APA ITU STRUKTUR DATA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44F25A-F12B-4641-886F-A32D0C56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200" y="2455746"/>
            <a:ext cx="2518500" cy="36210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FC48-C85A-4297-95F5-E019C98FFF4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36200" y="2849346"/>
            <a:ext cx="2518500" cy="863400"/>
          </a:xfrm>
        </p:spPr>
        <p:txBody>
          <a:bodyPr/>
          <a:lstStyle/>
          <a:p>
            <a:pPr marL="111125" indent="15875"/>
            <a:r>
              <a:rPr lang="en-US" dirty="0"/>
              <a:t>A clearly specified set of simple instructions to be followed to solve a problem</a:t>
            </a:r>
          </a:p>
          <a:p>
            <a:pPr marL="111125" indent="15875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1602C1-8A09-47B4-B0AA-8CAF6FBB453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52875" y="2455746"/>
            <a:ext cx="2518500" cy="362100"/>
          </a:xfrm>
        </p:spPr>
        <p:txBody>
          <a:bodyPr/>
          <a:lstStyle/>
          <a:p>
            <a:r>
              <a:rPr lang="en-US" dirty="0"/>
              <a:t>WHAT MAKE A GOOD ONE?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DE7DB5-D2D8-49D1-9EF2-2DD40D9A1AC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52875" y="2849346"/>
            <a:ext cx="2518500" cy="863400"/>
          </a:xfrm>
        </p:spPr>
        <p:txBody>
          <a:bodyPr/>
          <a:lstStyle/>
          <a:p>
            <a:pPr marL="111125" indent="15875"/>
            <a:r>
              <a:rPr lang="en-US" dirty="0"/>
              <a:t>PLEASE STATE YOUR OPINION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9989F3-9A16-4874-A611-5505B16C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7554D-60C9-45D0-8C14-F0937326E392}"/>
              </a:ext>
            </a:extLst>
          </p:cNvPr>
          <p:cNvSpPr txBox="1"/>
          <p:nvPr/>
        </p:nvSpPr>
        <p:spPr>
          <a:xfrm>
            <a:off x="3594409" y="1544004"/>
            <a:ext cx="19551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STILL REMEMBER?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EFEE4-ADDC-4BB8-BBB2-8FC3BA258CD8}"/>
              </a:ext>
            </a:extLst>
          </p:cNvPr>
          <p:cNvSpPr txBox="1"/>
          <p:nvPr/>
        </p:nvSpPr>
        <p:spPr>
          <a:xfrm>
            <a:off x="5248797" y="3544191"/>
            <a:ext cx="344201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 good algorithm is ….</a:t>
            </a:r>
          </a:p>
        </p:txBody>
      </p:sp>
    </p:spTree>
    <p:extLst>
      <p:ext uri="{BB962C8B-B14F-4D97-AF65-F5344CB8AC3E}">
        <p14:creationId xmlns:p14="http://schemas.microsoft.com/office/powerpoint/2010/main" val="30889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476210"/>
            <a:ext cx="2529397" cy="3791928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dirty="0"/>
              <a:t>Data Structure – REAL WORLD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E359B01-F3F1-4CCE-88D3-B2312C725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753166"/>
              </p:ext>
            </p:extLst>
          </p:nvPr>
        </p:nvGraphicFramePr>
        <p:xfrm>
          <a:off x="475060" y="479823"/>
          <a:ext cx="5182790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30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476210"/>
            <a:ext cx="2529397" cy="3791928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dirty="0"/>
              <a:t>Data Structure – REAL WORLD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E359B01-F3F1-4CCE-88D3-B2312C725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31320"/>
              </p:ext>
            </p:extLst>
          </p:nvPr>
        </p:nvGraphicFramePr>
        <p:xfrm>
          <a:off x="475060" y="479823"/>
          <a:ext cx="5182790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1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614" y="476210"/>
            <a:ext cx="2767693" cy="1088068"/>
          </a:xfrm>
        </p:spPr>
        <p:txBody>
          <a:bodyPr>
            <a:normAutofit fontScale="90000"/>
          </a:bodyPr>
          <a:lstStyle/>
          <a:p>
            <a:r>
              <a:rPr lang="en-GB" dirty="0"/>
              <a:t>Data Structure - Definition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AFCE1-2F72-4AFC-BB20-86E808B4C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5"/>
          <a:stretch/>
        </p:blipFill>
        <p:spPr>
          <a:xfrm>
            <a:off x="475500" y="480061"/>
            <a:ext cx="5182351" cy="39858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614" y="1649185"/>
            <a:ext cx="2767693" cy="281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/>
              <a:t>A data structure is a </a:t>
            </a:r>
            <a:r>
              <a:rPr lang="en-US" sz="2100" b="1" i="1" dirty="0">
                <a:solidFill>
                  <a:srgbClr val="FF0000"/>
                </a:solidFill>
              </a:rPr>
              <a:t>way of organizing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/>
              <a:t>input data and operations which can be performed on this data</a:t>
            </a:r>
            <a:r>
              <a:rPr lang="en-US" sz="2100" dirty="0"/>
              <a:t> (e.g. add, delete, find an element).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5"/>
          <p:cNvSpPr/>
          <p:nvPr/>
        </p:nvSpPr>
        <p:spPr>
          <a:xfrm>
            <a:off x="6819000" y="32424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0" name="Google Shape;1310;p35"/>
          <p:cNvSpPr/>
          <p:nvPr/>
        </p:nvSpPr>
        <p:spPr>
          <a:xfrm>
            <a:off x="6819000" y="14447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5"/>
          <p:cNvSpPr/>
          <p:nvPr/>
        </p:nvSpPr>
        <p:spPr>
          <a:xfrm>
            <a:off x="714800" y="32424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2" name="Google Shape;1312;p35"/>
          <p:cNvSpPr/>
          <p:nvPr/>
        </p:nvSpPr>
        <p:spPr>
          <a:xfrm>
            <a:off x="714800" y="14447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5"/>
          <p:cNvSpPr/>
          <p:nvPr/>
        </p:nvSpPr>
        <p:spPr>
          <a:xfrm>
            <a:off x="714799" y="456954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35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315" name="Google Shape;1315;p3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3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ACTIONs IN DATA STRUCTURE</a:t>
            </a:r>
            <a:endParaRPr dirty="0"/>
          </a:p>
        </p:txBody>
      </p:sp>
      <p:grpSp>
        <p:nvGrpSpPr>
          <p:cNvPr id="1319" name="Google Shape;1319;p35"/>
          <p:cNvGrpSpPr/>
          <p:nvPr/>
        </p:nvGrpSpPr>
        <p:grpSpPr>
          <a:xfrm>
            <a:off x="2901207" y="1943071"/>
            <a:ext cx="3330395" cy="1856790"/>
            <a:chOff x="2806625" y="1915475"/>
            <a:chExt cx="3679588" cy="2051475"/>
          </a:xfrm>
        </p:grpSpPr>
        <p:sp>
          <p:nvSpPr>
            <p:cNvPr id="1320" name="Google Shape;1320;p35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5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322" name="Google Shape;1322;p35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4" name="Google Shape;1324;p35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5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1335" name="Google Shape;1335;p35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1" name="Google Shape;1341;p35"/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3" name="Google Shape;1343;p35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1344" name="Google Shape;1344;p35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0" name="Google Shape;1350;p35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35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1357" name="Google Shape;1357;p35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3" name="Google Shape;1363;p35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364" name="Google Shape;1364;p35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5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367" name="Google Shape;1367;p35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9" name="Google Shape;1369;p35"/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0" name="Google Shape;1370;p35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35"/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35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75" name="Google Shape;1375;p35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7" name="Google Shape;1377;p35"/>
          <p:cNvSpPr txBox="1"/>
          <p:nvPr/>
        </p:nvSpPr>
        <p:spPr>
          <a:xfrm>
            <a:off x="6887600" y="33342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DELETING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8" name="Google Shape;1378;p35"/>
          <p:cNvSpPr txBox="1"/>
          <p:nvPr/>
        </p:nvSpPr>
        <p:spPr>
          <a:xfrm>
            <a:off x="6887601" y="37836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Delete a member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9" name="Google Shape;1379;p35"/>
          <p:cNvSpPr txBox="1"/>
          <p:nvPr/>
        </p:nvSpPr>
        <p:spPr>
          <a:xfrm>
            <a:off x="6887600" y="15413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INSERTING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0" name="Google Shape;1380;p35"/>
          <p:cNvSpPr txBox="1"/>
          <p:nvPr/>
        </p:nvSpPr>
        <p:spPr>
          <a:xfrm>
            <a:off x="6887601" y="1979530"/>
            <a:ext cx="1531200" cy="100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Insert a member (front/ back/ middle)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1" name="Google Shape;1381;p35"/>
          <p:cNvSpPr txBox="1"/>
          <p:nvPr/>
        </p:nvSpPr>
        <p:spPr>
          <a:xfrm>
            <a:off x="714800" y="33342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SEARCHING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2" name="Google Shape;1382;p35"/>
          <p:cNvSpPr txBox="1"/>
          <p:nvPr/>
        </p:nvSpPr>
        <p:spPr>
          <a:xfrm>
            <a:off x="714801" y="37836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Search a spesific value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3" name="Google Shape;1383;p35"/>
          <p:cNvSpPr txBox="1"/>
          <p:nvPr/>
        </p:nvSpPr>
        <p:spPr>
          <a:xfrm>
            <a:off x="714800" y="15413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Traversing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4" name="Google Shape;1384;p35"/>
          <p:cNvSpPr txBox="1"/>
          <p:nvPr/>
        </p:nvSpPr>
        <p:spPr>
          <a:xfrm>
            <a:off x="714801" y="2042880"/>
            <a:ext cx="1531200" cy="98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Traverse the collection (beginning – end)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85" name="Google Shape;1385;p35"/>
          <p:cNvCxnSpPr>
            <a:stCxn id="1312" idx="3"/>
          </p:cNvCxnSpPr>
          <p:nvPr/>
        </p:nvCxnSpPr>
        <p:spPr>
          <a:xfrm>
            <a:off x="2313800" y="16796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86" name="Google Shape;1386;p35"/>
          <p:cNvCxnSpPr>
            <a:stCxn id="1311" idx="3"/>
          </p:cNvCxnSpPr>
          <p:nvPr/>
        </p:nvCxnSpPr>
        <p:spPr>
          <a:xfrm rot="10800000" flipH="1">
            <a:off x="2313800" y="27633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87" name="Google Shape;1387;p35"/>
          <p:cNvCxnSpPr>
            <a:stCxn id="1310" idx="1"/>
          </p:cNvCxnSpPr>
          <p:nvPr/>
        </p:nvCxnSpPr>
        <p:spPr>
          <a:xfrm flipH="1">
            <a:off x="5324100" y="16796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88" name="Google Shape;1388;p35"/>
          <p:cNvCxnSpPr>
            <a:stCxn id="1309" idx="1"/>
          </p:cNvCxnSpPr>
          <p:nvPr/>
        </p:nvCxnSpPr>
        <p:spPr>
          <a:xfrm rot="10800000">
            <a:off x="4662300" y="30639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488E-AC1E-4643-A8B2-3E10F7ACEA27}"/>
              </a:ext>
            </a:extLst>
          </p:cNvPr>
          <p:cNvSpPr txBox="1">
            <a:spLocks/>
          </p:cNvSpPr>
          <p:nvPr/>
        </p:nvSpPr>
        <p:spPr>
          <a:xfrm>
            <a:off x="6132909" y="476210"/>
            <a:ext cx="2529397" cy="379192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uLnTx/>
                <a:uFillTx/>
                <a:latin typeface="Bebas Neue"/>
                <a:sym typeface="Bebas Neue"/>
              </a:rPr>
              <a:t>So, why data structure?</a:t>
            </a:r>
            <a:endParaRPr lang="en-US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89E2A3A-C6A7-4CCE-9785-527567B5E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37212"/>
              </p:ext>
            </p:extLst>
          </p:nvPr>
        </p:nvGraphicFramePr>
        <p:xfrm>
          <a:off x="475060" y="479823"/>
          <a:ext cx="5182790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85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3"/>
          <p:cNvSpPr/>
          <p:nvPr/>
        </p:nvSpPr>
        <p:spPr>
          <a:xfrm>
            <a:off x="714799" y="47428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3"/>
          <p:cNvSpPr txBox="1">
            <a:spLocks noGrp="1"/>
          </p:cNvSpPr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ALGORITHM + DATA STRUCTURE </a:t>
            </a:r>
            <a:r>
              <a:rPr lang="en" sz="5400" dirty="0">
                <a:solidFill>
                  <a:schemeClr val="lt2"/>
                </a:solidFill>
              </a:rPr>
              <a:t>“PROGRAM”</a:t>
            </a:r>
            <a:endParaRPr sz="5400" dirty="0">
              <a:solidFill>
                <a:schemeClr val="lt2"/>
              </a:solidFill>
            </a:endParaRPr>
          </a:p>
        </p:txBody>
      </p:sp>
      <p:grpSp>
        <p:nvGrpSpPr>
          <p:cNvPr id="1894" name="Google Shape;1894;p43"/>
          <p:cNvGrpSpPr/>
          <p:nvPr/>
        </p:nvGrpSpPr>
        <p:grpSpPr>
          <a:xfrm>
            <a:off x="4820680" y="1139617"/>
            <a:ext cx="3603312" cy="3463872"/>
            <a:chOff x="5076905" y="915580"/>
            <a:chExt cx="3603312" cy="3463872"/>
          </a:xfrm>
        </p:grpSpPr>
        <p:grpSp>
          <p:nvGrpSpPr>
            <p:cNvPr id="1895" name="Google Shape;1895;p43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896" name="Google Shape;1896;p43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3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3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3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3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3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3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3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3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3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3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3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3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3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3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3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3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3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3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3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6" name="Google Shape;1916;p43"/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43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922" name="Google Shape;1922;p43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3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4" name="Google Shape;1924;p43"/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3"/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3"/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3"/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0" name="Google Shape;1990;p43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991" name="Google Shape;1991;p43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3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3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5" name="Google Shape;1995;p43"/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3"/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3"/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4" name="Google Shape;2024;p43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2025" name="Google Shape;2025;p43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3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3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3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3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3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3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3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3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4" name="Google Shape;2034;p43"/>
            <p:cNvGrpSpPr/>
            <p:nvPr/>
          </p:nvGrpSpPr>
          <p:grpSpPr>
            <a:xfrm flipH="1">
              <a:off x="5078836" y="1806005"/>
              <a:ext cx="1241062" cy="562685"/>
              <a:chOff x="3850236" y="2782268"/>
              <a:chExt cx="1241062" cy="562685"/>
            </a:xfrm>
          </p:grpSpPr>
          <p:sp>
            <p:nvSpPr>
              <p:cNvPr id="2035" name="Google Shape;2035;p43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3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3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3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3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3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3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3"/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046" name="Google Shape;2046;p43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047" name="Google Shape;2047;p43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3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3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3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3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3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3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3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3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3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3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3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3"/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060" name="Google Shape;2060;p43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061" name="Google Shape;2061;p43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3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3" name="Google Shape;2063;p43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064" name="Google Shape;2064;p43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3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43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067" name="Google Shape;2067;p43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3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9" name="Google Shape;2069;p43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2070" name="Google Shape;2070;p43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751</Words>
  <Application>Microsoft Office PowerPoint</Application>
  <PresentationFormat>On-screen Show (16:9)</PresentationFormat>
  <Paragraphs>92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Times New Roman</vt:lpstr>
      <vt:lpstr>sofia-pro</vt:lpstr>
      <vt:lpstr>Livvic</vt:lpstr>
      <vt:lpstr>Proxima Nova</vt:lpstr>
      <vt:lpstr>Bebas Neue</vt:lpstr>
      <vt:lpstr>Roboto Condensed Light</vt:lpstr>
      <vt:lpstr>Proxima Nova Semibold</vt:lpstr>
      <vt:lpstr>Arial</vt:lpstr>
      <vt:lpstr>Quicksand</vt:lpstr>
      <vt:lpstr>International Programmers Day by Slidesgo</vt:lpstr>
      <vt:lpstr>Slidesgo Final Pages</vt:lpstr>
      <vt:lpstr>IMPLEMENTASI STRUKTUR  DATA</vt:lpstr>
      <vt:lpstr>PENDAHULUAN</vt:lpstr>
      <vt:lpstr>ALGORITHM ???</vt:lpstr>
      <vt:lpstr>Data Structure – REAL WORLD</vt:lpstr>
      <vt:lpstr>Data Structure – REAL WORLD</vt:lpstr>
      <vt:lpstr>Data Structure - Definition</vt:lpstr>
      <vt:lpstr>COMMON ACTIONs IN DATA STRUCTURE</vt:lpstr>
      <vt:lpstr>PowerPoint Presentation</vt:lpstr>
      <vt:lpstr>ALGORITHM + DATA STRUCTURE “PROGRAM”</vt:lpstr>
      <vt:lpstr>PowerPoint Presentation</vt:lpstr>
      <vt:lpstr>PowerPoint Presentation</vt:lpstr>
      <vt:lpstr>DATA STRUCTURE VS DATABASE (??)</vt:lpstr>
      <vt:lpstr>REFERENCES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 DATA</dc:title>
  <dc:creator>Cahyana</dc:creator>
  <cp:lastModifiedBy>CAHYANA</cp:lastModifiedBy>
  <cp:revision>24</cp:revision>
  <dcterms:modified xsi:type="dcterms:W3CDTF">2022-02-16T02:50:55Z</dcterms:modified>
</cp:coreProperties>
</file>