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8" r:id="rId1"/>
  </p:sldMasterIdLst>
  <p:notesMasterIdLst>
    <p:notesMasterId r:id="rId41"/>
  </p:notesMasterIdLst>
  <p:sldIdLst>
    <p:sldId id="256" r:id="rId2"/>
    <p:sldId id="265" r:id="rId3"/>
    <p:sldId id="268" r:id="rId4"/>
    <p:sldId id="279" r:id="rId5"/>
    <p:sldId id="267" r:id="rId6"/>
    <p:sldId id="270" r:id="rId7"/>
    <p:sldId id="269" r:id="rId8"/>
    <p:sldId id="271" r:id="rId9"/>
    <p:sldId id="280" r:id="rId10"/>
    <p:sldId id="272" r:id="rId11"/>
    <p:sldId id="281" r:id="rId12"/>
    <p:sldId id="274" r:id="rId13"/>
    <p:sldId id="275" r:id="rId14"/>
    <p:sldId id="276" r:id="rId15"/>
    <p:sldId id="319" r:id="rId16"/>
    <p:sldId id="296" r:id="rId17"/>
    <p:sldId id="291" r:id="rId18"/>
    <p:sldId id="300" r:id="rId19"/>
    <p:sldId id="297" r:id="rId20"/>
    <p:sldId id="292" r:id="rId21"/>
    <p:sldId id="293" r:id="rId22"/>
    <p:sldId id="294" r:id="rId23"/>
    <p:sldId id="295" r:id="rId24"/>
    <p:sldId id="301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27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87600" autoAdjust="0"/>
  </p:normalViewPr>
  <p:slideViewPr>
    <p:cSldViewPr snapToGrid="0">
      <p:cViewPr varScale="1">
        <p:scale>
          <a:sx n="93" d="100"/>
          <a:sy n="93" d="100"/>
        </p:scale>
        <p:origin x="1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1A559-8B35-49D8-B4A6-7FD499CFA7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EE0311-1562-4742-81CD-A6D5E05369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you stopped at the store this morning, you went to the back of a line to wait for the cashier.</a:t>
          </a:r>
        </a:p>
      </dgm:t>
    </dgm:pt>
    <dgm:pt modelId="{302E7F1F-E085-4C7A-8093-04358451D3E2}" type="parTrans" cxnId="{D486335B-0C52-42E2-A4FA-A2A5880509FF}">
      <dgm:prSet/>
      <dgm:spPr/>
      <dgm:t>
        <a:bodyPr/>
        <a:lstStyle/>
        <a:p>
          <a:endParaRPr lang="en-US"/>
        </a:p>
      </dgm:t>
    </dgm:pt>
    <dgm:pt modelId="{59E0C01D-C272-4E31-B539-2AD87E573D89}" type="sibTrans" cxnId="{D486335B-0C52-42E2-A4FA-A2A5880509FF}">
      <dgm:prSet/>
      <dgm:spPr/>
      <dgm:t>
        <a:bodyPr/>
        <a:lstStyle/>
        <a:p>
          <a:endParaRPr lang="en-US"/>
        </a:p>
      </dgm:t>
    </dgm:pt>
    <dgm:pt modelId="{2AC71DCF-6645-48E0-B0B7-242FB67932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you see a stack of books or a pile of papers on your desk? It’s easy to look at or remove the top. item of the stack or to add a new item to the top of the stack.</a:t>
          </a:r>
        </a:p>
      </dgm:t>
    </dgm:pt>
    <dgm:pt modelId="{006BB5B9-3270-4750-8278-B09EE544FA01}" type="parTrans" cxnId="{EBFFD505-7FFF-4C8B-8292-8E88EA5CB586}">
      <dgm:prSet/>
      <dgm:spPr/>
      <dgm:t>
        <a:bodyPr/>
        <a:lstStyle/>
        <a:p>
          <a:endParaRPr lang="en-US"/>
        </a:p>
      </dgm:t>
    </dgm:pt>
    <dgm:pt modelId="{611EA9AB-EC13-4EA9-9C37-B09FC50F51A7}" type="sibTrans" cxnId="{EBFFD505-7FFF-4C8B-8292-8E88EA5CB586}">
      <dgm:prSet/>
      <dgm:spPr/>
      <dgm:t>
        <a:bodyPr/>
        <a:lstStyle/>
        <a:p>
          <a:endParaRPr lang="en-US"/>
        </a:p>
      </dgm:t>
    </dgm:pt>
    <dgm:pt modelId="{2BFBFEF8-B62F-418A-BB4D-5A2BD41C5A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 your desk, you see your to-do list. Each entry in the list has a position that might or might not be important to you.</a:t>
          </a:r>
        </a:p>
      </dgm:t>
    </dgm:pt>
    <dgm:pt modelId="{12C3F654-5C88-4BD5-922A-F4A498475489}" type="parTrans" cxnId="{8C44FCD0-3AB6-4885-B835-339FCE413EBE}">
      <dgm:prSet/>
      <dgm:spPr/>
      <dgm:t>
        <a:bodyPr/>
        <a:lstStyle/>
        <a:p>
          <a:endParaRPr lang="en-US"/>
        </a:p>
      </dgm:t>
    </dgm:pt>
    <dgm:pt modelId="{9316E590-1F11-450D-B140-A0F6A4165867}" type="sibTrans" cxnId="{8C44FCD0-3AB6-4885-B835-339FCE413EBE}">
      <dgm:prSet/>
      <dgm:spPr/>
      <dgm:t>
        <a:bodyPr/>
        <a:lstStyle/>
        <a:p>
          <a:endParaRPr lang="en-US"/>
        </a:p>
      </dgm:t>
    </dgm:pt>
    <dgm:pt modelId="{F03C8F0A-3092-4C48-9DC0-B85053ACB9EE}" type="pres">
      <dgm:prSet presAssocID="{B271A559-8B35-49D8-B4A6-7FD499CFA797}" presName="root" presStyleCnt="0">
        <dgm:presLayoutVars>
          <dgm:dir/>
          <dgm:resizeHandles val="exact"/>
        </dgm:presLayoutVars>
      </dgm:prSet>
      <dgm:spPr/>
    </dgm:pt>
    <dgm:pt modelId="{6834B92B-EFEE-4F59-BF5D-E523EB2927D7}" type="pres">
      <dgm:prSet presAssocID="{79EE0311-1562-4742-81CD-A6D5E05369CD}" presName="compNode" presStyleCnt="0"/>
      <dgm:spPr/>
    </dgm:pt>
    <dgm:pt modelId="{E8D112DF-FAD5-4AC2-8349-BB80F9DFF538}" type="pres">
      <dgm:prSet presAssocID="{79EE0311-1562-4742-81CD-A6D5E05369CD}" presName="bgRect" presStyleLbl="bgShp" presStyleIdx="0" presStyleCnt="3"/>
      <dgm:spPr/>
    </dgm:pt>
    <dgm:pt modelId="{8139053A-2598-4CD9-8247-D857A0D2E4EE}" type="pres">
      <dgm:prSet presAssocID="{79EE0311-1562-4742-81CD-A6D5E05369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DD514BB-B87C-4F16-8DDC-197E1ABD33CF}" type="pres">
      <dgm:prSet presAssocID="{79EE0311-1562-4742-81CD-A6D5E05369CD}" presName="spaceRect" presStyleCnt="0"/>
      <dgm:spPr/>
    </dgm:pt>
    <dgm:pt modelId="{00B78A0C-59A1-45F3-9039-34609D5E8DEE}" type="pres">
      <dgm:prSet presAssocID="{79EE0311-1562-4742-81CD-A6D5E05369CD}" presName="parTx" presStyleLbl="revTx" presStyleIdx="0" presStyleCnt="3">
        <dgm:presLayoutVars>
          <dgm:chMax val="0"/>
          <dgm:chPref val="0"/>
        </dgm:presLayoutVars>
      </dgm:prSet>
      <dgm:spPr/>
    </dgm:pt>
    <dgm:pt modelId="{9F1CFDE8-303D-401F-B439-0DF9B69ABB1F}" type="pres">
      <dgm:prSet presAssocID="{59E0C01D-C272-4E31-B539-2AD87E573D89}" presName="sibTrans" presStyleCnt="0"/>
      <dgm:spPr/>
    </dgm:pt>
    <dgm:pt modelId="{9AAE2628-00C3-4630-AD68-1A988C8B87ED}" type="pres">
      <dgm:prSet presAssocID="{2AC71DCF-6645-48E0-B0B7-242FB6793290}" presName="compNode" presStyleCnt="0"/>
      <dgm:spPr/>
    </dgm:pt>
    <dgm:pt modelId="{82D46C1A-38C4-4053-82CA-01955F6A2580}" type="pres">
      <dgm:prSet presAssocID="{2AC71DCF-6645-48E0-B0B7-242FB6793290}" presName="bgRect" presStyleLbl="bgShp" presStyleIdx="1" presStyleCnt="3"/>
      <dgm:spPr/>
    </dgm:pt>
    <dgm:pt modelId="{9D5675FB-EFE6-44D2-9F49-90358EC3186E}" type="pres">
      <dgm:prSet presAssocID="{2AC71DCF-6645-48E0-B0B7-242FB67932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74907D0-2697-47CC-B20C-07BF06C5450A}" type="pres">
      <dgm:prSet presAssocID="{2AC71DCF-6645-48E0-B0B7-242FB6793290}" presName="spaceRect" presStyleCnt="0"/>
      <dgm:spPr/>
    </dgm:pt>
    <dgm:pt modelId="{EF4A6FC3-EABB-4447-A173-8006CB1468B1}" type="pres">
      <dgm:prSet presAssocID="{2AC71DCF-6645-48E0-B0B7-242FB6793290}" presName="parTx" presStyleLbl="revTx" presStyleIdx="1" presStyleCnt="3">
        <dgm:presLayoutVars>
          <dgm:chMax val="0"/>
          <dgm:chPref val="0"/>
        </dgm:presLayoutVars>
      </dgm:prSet>
      <dgm:spPr/>
    </dgm:pt>
    <dgm:pt modelId="{1D6850B7-14BE-483B-A5EE-1A418A6FDA68}" type="pres">
      <dgm:prSet presAssocID="{611EA9AB-EC13-4EA9-9C37-B09FC50F51A7}" presName="sibTrans" presStyleCnt="0"/>
      <dgm:spPr/>
    </dgm:pt>
    <dgm:pt modelId="{E412F772-2BD0-492E-8561-0DDB2683CF49}" type="pres">
      <dgm:prSet presAssocID="{2BFBFEF8-B62F-418A-BB4D-5A2BD41C5AC7}" presName="compNode" presStyleCnt="0"/>
      <dgm:spPr/>
    </dgm:pt>
    <dgm:pt modelId="{6A5FE3CF-33AD-49C4-887E-74573BEAA2FA}" type="pres">
      <dgm:prSet presAssocID="{2BFBFEF8-B62F-418A-BB4D-5A2BD41C5AC7}" presName="bgRect" presStyleLbl="bgShp" presStyleIdx="2" presStyleCnt="3"/>
      <dgm:spPr/>
    </dgm:pt>
    <dgm:pt modelId="{B30BD024-2833-4BFA-A6C3-F37CBF118DD3}" type="pres">
      <dgm:prSet presAssocID="{2BFBFEF8-B62F-418A-BB4D-5A2BD41C5A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ACBF3C7-B757-4FC2-8904-70E6C8934279}" type="pres">
      <dgm:prSet presAssocID="{2BFBFEF8-B62F-418A-BB4D-5A2BD41C5AC7}" presName="spaceRect" presStyleCnt="0"/>
      <dgm:spPr/>
    </dgm:pt>
    <dgm:pt modelId="{60EED634-81B7-40F4-BEAA-0DC1231F0008}" type="pres">
      <dgm:prSet presAssocID="{2BFBFEF8-B62F-418A-BB4D-5A2BD41C5A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FFD505-7FFF-4C8B-8292-8E88EA5CB586}" srcId="{B271A559-8B35-49D8-B4A6-7FD499CFA797}" destId="{2AC71DCF-6645-48E0-B0B7-242FB6793290}" srcOrd="1" destOrd="0" parTransId="{006BB5B9-3270-4750-8278-B09EE544FA01}" sibTransId="{611EA9AB-EC13-4EA9-9C37-B09FC50F51A7}"/>
    <dgm:cxn modelId="{43D19B5A-280E-4C46-859B-D45BDDAD0E06}" type="presOf" srcId="{79EE0311-1562-4742-81CD-A6D5E05369CD}" destId="{00B78A0C-59A1-45F3-9039-34609D5E8DEE}" srcOrd="0" destOrd="0" presId="urn:microsoft.com/office/officeart/2018/2/layout/IconVerticalSolidList"/>
    <dgm:cxn modelId="{D486335B-0C52-42E2-A4FA-A2A5880509FF}" srcId="{B271A559-8B35-49D8-B4A6-7FD499CFA797}" destId="{79EE0311-1562-4742-81CD-A6D5E05369CD}" srcOrd="0" destOrd="0" parTransId="{302E7F1F-E085-4C7A-8093-04358451D3E2}" sibTransId="{59E0C01D-C272-4E31-B539-2AD87E573D89}"/>
    <dgm:cxn modelId="{C7191367-DBD3-4433-BD4D-AD7A3F74AF6F}" type="presOf" srcId="{B271A559-8B35-49D8-B4A6-7FD499CFA797}" destId="{F03C8F0A-3092-4C48-9DC0-B85053ACB9EE}" srcOrd="0" destOrd="0" presId="urn:microsoft.com/office/officeart/2018/2/layout/IconVerticalSolidList"/>
    <dgm:cxn modelId="{00B321D0-58B3-46E7-B23D-4EA397204C54}" type="presOf" srcId="{2AC71DCF-6645-48E0-B0B7-242FB6793290}" destId="{EF4A6FC3-EABB-4447-A173-8006CB1468B1}" srcOrd="0" destOrd="0" presId="urn:microsoft.com/office/officeart/2018/2/layout/IconVerticalSolidList"/>
    <dgm:cxn modelId="{8C44FCD0-3AB6-4885-B835-339FCE413EBE}" srcId="{B271A559-8B35-49D8-B4A6-7FD499CFA797}" destId="{2BFBFEF8-B62F-418A-BB4D-5A2BD41C5AC7}" srcOrd="2" destOrd="0" parTransId="{12C3F654-5C88-4BD5-922A-F4A498475489}" sibTransId="{9316E590-1F11-450D-B140-A0F6A4165867}"/>
    <dgm:cxn modelId="{0B6182F8-C3DD-4D06-AA61-A1A25FF8896C}" type="presOf" srcId="{2BFBFEF8-B62F-418A-BB4D-5A2BD41C5AC7}" destId="{60EED634-81B7-40F4-BEAA-0DC1231F0008}" srcOrd="0" destOrd="0" presId="urn:microsoft.com/office/officeart/2018/2/layout/IconVerticalSolidList"/>
    <dgm:cxn modelId="{52A6E8C7-9D20-446C-8BFC-8CE5DDCFE448}" type="presParOf" srcId="{F03C8F0A-3092-4C48-9DC0-B85053ACB9EE}" destId="{6834B92B-EFEE-4F59-BF5D-E523EB2927D7}" srcOrd="0" destOrd="0" presId="urn:microsoft.com/office/officeart/2018/2/layout/IconVerticalSolidList"/>
    <dgm:cxn modelId="{2734394B-5B6B-4A62-A78A-24369784B92B}" type="presParOf" srcId="{6834B92B-EFEE-4F59-BF5D-E523EB2927D7}" destId="{E8D112DF-FAD5-4AC2-8349-BB80F9DFF538}" srcOrd="0" destOrd="0" presId="urn:microsoft.com/office/officeart/2018/2/layout/IconVerticalSolidList"/>
    <dgm:cxn modelId="{623288CB-82B6-47EE-A7E8-B1F0E104B7D0}" type="presParOf" srcId="{6834B92B-EFEE-4F59-BF5D-E523EB2927D7}" destId="{8139053A-2598-4CD9-8247-D857A0D2E4EE}" srcOrd="1" destOrd="0" presId="urn:microsoft.com/office/officeart/2018/2/layout/IconVerticalSolidList"/>
    <dgm:cxn modelId="{D82D0CC6-3EA1-451E-A782-F7B64D9F2B74}" type="presParOf" srcId="{6834B92B-EFEE-4F59-BF5D-E523EB2927D7}" destId="{8DD514BB-B87C-4F16-8DDC-197E1ABD33CF}" srcOrd="2" destOrd="0" presId="urn:microsoft.com/office/officeart/2018/2/layout/IconVerticalSolidList"/>
    <dgm:cxn modelId="{43458484-67E9-47CB-A870-B8FC8B9D7F97}" type="presParOf" srcId="{6834B92B-EFEE-4F59-BF5D-E523EB2927D7}" destId="{00B78A0C-59A1-45F3-9039-34609D5E8DEE}" srcOrd="3" destOrd="0" presId="urn:microsoft.com/office/officeart/2018/2/layout/IconVerticalSolidList"/>
    <dgm:cxn modelId="{7449A229-F76B-4701-B7D0-B7F799D08E89}" type="presParOf" srcId="{F03C8F0A-3092-4C48-9DC0-B85053ACB9EE}" destId="{9F1CFDE8-303D-401F-B439-0DF9B69ABB1F}" srcOrd="1" destOrd="0" presId="urn:microsoft.com/office/officeart/2018/2/layout/IconVerticalSolidList"/>
    <dgm:cxn modelId="{EFDEB268-17DD-431C-B089-EE695D0C3787}" type="presParOf" srcId="{F03C8F0A-3092-4C48-9DC0-B85053ACB9EE}" destId="{9AAE2628-00C3-4630-AD68-1A988C8B87ED}" srcOrd="2" destOrd="0" presId="urn:microsoft.com/office/officeart/2018/2/layout/IconVerticalSolidList"/>
    <dgm:cxn modelId="{E240426E-CEDD-47F2-83A0-7D0C98142393}" type="presParOf" srcId="{9AAE2628-00C3-4630-AD68-1A988C8B87ED}" destId="{82D46C1A-38C4-4053-82CA-01955F6A2580}" srcOrd="0" destOrd="0" presId="urn:microsoft.com/office/officeart/2018/2/layout/IconVerticalSolidList"/>
    <dgm:cxn modelId="{347D9081-4EC1-446F-B99C-1FEE99BBBC47}" type="presParOf" srcId="{9AAE2628-00C3-4630-AD68-1A988C8B87ED}" destId="{9D5675FB-EFE6-44D2-9F49-90358EC3186E}" srcOrd="1" destOrd="0" presId="urn:microsoft.com/office/officeart/2018/2/layout/IconVerticalSolidList"/>
    <dgm:cxn modelId="{E9C34250-2528-495C-B40D-22E66B6281D5}" type="presParOf" srcId="{9AAE2628-00C3-4630-AD68-1A988C8B87ED}" destId="{B74907D0-2697-47CC-B20C-07BF06C5450A}" srcOrd="2" destOrd="0" presId="urn:microsoft.com/office/officeart/2018/2/layout/IconVerticalSolidList"/>
    <dgm:cxn modelId="{70E7AB0E-D254-46D4-8C30-A4EBF6D3FA00}" type="presParOf" srcId="{9AAE2628-00C3-4630-AD68-1A988C8B87ED}" destId="{EF4A6FC3-EABB-4447-A173-8006CB1468B1}" srcOrd="3" destOrd="0" presId="urn:microsoft.com/office/officeart/2018/2/layout/IconVerticalSolidList"/>
    <dgm:cxn modelId="{857F911A-6435-43B0-A276-E388B5242F10}" type="presParOf" srcId="{F03C8F0A-3092-4C48-9DC0-B85053ACB9EE}" destId="{1D6850B7-14BE-483B-A5EE-1A418A6FDA68}" srcOrd="3" destOrd="0" presId="urn:microsoft.com/office/officeart/2018/2/layout/IconVerticalSolidList"/>
    <dgm:cxn modelId="{36C3C880-8C74-4AAB-9C94-6B11EF05BDB5}" type="presParOf" srcId="{F03C8F0A-3092-4C48-9DC0-B85053ACB9EE}" destId="{E412F772-2BD0-492E-8561-0DDB2683CF49}" srcOrd="4" destOrd="0" presId="urn:microsoft.com/office/officeart/2018/2/layout/IconVerticalSolidList"/>
    <dgm:cxn modelId="{0A067C4D-5C0A-4737-B027-D21CA50812B5}" type="presParOf" srcId="{E412F772-2BD0-492E-8561-0DDB2683CF49}" destId="{6A5FE3CF-33AD-49C4-887E-74573BEAA2FA}" srcOrd="0" destOrd="0" presId="urn:microsoft.com/office/officeart/2018/2/layout/IconVerticalSolidList"/>
    <dgm:cxn modelId="{13D13BDF-276E-4FF9-890D-D1DCCEDFE117}" type="presParOf" srcId="{E412F772-2BD0-492E-8561-0DDB2683CF49}" destId="{B30BD024-2833-4BFA-A6C3-F37CBF118DD3}" srcOrd="1" destOrd="0" presId="urn:microsoft.com/office/officeart/2018/2/layout/IconVerticalSolidList"/>
    <dgm:cxn modelId="{133F24CC-D456-44A3-BD5F-8673DE6A16B7}" type="presParOf" srcId="{E412F772-2BD0-492E-8561-0DDB2683CF49}" destId="{2ACBF3C7-B757-4FC2-8904-70E6C8934279}" srcOrd="2" destOrd="0" presId="urn:microsoft.com/office/officeart/2018/2/layout/IconVerticalSolidList"/>
    <dgm:cxn modelId="{759F1FB1-60E9-4940-A3AC-D1380E3797C1}" type="presParOf" srcId="{E412F772-2BD0-492E-8561-0DDB2683CF49}" destId="{60EED634-81B7-40F4-BEAA-0DC1231F00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71A559-8B35-49D8-B4A6-7FD499CFA7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981708-D0C0-42C6-B9DC-9CBAC2E223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Your dictionary is an alphabetical list of words and their definitions.</a:t>
          </a:r>
        </a:p>
      </dgm:t>
    </dgm:pt>
    <dgm:pt modelId="{647F9777-C308-4ECE-BE26-2762A0239C09}" type="parTrans" cxnId="{6A3CC249-8A8F-4B67-8C14-82D50DC25BCD}">
      <dgm:prSet/>
      <dgm:spPr/>
      <dgm:t>
        <a:bodyPr/>
        <a:lstStyle/>
        <a:p>
          <a:endParaRPr lang="en-US"/>
        </a:p>
      </dgm:t>
    </dgm:pt>
    <dgm:pt modelId="{5F46018E-21AC-4C0D-9734-FF2F82046B22}" type="sibTrans" cxnId="{6A3CC249-8A8F-4B67-8C14-82D50DC25BCD}">
      <dgm:prSet/>
      <dgm:spPr/>
      <dgm:t>
        <a:bodyPr/>
        <a:lstStyle/>
        <a:p>
          <a:endParaRPr lang="en-US"/>
        </a:p>
      </dgm:t>
    </dgm:pt>
    <dgm:pt modelId="{B9D6175A-98C3-4835-901D-E28D824EDF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Speaking of your computer, you have organized your files into folders, or directories. Each folder contains several other folders or files.</a:t>
          </a:r>
        </a:p>
      </dgm:t>
    </dgm:pt>
    <dgm:pt modelId="{6C7D8EB4-9C9B-42F1-AEFA-E2DE4D2052CF}" type="parTrans" cxnId="{95C672A1-2E71-4FF5-81C8-EC1107A7616B}">
      <dgm:prSet/>
      <dgm:spPr/>
      <dgm:t>
        <a:bodyPr/>
        <a:lstStyle/>
        <a:p>
          <a:endParaRPr lang="en-US"/>
        </a:p>
      </dgm:t>
    </dgm:pt>
    <dgm:pt modelId="{5399A07B-1CF4-4C19-9C07-337553B7CD83}" type="sibTrans" cxnId="{95C672A1-2E71-4FF5-81C8-EC1107A7616B}">
      <dgm:prSet/>
      <dgm:spPr/>
      <dgm:t>
        <a:bodyPr/>
        <a:lstStyle/>
        <a:p>
          <a:endParaRPr lang="en-US"/>
        </a:p>
      </dgm:t>
    </dgm:pt>
    <dgm:pt modelId="{963EADA9-45CE-4265-892D-B61F372393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Finally, notice the road map that you are using to plan your weekend trip. The diagram of roads and towns shows you how to get from one place to another.</a:t>
          </a:r>
        </a:p>
      </dgm:t>
    </dgm:pt>
    <dgm:pt modelId="{5C975CC3-61C7-4BC6-B8AB-F253CF2AC9C7}" type="parTrans" cxnId="{66BC4270-8289-4DF2-A1D0-DFAEF93ACA9E}">
      <dgm:prSet/>
      <dgm:spPr/>
      <dgm:t>
        <a:bodyPr/>
        <a:lstStyle/>
        <a:p>
          <a:endParaRPr lang="en-US"/>
        </a:p>
      </dgm:t>
    </dgm:pt>
    <dgm:pt modelId="{D2AD628A-548A-4FF6-959A-D580DF3A82FE}" type="sibTrans" cxnId="{66BC4270-8289-4DF2-A1D0-DFAEF93ACA9E}">
      <dgm:prSet/>
      <dgm:spPr/>
      <dgm:t>
        <a:bodyPr/>
        <a:lstStyle/>
        <a:p>
          <a:endParaRPr lang="en-US"/>
        </a:p>
      </dgm:t>
    </dgm:pt>
    <dgm:pt modelId="{1E48E893-3136-4E45-87F6-22B21B277F70}" type="pres">
      <dgm:prSet presAssocID="{B271A559-8B35-49D8-B4A6-7FD499CFA797}" presName="root" presStyleCnt="0">
        <dgm:presLayoutVars>
          <dgm:dir/>
          <dgm:resizeHandles val="exact"/>
        </dgm:presLayoutVars>
      </dgm:prSet>
      <dgm:spPr/>
    </dgm:pt>
    <dgm:pt modelId="{23187297-EA88-42CB-85E8-A7291CFDAE9D}" type="pres">
      <dgm:prSet presAssocID="{4F981708-D0C0-42C6-B9DC-9CBAC2E22304}" presName="compNode" presStyleCnt="0"/>
      <dgm:spPr/>
    </dgm:pt>
    <dgm:pt modelId="{6253649C-4084-4C4D-B4FC-676F25E2073C}" type="pres">
      <dgm:prSet presAssocID="{4F981708-D0C0-42C6-B9DC-9CBAC2E22304}" presName="bgRect" presStyleLbl="bgShp" presStyleIdx="0" presStyleCnt="3"/>
      <dgm:spPr/>
    </dgm:pt>
    <dgm:pt modelId="{123A0083-1311-4C9F-BF5A-DCC28EE4F85D}" type="pres">
      <dgm:prSet presAssocID="{4F981708-D0C0-42C6-B9DC-9CBAC2E223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7564120B-9808-4E74-BCF3-6A303B95F1B4}" type="pres">
      <dgm:prSet presAssocID="{4F981708-D0C0-42C6-B9DC-9CBAC2E22304}" presName="spaceRect" presStyleCnt="0"/>
      <dgm:spPr/>
    </dgm:pt>
    <dgm:pt modelId="{6CA14A1B-3353-4C17-AC1E-A2A49E695BEB}" type="pres">
      <dgm:prSet presAssocID="{4F981708-D0C0-42C6-B9DC-9CBAC2E22304}" presName="parTx" presStyleLbl="revTx" presStyleIdx="0" presStyleCnt="3">
        <dgm:presLayoutVars>
          <dgm:chMax val="0"/>
          <dgm:chPref val="0"/>
        </dgm:presLayoutVars>
      </dgm:prSet>
      <dgm:spPr/>
    </dgm:pt>
    <dgm:pt modelId="{19643DFE-6582-4335-AC6F-67F468C98AFB}" type="pres">
      <dgm:prSet presAssocID="{5F46018E-21AC-4C0D-9734-FF2F82046B22}" presName="sibTrans" presStyleCnt="0"/>
      <dgm:spPr/>
    </dgm:pt>
    <dgm:pt modelId="{450F0164-2D3A-4443-BAEE-E64370922D8D}" type="pres">
      <dgm:prSet presAssocID="{B9D6175A-98C3-4835-901D-E28D824EDF52}" presName="compNode" presStyleCnt="0"/>
      <dgm:spPr/>
    </dgm:pt>
    <dgm:pt modelId="{835097A3-B700-41EA-9BAB-5608CB33958D}" type="pres">
      <dgm:prSet presAssocID="{B9D6175A-98C3-4835-901D-E28D824EDF52}" presName="bgRect" presStyleLbl="bgShp" presStyleIdx="1" presStyleCnt="3"/>
      <dgm:spPr/>
    </dgm:pt>
    <dgm:pt modelId="{45138367-D04C-4491-931F-7C27AAAEDA18}" type="pres">
      <dgm:prSet presAssocID="{B9D6175A-98C3-4835-901D-E28D824EDF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727A593-CEE6-428E-85E6-9A0A2AEDECF6}" type="pres">
      <dgm:prSet presAssocID="{B9D6175A-98C3-4835-901D-E28D824EDF52}" presName="spaceRect" presStyleCnt="0"/>
      <dgm:spPr/>
    </dgm:pt>
    <dgm:pt modelId="{12EB778E-2F2E-417E-898F-16ED6E40EAF5}" type="pres">
      <dgm:prSet presAssocID="{B9D6175A-98C3-4835-901D-E28D824EDF52}" presName="parTx" presStyleLbl="revTx" presStyleIdx="1" presStyleCnt="3">
        <dgm:presLayoutVars>
          <dgm:chMax val="0"/>
          <dgm:chPref val="0"/>
        </dgm:presLayoutVars>
      </dgm:prSet>
      <dgm:spPr/>
    </dgm:pt>
    <dgm:pt modelId="{DF033052-DFAE-4237-A81C-23F7369E6BB7}" type="pres">
      <dgm:prSet presAssocID="{5399A07B-1CF4-4C19-9C07-337553B7CD83}" presName="sibTrans" presStyleCnt="0"/>
      <dgm:spPr/>
    </dgm:pt>
    <dgm:pt modelId="{2227438D-3530-42B4-8E57-8BEBD0749E74}" type="pres">
      <dgm:prSet presAssocID="{963EADA9-45CE-4265-892D-B61F37239375}" presName="compNode" presStyleCnt="0"/>
      <dgm:spPr/>
    </dgm:pt>
    <dgm:pt modelId="{90203558-97AE-42DA-9C51-61B425577228}" type="pres">
      <dgm:prSet presAssocID="{963EADA9-45CE-4265-892D-B61F37239375}" presName="bgRect" presStyleLbl="bgShp" presStyleIdx="2" presStyleCnt="3"/>
      <dgm:spPr/>
    </dgm:pt>
    <dgm:pt modelId="{52A9C2E2-D2AB-49D2-97BC-BD98E9D61591}" type="pres">
      <dgm:prSet presAssocID="{963EADA9-45CE-4265-892D-B61F372393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D1A46586-9928-43DF-8B77-8482B677AE4C}" type="pres">
      <dgm:prSet presAssocID="{963EADA9-45CE-4265-892D-B61F37239375}" presName="spaceRect" presStyleCnt="0"/>
      <dgm:spPr/>
    </dgm:pt>
    <dgm:pt modelId="{8B9D3713-3E9A-4BD3-A849-B07F3D0DD672}" type="pres">
      <dgm:prSet presAssocID="{963EADA9-45CE-4265-892D-B61F3723937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A3CC249-8A8F-4B67-8C14-82D50DC25BCD}" srcId="{B271A559-8B35-49D8-B4A6-7FD499CFA797}" destId="{4F981708-D0C0-42C6-B9DC-9CBAC2E22304}" srcOrd="0" destOrd="0" parTransId="{647F9777-C308-4ECE-BE26-2762A0239C09}" sibTransId="{5F46018E-21AC-4C0D-9734-FF2F82046B22}"/>
    <dgm:cxn modelId="{13B05A63-DC4F-414A-9F23-95120F6A66A8}" type="presOf" srcId="{963EADA9-45CE-4265-892D-B61F37239375}" destId="{8B9D3713-3E9A-4BD3-A849-B07F3D0DD672}" srcOrd="0" destOrd="0" presId="urn:microsoft.com/office/officeart/2018/2/layout/IconVerticalSolidList"/>
    <dgm:cxn modelId="{07A5806F-7BBC-405D-A704-D0C3D258F154}" type="presOf" srcId="{B271A559-8B35-49D8-B4A6-7FD499CFA797}" destId="{1E48E893-3136-4E45-87F6-22B21B277F70}" srcOrd="0" destOrd="0" presId="urn:microsoft.com/office/officeart/2018/2/layout/IconVerticalSolidList"/>
    <dgm:cxn modelId="{66BC4270-8289-4DF2-A1D0-DFAEF93ACA9E}" srcId="{B271A559-8B35-49D8-B4A6-7FD499CFA797}" destId="{963EADA9-45CE-4265-892D-B61F37239375}" srcOrd="2" destOrd="0" parTransId="{5C975CC3-61C7-4BC6-B8AB-F253CF2AC9C7}" sibTransId="{D2AD628A-548A-4FF6-959A-D580DF3A82FE}"/>
    <dgm:cxn modelId="{BE3AFF73-FE20-419E-9770-9D3BCD7DABD5}" type="presOf" srcId="{B9D6175A-98C3-4835-901D-E28D824EDF52}" destId="{12EB778E-2F2E-417E-898F-16ED6E40EAF5}" srcOrd="0" destOrd="0" presId="urn:microsoft.com/office/officeart/2018/2/layout/IconVerticalSolidList"/>
    <dgm:cxn modelId="{95C672A1-2E71-4FF5-81C8-EC1107A7616B}" srcId="{B271A559-8B35-49D8-B4A6-7FD499CFA797}" destId="{B9D6175A-98C3-4835-901D-E28D824EDF52}" srcOrd="1" destOrd="0" parTransId="{6C7D8EB4-9C9B-42F1-AEFA-E2DE4D2052CF}" sibTransId="{5399A07B-1CF4-4C19-9C07-337553B7CD83}"/>
    <dgm:cxn modelId="{A9A056B1-119E-4FF4-9D93-69374C76CE3D}" type="presOf" srcId="{4F981708-D0C0-42C6-B9DC-9CBAC2E22304}" destId="{6CA14A1B-3353-4C17-AC1E-A2A49E695BEB}" srcOrd="0" destOrd="0" presId="urn:microsoft.com/office/officeart/2018/2/layout/IconVerticalSolidList"/>
    <dgm:cxn modelId="{E686AFA6-074A-4173-B2B6-3C17F419CC89}" type="presParOf" srcId="{1E48E893-3136-4E45-87F6-22B21B277F70}" destId="{23187297-EA88-42CB-85E8-A7291CFDAE9D}" srcOrd="0" destOrd="0" presId="urn:microsoft.com/office/officeart/2018/2/layout/IconVerticalSolidList"/>
    <dgm:cxn modelId="{44C925FD-F152-4F4E-AE62-38E7F57E2C88}" type="presParOf" srcId="{23187297-EA88-42CB-85E8-A7291CFDAE9D}" destId="{6253649C-4084-4C4D-B4FC-676F25E2073C}" srcOrd="0" destOrd="0" presId="urn:microsoft.com/office/officeart/2018/2/layout/IconVerticalSolidList"/>
    <dgm:cxn modelId="{A286C167-8122-4353-A9A5-DC18799CF523}" type="presParOf" srcId="{23187297-EA88-42CB-85E8-A7291CFDAE9D}" destId="{123A0083-1311-4C9F-BF5A-DCC28EE4F85D}" srcOrd="1" destOrd="0" presId="urn:microsoft.com/office/officeart/2018/2/layout/IconVerticalSolidList"/>
    <dgm:cxn modelId="{38126D31-A687-48EC-83B7-6F8D9CA94F2F}" type="presParOf" srcId="{23187297-EA88-42CB-85E8-A7291CFDAE9D}" destId="{7564120B-9808-4E74-BCF3-6A303B95F1B4}" srcOrd="2" destOrd="0" presId="urn:microsoft.com/office/officeart/2018/2/layout/IconVerticalSolidList"/>
    <dgm:cxn modelId="{1F9CA070-4024-4B5C-BE7D-5A7F55A69466}" type="presParOf" srcId="{23187297-EA88-42CB-85E8-A7291CFDAE9D}" destId="{6CA14A1B-3353-4C17-AC1E-A2A49E695BEB}" srcOrd="3" destOrd="0" presId="urn:microsoft.com/office/officeart/2018/2/layout/IconVerticalSolidList"/>
    <dgm:cxn modelId="{136324B5-5B96-471A-AF67-4FA51420D201}" type="presParOf" srcId="{1E48E893-3136-4E45-87F6-22B21B277F70}" destId="{19643DFE-6582-4335-AC6F-67F468C98AFB}" srcOrd="1" destOrd="0" presId="urn:microsoft.com/office/officeart/2018/2/layout/IconVerticalSolidList"/>
    <dgm:cxn modelId="{875C9C5C-6433-4EEF-9905-F789C97EB837}" type="presParOf" srcId="{1E48E893-3136-4E45-87F6-22B21B277F70}" destId="{450F0164-2D3A-4443-BAEE-E64370922D8D}" srcOrd="2" destOrd="0" presId="urn:microsoft.com/office/officeart/2018/2/layout/IconVerticalSolidList"/>
    <dgm:cxn modelId="{2C1691FB-D71F-422F-BC9A-84F6CAC3CA39}" type="presParOf" srcId="{450F0164-2D3A-4443-BAEE-E64370922D8D}" destId="{835097A3-B700-41EA-9BAB-5608CB33958D}" srcOrd="0" destOrd="0" presId="urn:microsoft.com/office/officeart/2018/2/layout/IconVerticalSolidList"/>
    <dgm:cxn modelId="{1FE4F59C-3EBA-43F2-9567-1D6086936E34}" type="presParOf" srcId="{450F0164-2D3A-4443-BAEE-E64370922D8D}" destId="{45138367-D04C-4491-931F-7C27AAAEDA18}" srcOrd="1" destOrd="0" presId="urn:microsoft.com/office/officeart/2018/2/layout/IconVerticalSolidList"/>
    <dgm:cxn modelId="{65A8F5E3-3AAF-446E-96B8-A0AE5792E8EC}" type="presParOf" srcId="{450F0164-2D3A-4443-BAEE-E64370922D8D}" destId="{8727A593-CEE6-428E-85E6-9A0A2AEDECF6}" srcOrd="2" destOrd="0" presId="urn:microsoft.com/office/officeart/2018/2/layout/IconVerticalSolidList"/>
    <dgm:cxn modelId="{ABF37314-C08E-4A10-887E-A146C684046E}" type="presParOf" srcId="{450F0164-2D3A-4443-BAEE-E64370922D8D}" destId="{12EB778E-2F2E-417E-898F-16ED6E40EAF5}" srcOrd="3" destOrd="0" presId="urn:microsoft.com/office/officeart/2018/2/layout/IconVerticalSolidList"/>
    <dgm:cxn modelId="{F117AD65-5734-4D10-8F26-50174CFD0898}" type="presParOf" srcId="{1E48E893-3136-4E45-87F6-22B21B277F70}" destId="{DF033052-DFAE-4237-A81C-23F7369E6BB7}" srcOrd="3" destOrd="0" presId="urn:microsoft.com/office/officeart/2018/2/layout/IconVerticalSolidList"/>
    <dgm:cxn modelId="{0831C5EC-3459-4A88-80B6-3151802833B0}" type="presParOf" srcId="{1E48E893-3136-4E45-87F6-22B21B277F70}" destId="{2227438D-3530-42B4-8E57-8BEBD0749E74}" srcOrd="4" destOrd="0" presId="urn:microsoft.com/office/officeart/2018/2/layout/IconVerticalSolidList"/>
    <dgm:cxn modelId="{C1780AA3-44D9-4340-BDBF-826FC7295114}" type="presParOf" srcId="{2227438D-3530-42B4-8E57-8BEBD0749E74}" destId="{90203558-97AE-42DA-9C51-61B425577228}" srcOrd="0" destOrd="0" presId="urn:microsoft.com/office/officeart/2018/2/layout/IconVerticalSolidList"/>
    <dgm:cxn modelId="{2C254AB2-C2EB-4D62-8885-82795F6B7FCC}" type="presParOf" srcId="{2227438D-3530-42B4-8E57-8BEBD0749E74}" destId="{52A9C2E2-D2AB-49D2-97BC-BD98E9D61591}" srcOrd="1" destOrd="0" presId="urn:microsoft.com/office/officeart/2018/2/layout/IconVerticalSolidList"/>
    <dgm:cxn modelId="{801E6F5A-306E-443A-8C1F-7626486768C0}" type="presParOf" srcId="{2227438D-3530-42B4-8E57-8BEBD0749E74}" destId="{D1A46586-9928-43DF-8B77-8482B677AE4C}" srcOrd="2" destOrd="0" presId="urn:microsoft.com/office/officeart/2018/2/layout/IconVerticalSolidList"/>
    <dgm:cxn modelId="{7BF132EA-9038-4400-83A3-F196829E45F8}" type="presParOf" srcId="{2227438D-3530-42B4-8E57-8BEBD0749E74}" destId="{8B9D3713-3E9A-4BD3-A849-B07F3D0DD6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9FF2CD-886A-41B2-8466-719865E161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709617-AF16-44DA-9DA8-6013983F9F61}">
      <dgm:prSet/>
      <dgm:spPr/>
      <dgm:t>
        <a:bodyPr/>
        <a:lstStyle/>
        <a:p>
          <a:r>
            <a:rPr lang="en-US" i="1"/>
            <a:t>The data structures </a:t>
          </a:r>
          <a:r>
            <a:rPr lang="en-US"/>
            <a:t>govern the space and time consumed by your running program. </a:t>
          </a:r>
        </a:p>
      </dgm:t>
    </dgm:pt>
    <dgm:pt modelId="{8A6256A3-31AC-4E02-B164-54D0B7186467}" type="parTrans" cxnId="{E858CBE7-480D-4162-A66C-8BDB275D1E54}">
      <dgm:prSet/>
      <dgm:spPr/>
      <dgm:t>
        <a:bodyPr/>
        <a:lstStyle/>
        <a:p>
          <a:endParaRPr lang="en-US"/>
        </a:p>
      </dgm:t>
    </dgm:pt>
    <dgm:pt modelId="{A6908030-0B03-4BA1-8CFF-D66CC845E1D5}" type="sibTrans" cxnId="{E858CBE7-480D-4162-A66C-8BDB275D1E54}">
      <dgm:prSet/>
      <dgm:spPr/>
      <dgm:t>
        <a:bodyPr/>
        <a:lstStyle/>
        <a:p>
          <a:endParaRPr lang="en-US"/>
        </a:p>
      </dgm:t>
    </dgm:pt>
    <dgm:pt modelId="{168DC925-9617-4EFC-970B-4A0FA4278B8D}">
      <dgm:prSet/>
      <dgm:spPr/>
      <dgm:t>
        <a:bodyPr/>
        <a:lstStyle/>
        <a:p>
          <a:r>
            <a:rPr lang="en-US"/>
            <a:t>In addition, large programs take time to write. Using different structures can actually have an impact on how long it takes to </a:t>
          </a:r>
          <a:r>
            <a:rPr lang="en-US" i="1"/>
            <a:t>write </a:t>
          </a:r>
          <a:r>
            <a:rPr lang="en-US"/>
            <a:t>your program. </a:t>
          </a:r>
        </a:p>
      </dgm:t>
    </dgm:pt>
    <dgm:pt modelId="{F6F2D610-9E16-45CF-A724-EC92DAD126F4}" type="parTrans" cxnId="{B596A2B2-887D-4690-9293-1F3E5B0FB5F8}">
      <dgm:prSet/>
      <dgm:spPr/>
      <dgm:t>
        <a:bodyPr/>
        <a:lstStyle/>
        <a:p>
          <a:endParaRPr lang="en-US"/>
        </a:p>
      </dgm:t>
    </dgm:pt>
    <dgm:pt modelId="{17993BB9-E13D-416C-8657-A9D5131EF977}" type="sibTrans" cxnId="{B596A2B2-887D-4690-9293-1F3E5B0FB5F8}">
      <dgm:prSet/>
      <dgm:spPr/>
      <dgm:t>
        <a:bodyPr/>
        <a:lstStyle/>
        <a:p>
          <a:endParaRPr lang="en-US"/>
        </a:p>
      </dgm:t>
    </dgm:pt>
    <dgm:pt modelId="{9A959B42-8CB9-4894-9CA5-596BE6D9703A}">
      <dgm:prSet/>
      <dgm:spPr/>
      <dgm:t>
        <a:bodyPr/>
        <a:lstStyle/>
        <a:p>
          <a:r>
            <a:rPr lang="en-US"/>
            <a:t>Choosing the wrong structures can cause your program to run poorly or be difficult or impossible to implement effectively.</a:t>
          </a:r>
        </a:p>
      </dgm:t>
    </dgm:pt>
    <dgm:pt modelId="{942AA2E4-92E3-4260-B92C-2CDA5B6CFF76}" type="parTrans" cxnId="{4E3588C9-A17F-478D-9355-909378869D72}">
      <dgm:prSet/>
      <dgm:spPr/>
      <dgm:t>
        <a:bodyPr/>
        <a:lstStyle/>
        <a:p>
          <a:endParaRPr lang="en-US"/>
        </a:p>
      </dgm:t>
    </dgm:pt>
    <dgm:pt modelId="{E7F377AF-0D34-4999-B423-73896BBCF43F}" type="sibTrans" cxnId="{4E3588C9-A17F-478D-9355-909378869D72}">
      <dgm:prSet/>
      <dgm:spPr/>
      <dgm:t>
        <a:bodyPr/>
        <a:lstStyle/>
        <a:p>
          <a:endParaRPr lang="en-US"/>
        </a:p>
      </dgm:t>
    </dgm:pt>
    <dgm:pt modelId="{9F9F21D7-A76F-4CB0-8395-3426DD06AD8A}">
      <dgm:prSet/>
      <dgm:spPr/>
      <dgm:t>
        <a:bodyPr/>
        <a:lstStyle/>
        <a:p>
          <a:r>
            <a:rPr lang="en-US" dirty="0"/>
            <a:t>Algorithm + data structure = program</a:t>
          </a:r>
        </a:p>
      </dgm:t>
    </dgm:pt>
    <dgm:pt modelId="{58C74A41-0B81-4BAC-AA76-F93406E0C13E}" type="parTrans" cxnId="{63B21B2F-37F2-4849-AF12-30939E45E984}">
      <dgm:prSet/>
      <dgm:spPr/>
      <dgm:t>
        <a:bodyPr/>
        <a:lstStyle/>
        <a:p>
          <a:endParaRPr lang="en-US"/>
        </a:p>
      </dgm:t>
    </dgm:pt>
    <dgm:pt modelId="{443B3ADE-D628-4AEE-9FF5-0EB72E92BF85}" type="sibTrans" cxnId="{63B21B2F-37F2-4849-AF12-30939E45E984}">
      <dgm:prSet/>
      <dgm:spPr/>
      <dgm:t>
        <a:bodyPr/>
        <a:lstStyle/>
        <a:p>
          <a:endParaRPr lang="en-US"/>
        </a:p>
      </dgm:t>
    </dgm:pt>
    <dgm:pt modelId="{0F20808B-4184-426F-9F1E-59931ABE8F9F}" type="pres">
      <dgm:prSet presAssocID="{5D9FF2CD-886A-41B2-8466-719865E161AF}" presName="root" presStyleCnt="0">
        <dgm:presLayoutVars>
          <dgm:dir/>
          <dgm:resizeHandles val="exact"/>
        </dgm:presLayoutVars>
      </dgm:prSet>
      <dgm:spPr/>
    </dgm:pt>
    <dgm:pt modelId="{91068BEE-BD50-46C4-9B79-2976E0A88C46}" type="pres">
      <dgm:prSet presAssocID="{69709617-AF16-44DA-9DA8-6013983F9F61}" presName="compNode" presStyleCnt="0"/>
      <dgm:spPr/>
    </dgm:pt>
    <dgm:pt modelId="{0EF80608-FBD6-4A0E-8775-1F4BFF6B4CC9}" type="pres">
      <dgm:prSet presAssocID="{69709617-AF16-44DA-9DA8-6013983F9F61}" presName="bgRect" presStyleLbl="bgShp" presStyleIdx="0" presStyleCnt="4"/>
      <dgm:spPr/>
    </dgm:pt>
    <dgm:pt modelId="{A903E699-39F2-40F5-921D-596E6EDC3D29}" type="pres">
      <dgm:prSet presAssocID="{69709617-AF16-44DA-9DA8-6013983F9F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1C71AD7-BEB4-4C06-BB0C-2F3DAAA59F88}" type="pres">
      <dgm:prSet presAssocID="{69709617-AF16-44DA-9DA8-6013983F9F61}" presName="spaceRect" presStyleCnt="0"/>
      <dgm:spPr/>
    </dgm:pt>
    <dgm:pt modelId="{19429F0D-3498-40CB-8B16-76BDDEFB5A2E}" type="pres">
      <dgm:prSet presAssocID="{69709617-AF16-44DA-9DA8-6013983F9F61}" presName="parTx" presStyleLbl="revTx" presStyleIdx="0" presStyleCnt="4">
        <dgm:presLayoutVars>
          <dgm:chMax val="0"/>
          <dgm:chPref val="0"/>
        </dgm:presLayoutVars>
      </dgm:prSet>
      <dgm:spPr/>
    </dgm:pt>
    <dgm:pt modelId="{E8228F94-A39A-4CDE-BBC9-3B9483F713AD}" type="pres">
      <dgm:prSet presAssocID="{A6908030-0B03-4BA1-8CFF-D66CC845E1D5}" presName="sibTrans" presStyleCnt="0"/>
      <dgm:spPr/>
    </dgm:pt>
    <dgm:pt modelId="{F05904ED-EEA7-4512-AEEF-38A9D0575783}" type="pres">
      <dgm:prSet presAssocID="{168DC925-9617-4EFC-970B-4A0FA4278B8D}" presName="compNode" presStyleCnt="0"/>
      <dgm:spPr/>
    </dgm:pt>
    <dgm:pt modelId="{B480F882-5C6F-4DA0-A179-05BD673B7849}" type="pres">
      <dgm:prSet presAssocID="{168DC925-9617-4EFC-970B-4A0FA4278B8D}" presName="bgRect" presStyleLbl="bgShp" presStyleIdx="1" presStyleCnt="4"/>
      <dgm:spPr/>
    </dgm:pt>
    <dgm:pt modelId="{93FD8F4A-52A3-4E8C-A73B-F10ADA1D5672}" type="pres">
      <dgm:prSet presAssocID="{168DC925-9617-4EFC-970B-4A0FA4278B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3E6C499-4E7E-4A3C-B3C6-81A6653D80AF}" type="pres">
      <dgm:prSet presAssocID="{168DC925-9617-4EFC-970B-4A0FA4278B8D}" presName="spaceRect" presStyleCnt="0"/>
      <dgm:spPr/>
    </dgm:pt>
    <dgm:pt modelId="{F22A8F50-897F-4204-B422-83496587E7D8}" type="pres">
      <dgm:prSet presAssocID="{168DC925-9617-4EFC-970B-4A0FA4278B8D}" presName="parTx" presStyleLbl="revTx" presStyleIdx="1" presStyleCnt="4">
        <dgm:presLayoutVars>
          <dgm:chMax val="0"/>
          <dgm:chPref val="0"/>
        </dgm:presLayoutVars>
      </dgm:prSet>
      <dgm:spPr/>
    </dgm:pt>
    <dgm:pt modelId="{642105A5-06E5-434C-A13B-DC2C19F8D70E}" type="pres">
      <dgm:prSet presAssocID="{17993BB9-E13D-416C-8657-A9D5131EF977}" presName="sibTrans" presStyleCnt="0"/>
      <dgm:spPr/>
    </dgm:pt>
    <dgm:pt modelId="{AC92DDF1-65F6-4B07-A196-E981E1ACC935}" type="pres">
      <dgm:prSet presAssocID="{9A959B42-8CB9-4894-9CA5-596BE6D9703A}" presName="compNode" presStyleCnt="0"/>
      <dgm:spPr/>
    </dgm:pt>
    <dgm:pt modelId="{B90BEC6B-D903-4F92-8D5B-67F3D4694E70}" type="pres">
      <dgm:prSet presAssocID="{9A959B42-8CB9-4894-9CA5-596BE6D9703A}" presName="bgRect" presStyleLbl="bgShp" presStyleIdx="2" presStyleCnt="4"/>
      <dgm:spPr/>
    </dgm:pt>
    <dgm:pt modelId="{799BEB50-0755-45F2-93E4-6558B1BB962E}" type="pres">
      <dgm:prSet presAssocID="{9A959B42-8CB9-4894-9CA5-596BE6D970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104B8D2-DCBF-4BF8-AE9D-2BFDE5A9F8FE}" type="pres">
      <dgm:prSet presAssocID="{9A959B42-8CB9-4894-9CA5-596BE6D9703A}" presName="spaceRect" presStyleCnt="0"/>
      <dgm:spPr/>
    </dgm:pt>
    <dgm:pt modelId="{E16F2AA0-A382-4D7F-BF31-E2FC7A8E4142}" type="pres">
      <dgm:prSet presAssocID="{9A959B42-8CB9-4894-9CA5-596BE6D9703A}" presName="parTx" presStyleLbl="revTx" presStyleIdx="2" presStyleCnt="4">
        <dgm:presLayoutVars>
          <dgm:chMax val="0"/>
          <dgm:chPref val="0"/>
        </dgm:presLayoutVars>
      </dgm:prSet>
      <dgm:spPr/>
    </dgm:pt>
    <dgm:pt modelId="{7300A508-675B-4195-9B1B-7BCF371D889A}" type="pres">
      <dgm:prSet presAssocID="{E7F377AF-0D34-4999-B423-73896BBCF43F}" presName="sibTrans" presStyleCnt="0"/>
      <dgm:spPr/>
    </dgm:pt>
    <dgm:pt modelId="{F13CF34F-4A51-4593-AAA2-EBB036243344}" type="pres">
      <dgm:prSet presAssocID="{9F9F21D7-A76F-4CB0-8395-3426DD06AD8A}" presName="compNode" presStyleCnt="0"/>
      <dgm:spPr/>
    </dgm:pt>
    <dgm:pt modelId="{F3E37EFD-C36A-4A1A-BE48-9630F13429E1}" type="pres">
      <dgm:prSet presAssocID="{9F9F21D7-A76F-4CB0-8395-3426DD06AD8A}" presName="bgRect" presStyleLbl="bgShp" presStyleIdx="3" presStyleCnt="4"/>
      <dgm:spPr/>
    </dgm:pt>
    <dgm:pt modelId="{7EE9B195-C2A7-4875-B70E-D241AF3D0EBD}" type="pres">
      <dgm:prSet presAssocID="{9F9F21D7-A76F-4CB0-8395-3426DD06AD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697154F-6531-4CD6-BF64-A58FC512A3E2}" type="pres">
      <dgm:prSet presAssocID="{9F9F21D7-A76F-4CB0-8395-3426DD06AD8A}" presName="spaceRect" presStyleCnt="0"/>
      <dgm:spPr/>
    </dgm:pt>
    <dgm:pt modelId="{C40E80A4-928F-4838-BB5B-755871376ABC}" type="pres">
      <dgm:prSet presAssocID="{9F9F21D7-A76F-4CB0-8395-3426DD06AD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B21B2F-37F2-4849-AF12-30939E45E984}" srcId="{5D9FF2CD-886A-41B2-8466-719865E161AF}" destId="{9F9F21D7-A76F-4CB0-8395-3426DD06AD8A}" srcOrd="3" destOrd="0" parTransId="{58C74A41-0B81-4BAC-AA76-F93406E0C13E}" sibTransId="{443B3ADE-D628-4AEE-9FF5-0EB72E92BF85}"/>
    <dgm:cxn modelId="{B592C568-0213-431B-BCA0-4568B91A7A29}" type="presOf" srcId="{9A959B42-8CB9-4894-9CA5-596BE6D9703A}" destId="{E16F2AA0-A382-4D7F-BF31-E2FC7A8E4142}" srcOrd="0" destOrd="0" presId="urn:microsoft.com/office/officeart/2018/2/layout/IconVerticalSolidList"/>
    <dgm:cxn modelId="{F1159C88-828F-4D93-BE59-8A30002DB477}" type="presOf" srcId="{69709617-AF16-44DA-9DA8-6013983F9F61}" destId="{19429F0D-3498-40CB-8B16-76BDDEFB5A2E}" srcOrd="0" destOrd="0" presId="urn:microsoft.com/office/officeart/2018/2/layout/IconVerticalSolidList"/>
    <dgm:cxn modelId="{1D87219A-4049-49C6-AC44-9C835D7EEEAB}" type="presOf" srcId="{168DC925-9617-4EFC-970B-4A0FA4278B8D}" destId="{F22A8F50-897F-4204-B422-83496587E7D8}" srcOrd="0" destOrd="0" presId="urn:microsoft.com/office/officeart/2018/2/layout/IconVerticalSolidList"/>
    <dgm:cxn modelId="{B596A2B2-887D-4690-9293-1F3E5B0FB5F8}" srcId="{5D9FF2CD-886A-41B2-8466-719865E161AF}" destId="{168DC925-9617-4EFC-970B-4A0FA4278B8D}" srcOrd="1" destOrd="0" parTransId="{F6F2D610-9E16-45CF-A724-EC92DAD126F4}" sibTransId="{17993BB9-E13D-416C-8657-A9D5131EF977}"/>
    <dgm:cxn modelId="{4E3588C9-A17F-478D-9355-909378869D72}" srcId="{5D9FF2CD-886A-41B2-8466-719865E161AF}" destId="{9A959B42-8CB9-4894-9CA5-596BE6D9703A}" srcOrd="2" destOrd="0" parTransId="{942AA2E4-92E3-4260-B92C-2CDA5B6CFF76}" sibTransId="{E7F377AF-0D34-4999-B423-73896BBCF43F}"/>
    <dgm:cxn modelId="{75C6B1D6-B6C5-41B0-9E98-6BCAFAC86D49}" type="presOf" srcId="{5D9FF2CD-886A-41B2-8466-719865E161AF}" destId="{0F20808B-4184-426F-9F1E-59931ABE8F9F}" srcOrd="0" destOrd="0" presId="urn:microsoft.com/office/officeart/2018/2/layout/IconVerticalSolidList"/>
    <dgm:cxn modelId="{E858CBE7-480D-4162-A66C-8BDB275D1E54}" srcId="{5D9FF2CD-886A-41B2-8466-719865E161AF}" destId="{69709617-AF16-44DA-9DA8-6013983F9F61}" srcOrd="0" destOrd="0" parTransId="{8A6256A3-31AC-4E02-B164-54D0B7186467}" sibTransId="{A6908030-0B03-4BA1-8CFF-D66CC845E1D5}"/>
    <dgm:cxn modelId="{273D78F1-8DCA-4C7C-B76F-3C20C06EBA49}" type="presOf" srcId="{9F9F21D7-A76F-4CB0-8395-3426DD06AD8A}" destId="{C40E80A4-928F-4838-BB5B-755871376ABC}" srcOrd="0" destOrd="0" presId="urn:microsoft.com/office/officeart/2018/2/layout/IconVerticalSolidList"/>
    <dgm:cxn modelId="{EBD71E92-752C-4E4A-9A0F-19A8415D0A92}" type="presParOf" srcId="{0F20808B-4184-426F-9F1E-59931ABE8F9F}" destId="{91068BEE-BD50-46C4-9B79-2976E0A88C46}" srcOrd="0" destOrd="0" presId="urn:microsoft.com/office/officeart/2018/2/layout/IconVerticalSolidList"/>
    <dgm:cxn modelId="{3FB14EEB-0426-4791-9FA0-A6CB2CDF5213}" type="presParOf" srcId="{91068BEE-BD50-46C4-9B79-2976E0A88C46}" destId="{0EF80608-FBD6-4A0E-8775-1F4BFF6B4CC9}" srcOrd="0" destOrd="0" presId="urn:microsoft.com/office/officeart/2018/2/layout/IconVerticalSolidList"/>
    <dgm:cxn modelId="{3FD191B8-8A92-4CDE-847C-F3F8954D5737}" type="presParOf" srcId="{91068BEE-BD50-46C4-9B79-2976E0A88C46}" destId="{A903E699-39F2-40F5-921D-596E6EDC3D29}" srcOrd="1" destOrd="0" presId="urn:microsoft.com/office/officeart/2018/2/layout/IconVerticalSolidList"/>
    <dgm:cxn modelId="{B3263049-A0DA-4A64-B035-736B091693CA}" type="presParOf" srcId="{91068BEE-BD50-46C4-9B79-2976E0A88C46}" destId="{C1C71AD7-BEB4-4C06-BB0C-2F3DAAA59F88}" srcOrd="2" destOrd="0" presId="urn:microsoft.com/office/officeart/2018/2/layout/IconVerticalSolidList"/>
    <dgm:cxn modelId="{A78B1F1B-CC43-4DEC-AEF1-25A415A0D410}" type="presParOf" srcId="{91068BEE-BD50-46C4-9B79-2976E0A88C46}" destId="{19429F0D-3498-40CB-8B16-76BDDEFB5A2E}" srcOrd="3" destOrd="0" presId="urn:microsoft.com/office/officeart/2018/2/layout/IconVerticalSolidList"/>
    <dgm:cxn modelId="{89AC4F64-402C-438E-B201-63C4DC5252D7}" type="presParOf" srcId="{0F20808B-4184-426F-9F1E-59931ABE8F9F}" destId="{E8228F94-A39A-4CDE-BBC9-3B9483F713AD}" srcOrd="1" destOrd="0" presId="urn:microsoft.com/office/officeart/2018/2/layout/IconVerticalSolidList"/>
    <dgm:cxn modelId="{58711A9F-AE86-415F-B343-E7C3C12F631F}" type="presParOf" srcId="{0F20808B-4184-426F-9F1E-59931ABE8F9F}" destId="{F05904ED-EEA7-4512-AEEF-38A9D0575783}" srcOrd="2" destOrd="0" presId="urn:microsoft.com/office/officeart/2018/2/layout/IconVerticalSolidList"/>
    <dgm:cxn modelId="{981D75D9-C963-4074-9780-EDB85A8F0A34}" type="presParOf" srcId="{F05904ED-EEA7-4512-AEEF-38A9D0575783}" destId="{B480F882-5C6F-4DA0-A179-05BD673B7849}" srcOrd="0" destOrd="0" presId="urn:microsoft.com/office/officeart/2018/2/layout/IconVerticalSolidList"/>
    <dgm:cxn modelId="{CF78FDF3-3C1D-48CD-904B-7D65882F1A77}" type="presParOf" srcId="{F05904ED-EEA7-4512-AEEF-38A9D0575783}" destId="{93FD8F4A-52A3-4E8C-A73B-F10ADA1D5672}" srcOrd="1" destOrd="0" presId="urn:microsoft.com/office/officeart/2018/2/layout/IconVerticalSolidList"/>
    <dgm:cxn modelId="{31931593-D6DD-48D0-81DD-3A5BD918C9DB}" type="presParOf" srcId="{F05904ED-EEA7-4512-AEEF-38A9D0575783}" destId="{73E6C499-4E7E-4A3C-B3C6-81A6653D80AF}" srcOrd="2" destOrd="0" presId="urn:microsoft.com/office/officeart/2018/2/layout/IconVerticalSolidList"/>
    <dgm:cxn modelId="{725E3FDE-03DE-47E8-BBFB-F9D11DEDECB4}" type="presParOf" srcId="{F05904ED-EEA7-4512-AEEF-38A9D0575783}" destId="{F22A8F50-897F-4204-B422-83496587E7D8}" srcOrd="3" destOrd="0" presId="urn:microsoft.com/office/officeart/2018/2/layout/IconVerticalSolidList"/>
    <dgm:cxn modelId="{2C085EFA-0D20-449A-8960-290EA0E165EC}" type="presParOf" srcId="{0F20808B-4184-426F-9F1E-59931ABE8F9F}" destId="{642105A5-06E5-434C-A13B-DC2C19F8D70E}" srcOrd="3" destOrd="0" presId="urn:microsoft.com/office/officeart/2018/2/layout/IconVerticalSolidList"/>
    <dgm:cxn modelId="{1D26F990-D908-4F69-BD97-1AFFA7115B2D}" type="presParOf" srcId="{0F20808B-4184-426F-9F1E-59931ABE8F9F}" destId="{AC92DDF1-65F6-4B07-A196-E981E1ACC935}" srcOrd="4" destOrd="0" presId="urn:microsoft.com/office/officeart/2018/2/layout/IconVerticalSolidList"/>
    <dgm:cxn modelId="{1CB5E737-A090-4E6F-B0EF-62FA66D0A42F}" type="presParOf" srcId="{AC92DDF1-65F6-4B07-A196-E981E1ACC935}" destId="{B90BEC6B-D903-4F92-8D5B-67F3D4694E70}" srcOrd="0" destOrd="0" presId="urn:microsoft.com/office/officeart/2018/2/layout/IconVerticalSolidList"/>
    <dgm:cxn modelId="{8E5F8A57-CDD7-4647-93F8-EC29723744B7}" type="presParOf" srcId="{AC92DDF1-65F6-4B07-A196-E981E1ACC935}" destId="{799BEB50-0755-45F2-93E4-6558B1BB962E}" srcOrd="1" destOrd="0" presId="urn:microsoft.com/office/officeart/2018/2/layout/IconVerticalSolidList"/>
    <dgm:cxn modelId="{77AFE362-AB9F-4083-88E0-BD6C7026F842}" type="presParOf" srcId="{AC92DDF1-65F6-4B07-A196-E981E1ACC935}" destId="{3104B8D2-DCBF-4BF8-AE9D-2BFDE5A9F8FE}" srcOrd="2" destOrd="0" presId="urn:microsoft.com/office/officeart/2018/2/layout/IconVerticalSolidList"/>
    <dgm:cxn modelId="{FDE50877-D291-46B1-B2BB-65F8CF833D4F}" type="presParOf" srcId="{AC92DDF1-65F6-4B07-A196-E981E1ACC935}" destId="{E16F2AA0-A382-4D7F-BF31-E2FC7A8E4142}" srcOrd="3" destOrd="0" presId="urn:microsoft.com/office/officeart/2018/2/layout/IconVerticalSolidList"/>
    <dgm:cxn modelId="{B44A439B-4F88-4C3A-8A98-15CFB9F36003}" type="presParOf" srcId="{0F20808B-4184-426F-9F1E-59931ABE8F9F}" destId="{7300A508-675B-4195-9B1B-7BCF371D889A}" srcOrd="5" destOrd="0" presId="urn:microsoft.com/office/officeart/2018/2/layout/IconVerticalSolidList"/>
    <dgm:cxn modelId="{098BABA7-777C-4ECA-8C4C-5B614690DB56}" type="presParOf" srcId="{0F20808B-4184-426F-9F1E-59931ABE8F9F}" destId="{F13CF34F-4A51-4593-AAA2-EBB036243344}" srcOrd="6" destOrd="0" presId="urn:microsoft.com/office/officeart/2018/2/layout/IconVerticalSolidList"/>
    <dgm:cxn modelId="{23ED4874-F1A4-4307-A00D-0867C1201C78}" type="presParOf" srcId="{F13CF34F-4A51-4593-AAA2-EBB036243344}" destId="{F3E37EFD-C36A-4A1A-BE48-9630F13429E1}" srcOrd="0" destOrd="0" presId="urn:microsoft.com/office/officeart/2018/2/layout/IconVerticalSolidList"/>
    <dgm:cxn modelId="{C65FA674-FD0D-4C49-9C54-634B4371451B}" type="presParOf" srcId="{F13CF34F-4A51-4593-AAA2-EBB036243344}" destId="{7EE9B195-C2A7-4875-B70E-D241AF3D0EBD}" srcOrd="1" destOrd="0" presId="urn:microsoft.com/office/officeart/2018/2/layout/IconVerticalSolidList"/>
    <dgm:cxn modelId="{91B5942E-7636-455E-BDBD-D3CBC9299249}" type="presParOf" srcId="{F13CF34F-4A51-4593-AAA2-EBB036243344}" destId="{6697154F-6531-4CD6-BF64-A58FC512A3E2}" srcOrd="2" destOrd="0" presId="urn:microsoft.com/office/officeart/2018/2/layout/IconVerticalSolidList"/>
    <dgm:cxn modelId="{FF9B5EFE-AAB4-4CAF-8E3E-5505CEBFA32F}" type="presParOf" srcId="{F13CF34F-4A51-4593-AAA2-EBB036243344}" destId="{C40E80A4-928F-4838-BB5B-755871376A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692F47-8338-4D68-A0F4-11CC1406DA2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68CF4A8-94B7-4B5A-802D-65480391FF3E}">
      <dgm:prSet/>
      <dgm:spPr/>
      <dgm:t>
        <a:bodyPr/>
        <a:lstStyle/>
        <a:p>
          <a:pPr>
            <a:defRPr cap="all"/>
          </a:pPr>
          <a:r>
            <a:rPr lang="en-GB"/>
            <a:t>Array</a:t>
          </a:r>
          <a:endParaRPr lang="en-US"/>
        </a:p>
      </dgm:t>
    </dgm:pt>
    <dgm:pt modelId="{88ED55F1-EEE5-4FAB-BD58-44A2919CC704}" type="parTrans" cxnId="{C858B142-8FFB-4151-A2A9-09E6123F0EAD}">
      <dgm:prSet/>
      <dgm:spPr/>
      <dgm:t>
        <a:bodyPr/>
        <a:lstStyle/>
        <a:p>
          <a:endParaRPr lang="en-US"/>
        </a:p>
      </dgm:t>
    </dgm:pt>
    <dgm:pt modelId="{4D309D95-E6AC-407A-B411-998DE938C64A}" type="sibTrans" cxnId="{C858B142-8FFB-4151-A2A9-09E6123F0EAD}">
      <dgm:prSet/>
      <dgm:spPr/>
      <dgm:t>
        <a:bodyPr/>
        <a:lstStyle/>
        <a:p>
          <a:endParaRPr lang="en-US"/>
        </a:p>
      </dgm:t>
    </dgm:pt>
    <dgm:pt modelId="{894975B7-AA9D-47FB-92F3-2BCB21726383}">
      <dgm:prSet/>
      <dgm:spPr/>
      <dgm:t>
        <a:bodyPr/>
        <a:lstStyle/>
        <a:p>
          <a:pPr>
            <a:defRPr cap="all"/>
          </a:pPr>
          <a:r>
            <a:rPr lang="en-GB"/>
            <a:t>Linked List</a:t>
          </a:r>
          <a:endParaRPr lang="en-US"/>
        </a:p>
      </dgm:t>
    </dgm:pt>
    <dgm:pt modelId="{F46FC2C9-7B0A-4387-810C-932B48F7F619}" type="parTrans" cxnId="{632F17F2-B493-4779-9E36-CE4930476F5C}">
      <dgm:prSet/>
      <dgm:spPr/>
      <dgm:t>
        <a:bodyPr/>
        <a:lstStyle/>
        <a:p>
          <a:endParaRPr lang="en-US"/>
        </a:p>
      </dgm:t>
    </dgm:pt>
    <dgm:pt modelId="{7295BB50-BA19-47B3-B04C-33C987D7ABD5}" type="sibTrans" cxnId="{632F17F2-B493-4779-9E36-CE4930476F5C}">
      <dgm:prSet/>
      <dgm:spPr/>
      <dgm:t>
        <a:bodyPr/>
        <a:lstStyle/>
        <a:p>
          <a:endParaRPr lang="en-US"/>
        </a:p>
      </dgm:t>
    </dgm:pt>
    <dgm:pt modelId="{933B7954-BB4D-491A-92DE-4D43E342F569}">
      <dgm:prSet/>
      <dgm:spPr/>
      <dgm:t>
        <a:bodyPr/>
        <a:lstStyle/>
        <a:p>
          <a:pPr>
            <a:defRPr cap="all"/>
          </a:pPr>
          <a:r>
            <a:rPr lang="en-GB"/>
            <a:t>Stack</a:t>
          </a:r>
          <a:endParaRPr lang="en-US"/>
        </a:p>
      </dgm:t>
    </dgm:pt>
    <dgm:pt modelId="{C24C5E9B-42DF-4BC8-8F5D-9D77FBB49B28}" type="parTrans" cxnId="{7CF21FA6-CC40-4484-BC84-710DA33B8F46}">
      <dgm:prSet/>
      <dgm:spPr/>
      <dgm:t>
        <a:bodyPr/>
        <a:lstStyle/>
        <a:p>
          <a:endParaRPr lang="en-US"/>
        </a:p>
      </dgm:t>
    </dgm:pt>
    <dgm:pt modelId="{D0D42D7C-3E74-4B9B-BCF5-727CFB9FF579}" type="sibTrans" cxnId="{7CF21FA6-CC40-4484-BC84-710DA33B8F46}">
      <dgm:prSet/>
      <dgm:spPr/>
      <dgm:t>
        <a:bodyPr/>
        <a:lstStyle/>
        <a:p>
          <a:endParaRPr lang="en-US"/>
        </a:p>
      </dgm:t>
    </dgm:pt>
    <dgm:pt modelId="{51FA6FA9-E331-4048-9EBC-559A6732599C}">
      <dgm:prSet/>
      <dgm:spPr/>
      <dgm:t>
        <a:bodyPr/>
        <a:lstStyle/>
        <a:p>
          <a:pPr>
            <a:defRPr cap="all"/>
          </a:pPr>
          <a:r>
            <a:rPr lang="en-GB"/>
            <a:t>Queue</a:t>
          </a:r>
          <a:endParaRPr lang="en-US"/>
        </a:p>
      </dgm:t>
    </dgm:pt>
    <dgm:pt modelId="{FD641A13-8580-4A85-97F3-21D96BD8E3CE}" type="parTrans" cxnId="{D42CD646-4796-4A8A-A5E6-AF5E36704321}">
      <dgm:prSet/>
      <dgm:spPr/>
      <dgm:t>
        <a:bodyPr/>
        <a:lstStyle/>
        <a:p>
          <a:endParaRPr lang="en-US"/>
        </a:p>
      </dgm:t>
    </dgm:pt>
    <dgm:pt modelId="{2F1D5193-D349-434F-B8D6-EBFB3EA0FF21}" type="sibTrans" cxnId="{D42CD646-4796-4A8A-A5E6-AF5E36704321}">
      <dgm:prSet/>
      <dgm:spPr/>
      <dgm:t>
        <a:bodyPr/>
        <a:lstStyle/>
        <a:p>
          <a:endParaRPr lang="en-US"/>
        </a:p>
      </dgm:t>
    </dgm:pt>
    <dgm:pt modelId="{BB33DBCD-E691-4852-8456-E009B8EDF8AE}">
      <dgm:prSet/>
      <dgm:spPr/>
      <dgm:t>
        <a:bodyPr/>
        <a:lstStyle/>
        <a:p>
          <a:pPr>
            <a:defRPr cap="all"/>
          </a:pPr>
          <a:r>
            <a:rPr lang="en-GB"/>
            <a:t>Tree</a:t>
          </a:r>
          <a:endParaRPr lang="en-US"/>
        </a:p>
      </dgm:t>
    </dgm:pt>
    <dgm:pt modelId="{4388DE4A-DDB7-4AF6-864A-58367B4EDC5A}" type="parTrans" cxnId="{3C263E22-600B-4F69-AECD-E8FC125473B5}">
      <dgm:prSet/>
      <dgm:spPr/>
      <dgm:t>
        <a:bodyPr/>
        <a:lstStyle/>
        <a:p>
          <a:endParaRPr lang="en-US"/>
        </a:p>
      </dgm:t>
    </dgm:pt>
    <dgm:pt modelId="{64A1D065-69E8-4005-A8A9-F20F657B0950}" type="sibTrans" cxnId="{3C263E22-600B-4F69-AECD-E8FC125473B5}">
      <dgm:prSet/>
      <dgm:spPr/>
      <dgm:t>
        <a:bodyPr/>
        <a:lstStyle/>
        <a:p>
          <a:endParaRPr lang="en-US"/>
        </a:p>
      </dgm:t>
    </dgm:pt>
    <dgm:pt modelId="{646506C2-B4B1-4B1D-8790-D366DB7D3E91}">
      <dgm:prSet/>
      <dgm:spPr/>
      <dgm:t>
        <a:bodyPr/>
        <a:lstStyle/>
        <a:p>
          <a:pPr>
            <a:defRPr cap="all"/>
          </a:pPr>
          <a:r>
            <a:rPr lang="en-GB"/>
            <a:t>Graph</a:t>
          </a:r>
          <a:endParaRPr lang="en-US"/>
        </a:p>
      </dgm:t>
    </dgm:pt>
    <dgm:pt modelId="{50AB512E-5B87-42F8-AB9A-BC4E4B11FDA8}" type="parTrans" cxnId="{0B3ACB77-C22C-4CD5-9F86-1E46C54BCD2E}">
      <dgm:prSet/>
      <dgm:spPr/>
      <dgm:t>
        <a:bodyPr/>
        <a:lstStyle/>
        <a:p>
          <a:endParaRPr lang="en-US"/>
        </a:p>
      </dgm:t>
    </dgm:pt>
    <dgm:pt modelId="{76AEEC62-0FEA-4B77-AEC9-A93621278FC5}" type="sibTrans" cxnId="{0B3ACB77-C22C-4CD5-9F86-1E46C54BCD2E}">
      <dgm:prSet/>
      <dgm:spPr/>
      <dgm:t>
        <a:bodyPr/>
        <a:lstStyle/>
        <a:p>
          <a:endParaRPr lang="en-US"/>
        </a:p>
      </dgm:t>
    </dgm:pt>
    <dgm:pt modelId="{DE9AA800-6441-40ED-82EC-6375DA6E2E43}" type="pres">
      <dgm:prSet presAssocID="{42692F47-8338-4D68-A0F4-11CC1406DA2A}" presName="root" presStyleCnt="0">
        <dgm:presLayoutVars>
          <dgm:dir/>
          <dgm:resizeHandles val="exact"/>
        </dgm:presLayoutVars>
      </dgm:prSet>
      <dgm:spPr/>
    </dgm:pt>
    <dgm:pt modelId="{B7FAD86D-9B7D-4ED9-BA2F-BA0EC2CDA5EC}" type="pres">
      <dgm:prSet presAssocID="{368CF4A8-94B7-4B5A-802D-65480391FF3E}" presName="compNode" presStyleCnt="0"/>
      <dgm:spPr/>
    </dgm:pt>
    <dgm:pt modelId="{5128F426-ADBE-4F3E-9A89-2335FF9A4877}" type="pres">
      <dgm:prSet presAssocID="{368CF4A8-94B7-4B5A-802D-65480391FF3E}" presName="iconBgRect" presStyleLbl="bgShp" presStyleIdx="0" presStyleCnt="6"/>
      <dgm:spPr/>
    </dgm:pt>
    <dgm:pt modelId="{DB7C57CD-1CF0-486D-A7D3-5DF4DC4E1EAD}" type="pres">
      <dgm:prSet presAssocID="{368CF4A8-94B7-4B5A-802D-65480391FF3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39ED273-7179-4A81-A6D7-DF32F5A9205F}" type="pres">
      <dgm:prSet presAssocID="{368CF4A8-94B7-4B5A-802D-65480391FF3E}" presName="spaceRect" presStyleCnt="0"/>
      <dgm:spPr/>
    </dgm:pt>
    <dgm:pt modelId="{D099FC15-EB86-49A4-9A4A-878E977FCF8B}" type="pres">
      <dgm:prSet presAssocID="{368CF4A8-94B7-4B5A-802D-65480391FF3E}" presName="textRect" presStyleLbl="revTx" presStyleIdx="0" presStyleCnt="6">
        <dgm:presLayoutVars>
          <dgm:chMax val="1"/>
          <dgm:chPref val="1"/>
        </dgm:presLayoutVars>
      </dgm:prSet>
      <dgm:spPr/>
    </dgm:pt>
    <dgm:pt modelId="{9308C934-E756-48E8-95DC-DD7F04777CEF}" type="pres">
      <dgm:prSet presAssocID="{4D309D95-E6AC-407A-B411-998DE938C64A}" presName="sibTrans" presStyleCnt="0"/>
      <dgm:spPr/>
    </dgm:pt>
    <dgm:pt modelId="{E4E8F330-15BD-43D4-A3E3-1D048254E969}" type="pres">
      <dgm:prSet presAssocID="{894975B7-AA9D-47FB-92F3-2BCB21726383}" presName="compNode" presStyleCnt="0"/>
      <dgm:spPr/>
    </dgm:pt>
    <dgm:pt modelId="{795C6055-88F7-426F-9ADA-BB4F694F211D}" type="pres">
      <dgm:prSet presAssocID="{894975B7-AA9D-47FB-92F3-2BCB21726383}" presName="iconBgRect" presStyleLbl="bgShp" presStyleIdx="1" presStyleCnt="6"/>
      <dgm:spPr/>
    </dgm:pt>
    <dgm:pt modelId="{14A34516-6150-49B2-93A0-D65E01AE96E8}" type="pres">
      <dgm:prSet presAssocID="{894975B7-AA9D-47FB-92F3-2BCB2172638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1EAB50-6F97-4BBD-8FEB-E7E6ACD82203}" type="pres">
      <dgm:prSet presAssocID="{894975B7-AA9D-47FB-92F3-2BCB21726383}" presName="spaceRect" presStyleCnt="0"/>
      <dgm:spPr/>
    </dgm:pt>
    <dgm:pt modelId="{2451142D-0913-4A8F-9E50-09EF13709C13}" type="pres">
      <dgm:prSet presAssocID="{894975B7-AA9D-47FB-92F3-2BCB21726383}" presName="textRect" presStyleLbl="revTx" presStyleIdx="1" presStyleCnt="6">
        <dgm:presLayoutVars>
          <dgm:chMax val="1"/>
          <dgm:chPref val="1"/>
        </dgm:presLayoutVars>
      </dgm:prSet>
      <dgm:spPr/>
    </dgm:pt>
    <dgm:pt modelId="{0373318F-5F68-4781-ACC0-157A268622AA}" type="pres">
      <dgm:prSet presAssocID="{7295BB50-BA19-47B3-B04C-33C987D7ABD5}" presName="sibTrans" presStyleCnt="0"/>
      <dgm:spPr/>
    </dgm:pt>
    <dgm:pt modelId="{74826673-5AE6-45BE-B047-92585B9A4094}" type="pres">
      <dgm:prSet presAssocID="{933B7954-BB4D-491A-92DE-4D43E342F569}" presName="compNode" presStyleCnt="0"/>
      <dgm:spPr/>
    </dgm:pt>
    <dgm:pt modelId="{41842AC6-69D4-4063-B018-87311066A6B3}" type="pres">
      <dgm:prSet presAssocID="{933B7954-BB4D-491A-92DE-4D43E342F569}" presName="iconBgRect" presStyleLbl="bgShp" presStyleIdx="2" presStyleCnt="6"/>
      <dgm:spPr/>
    </dgm:pt>
    <dgm:pt modelId="{B6253EB0-099F-4A7D-9D73-002271EAFE3E}" type="pres">
      <dgm:prSet presAssocID="{933B7954-BB4D-491A-92DE-4D43E342F56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D0C807-E46B-4798-AA97-FD06DBF9ACE6}" type="pres">
      <dgm:prSet presAssocID="{933B7954-BB4D-491A-92DE-4D43E342F569}" presName="spaceRect" presStyleCnt="0"/>
      <dgm:spPr/>
    </dgm:pt>
    <dgm:pt modelId="{4AF1B78F-9FCD-4EC1-84F0-5F159F80995A}" type="pres">
      <dgm:prSet presAssocID="{933B7954-BB4D-491A-92DE-4D43E342F569}" presName="textRect" presStyleLbl="revTx" presStyleIdx="2" presStyleCnt="6">
        <dgm:presLayoutVars>
          <dgm:chMax val="1"/>
          <dgm:chPref val="1"/>
        </dgm:presLayoutVars>
      </dgm:prSet>
      <dgm:spPr/>
    </dgm:pt>
    <dgm:pt modelId="{FDD23076-66FC-4A23-A8EC-86FD4488E914}" type="pres">
      <dgm:prSet presAssocID="{D0D42D7C-3E74-4B9B-BCF5-727CFB9FF579}" presName="sibTrans" presStyleCnt="0"/>
      <dgm:spPr/>
    </dgm:pt>
    <dgm:pt modelId="{79AB6898-CE09-402F-B36F-8130E34522FC}" type="pres">
      <dgm:prSet presAssocID="{51FA6FA9-E331-4048-9EBC-559A6732599C}" presName="compNode" presStyleCnt="0"/>
      <dgm:spPr/>
    </dgm:pt>
    <dgm:pt modelId="{0DCA1676-336E-4BA8-BFF6-E831D9EB5211}" type="pres">
      <dgm:prSet presAssocID="{51FA6FA9-E331-4048-9EBC-559A6732599C}" presName="iconBgRect" presStyleLbl="bgShp" presStyleIdx="3" presStyleCnt="6"/>
      <dgm:spPr/>
    </dgm:pt>
    <dgm:pt modelId="{125575B7-5138-4832-BB89-AFDABB209020}" type="pres">
      <dgm:prSet presAssocID="{51FA6FA9-E331-4048-9EBC-559A6732599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91469FB-1DA8-4D7D-A10B-C5B886A08763}" type="pres">
      <dgm:prSet presAssocID="{51FA6FA9-E331-4048-9EBC-559A6732599C}" presName="spaceRect" presStyleCnt="0"/>
      <dgm:spPr/>
    </dgm:pt>
    <dgm:pt modelId="{A1F5FC1A-7C2D-47E8-AAD6-272F0F89E1A9}" type="pres">
      <dgm:prSet presAssocID="{51FA6FA9-E331-4048-9EBC-559A6732599C}" presName="textRect" presStyleLbl="revTx" presStyleIdx="3" presStyleCnt="6">
        <dgm:presLayoutVars>
          <dgm:chMax val="1"/>
          <dgm:chPref val="1"/>
        </dgm:presLayoutVars>
      </dgm:prSet>
      <dgm:spPr/>
    </dgm:pt>
    <dgm:pt modelId="{EC6000C9-9B9F-48A1-8BE3-EF845252F18C}" type="pres">
      <dgm:prSet presAssocID="{2F1D5193-D349-434F-B8D6-EBFB3EA0FF21}" presName="sibTrans" presStyleCnt="0"/>
      <dgm:spPr/>
    </dgm:pt>
    <dgm:pt modelId="{2B861D3C-5775-40F5-BA04-1C294D967EFB}" type="pres">
      <dgm:prSet presAssocID="{BB33DBCD-E691-4852-8456-E009B8EDF8AE}" presName="compNode" presStyleCnt="0"/>
      <dgm:spPr/>
    </dgm:pt>
    <dgm:pt modelId="{4FF86BBB-D9AC-43B2-B26E-E5E8C8CAA985}" type="pres">
      <dgm:prSet presAssocID="{BB33DBCD-E691-4852-8456-E009B8EDF8AE}" presName="iconBgRect" presStyleLbl="bgShp" presStyleIdx="4" presStyleCnt="6"/>
      <dgm:spPr/>
    </dgm:pt>
    <dgm:pt modelId="{B62BFEF9-0C17-4F3E-ABA7-06142B362389}" type="pres">
      <dgm:prSet presAssocID="{BB33DBCD-E691-4852-8456-E009B8EDF8A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335DF01-495B-4EF8-ACEA-6DF36E89C4DC}" type="pres">
      <dgm:prSet presAssocID="{BB33DBCD-E691-4852-8456-E009B8EDF8AE}" presName="spaceRect" presStyleCnt="0"/>
      <dgm:spPr/>
    </dgm:pt>
    <dgm:pt modelId="{B125D6A4-0551-4CB4-B388-209BAF87CDD3}" type="pres">
      <dgm:prSet presAssocID="{BB33DBCD-E691-4852-8456-E009B8EDF8AE}" presName="textRect" presStyleLbl="revTx" presStyleIdx="4" presStyleCnt="6">
        <dgm:presLayoutVars>
          <dgm:chMax val="1"/>
          <dgm:chPref val="1"/>
        </dgm:presLayoutVars>
      </dgm:prSet>
      <dgm:spPr/>
    </dgm:pt>
    <dgm:pt modelId="{C5130985-1751-4D59-BEC2-5DF7C7B9D731}" type="pres">
      <dgm:prSet presAssocID="{64A1D065-69E8-4005-A8A9-F20F657B0950}" presName="sibTrans" presStyleCnt="0"/>
      <dgm:spPr/>
    </dgm:pt>
    <dgm:pt modelId="{54585A2D-5B16-4033-9524-ACA16E713CBB}" type="pres">
      <dgm:prSet presAssocID="{646506C2-B4B1-4B1D-8790-D366DB7D3E91}" presName="compNode" presStyleCnt="0"/>
      <dgm:spPr/>
    </dgm:pt>
    <dgm:pt modelId="{781D6D61-6A1E-427E-B779-8EDF7E6CF733}" type="pres">
      <dgm:prSet presAssocID="{646506C2-B4B1-4B1D-8790-D366DB7D3E91}" presName="iconBgRect" presStyleLbl="bgShp" presStyleIdx="5" presStyleCnt="6"/>
      <dgm:spPr/>
    </dgm:pt>
    <dgm:pt modelId="{E3947BFF-53F0-4F87-BFE6-87E8A12671C5}" type="pres">
      <dgm:prSet presAssocID="{646506C2-B4B1-4B1D-8790-D366DB7D3E9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7D9C99AC-9908-42A8-B0ED-DA6D31A59680}" type="pres">
      <dgm:prSet presAssocID="{646506C2-B4B1-4B1D-8790-D366DB7D3E91}" presName="spaceRect" presStyleCnt="0"/>
      <dgm:spPr/>
    </dgm:pt>
    <dgm:pt modelId="{EF1076FE-1706-476E-A1B1-09BBCD5A1762}" type="pres">
      <dgm:prSet presAssocID="{646506C2-B4B1-4B1D-8790-D366DB7D3E9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6B8B11C-9295-463D-A148-5A2011BD6D6C}" type="presOf" srcId="{368CF4A8-94B7-4B5A-802D-65480391FF3E}" destId="{D099FC15-EB86-49A4-9A4A-878E977FCF8B}" srcOrd="0" destOrd="0" presId="urn:microsoft.com/office/officeart/2018/5/layout/IconCircleLabelList"/>
    <dgm:cxn modelId="{3C263E22-600B-4F69-AECD-E8FC125473B5}" srcId="{42692F47-8338-4D68-A0F4-11CC1406DA2A}" destId="{BB33DBCD-E691-4852-8456-E009B8EDF8AE}" srcOrd="4" destOrd="0" parTransId="{4388DE4A-DDB7-4AF6-864A-58367B4EDC5A}" sibTransId="{64A1D065-69E8-4005-A8A9-F20F657B0950}"/>
    <dgm:cxn modelId="{98DE6C2F-82C5-490D-ABBE-2114A1FC93C0}" type="presOf" srcId="{894975B7-AA9D-47FB-92F3-2BCB21726383}" destId="{2451142D-0913-4A8F-9E50-09EF13709C13}" srcOrd="0" destOrd="0" presId="urn:microsoft.com/office/officeart/2018/5/layout/IconCircleLabelList"/>
    <dgm:cxn modelId="{C858B142-8FFB-4151-A2A9-09E6123F0EAD}" srcId="{42692F47-8338-4D68-A0F4-11CC1406DA2A}" destId="{368CF4A8-94B7-4B5A-802D-65480391FF3E}" srcOrd="0" destOrd="0" parTransId="{88ED55F1-EEE5-4FAB-BD58-44A2919CC704}" sibTransId="{4D309D95-E6AC-407A-B411-998DE938C64A}"/>
    <dgm:cxn modelId="{D42CD646-4796-4A8A-A5E6-AF5E36704321}" srcId="{42692F47-8338-4D68-A0F4-11CC1406DA2A}" destId="{51FA6FA9-E331-4048-9EBC-559A6732599C}" srcOrd="3" destOrd="0" parTransId="{FD641A13-8580-4A85-97F3-21D96BD8E3CE}" sibTransId="{2F1D5193-D349-434F-B8D6-EBFB3EA0FF21}"/>
    <dgm:cxn modelId="{24DDA276-C4B4-4675-956D-A9564B520143}" type="presOf" srcId="{42692F47-8338-4D68-A0F4-11CC1406DA2A}" destId="{DE9AA800-6441-40ED-82EC-6375DA6E2E43}" srcOrd="0" destOrd="0" presId="urn:microsoft.com/office/officeart/2018/5/layout/IconCircleLabelList"/>
    <dgm:cxn modelId="{0B3ACB77-C22C-4CD5-9F86-1E46C54BCD2E}" srcId="{42692F47-8338-4D68-A0F4-11CC1406DA2A}" destId="{646506C2-B4B1-4B1D-8790-D366DB7D3E91}" srcOrd="5" destOrd="0" parTransId="{50AB512E-5B87-42F8-AB9A-BC4E4B11FDA8}" sibTransId="{76AEEC62-0FEA-4B77-AEC9-A93621278FC5}"/>
    <dgm:cxn modelId="{B86A689C-2A6C-4570-96CC-0F96DFA7B73E}" type="presOf" srcId="{646506C2-B4B1-4B1D-8790-D366DB7D3E91}" destId="{EF1076FE-1706-476E-A1B1-09BBCD5A1762}" srcOrd="0" destOrd="0" presId="urn:microsoft.com/office/officeart/2018/5/layout/IconCircleLabelList"/>
    <dgm:cxn modelId="{7CF21FA6-CC40-4484-BC84-710DA33B8F46}" srcId="{42692F47-8338-4D68-A0F4-11CC1406DA2A}" destId="{933B7954-BB4D-491A-92DE-4D43E342F569}" srcOrd="2" destOrd="0" parTransId="{C24C5E9B-42DF-4BC8-8F5D-9D77FBB49B28}" sibTransId="{D0D42D7C-3E74-4B9B-BCF5-727CFB9FF579}"/>
    <dgm:cxn modelId="{77724FC8-23EB-44B7-9F97-C93D9E2A69E0}" type="presOf" srcId="{51FA6FA9-E331-4048-9EBC-559A6732599C}" destId="{A1F5FC1A-7C2D-47E8-AAD6-272F0F89E1A9}" srcOrd="0" destOrd="0" presId="urn:microsoft.com/office/officeart/2018/5/layout/IconCircleLabelList"/>
    <dgm:cxn modelId="{2E52F8D0-6310-4AFB-A322-7CEBD9FB7FF6}" type="presOf" srcId="{933B7954-BB4D-491A-92DE-4D43E342F569}" destId="{4AF1B78F-9FCD-4EC1-84F0-5F159F80995A}" srcOrd="0" destOrd="0" presId="urn:microsoft.com/office/officeart/2018/5/layout/IconCircleLabelList"/>
    <dgm:cxn modelId="{9B114AE5-BC77-4465-B4A0-CC40420436C8}" type="presOf" srcId="{BB33DBCD-E691-4852-8456-E009B8EDF8AE}" destId="{B125D6A4-0551-4CB4-B388-209BAF87CDD3}" srcOrd="0" destOrd="0" presId="urn:microsoft.com/office/officeart/2018/5/layout/IconCircleLabelList"/>
    <dgm:cxn modelId="{632F17F2-B493-4779-9E36-CE4930476F5C}" srcId="{42692F47-8338-4D68-A0F4-11CC1406DA2A}" destId="{894975B7-AA9D-47FB-92F3-2BCB21726383}" srcOrd="1" destOrd="0" parTransId="{F46FC2C9-7B0A-4387-810C-932B48F7F619}" sibTransId="{7295BB50-BA19-47B3-B04C-33C987D7ABD5}"/>
    <dgm:cxn modelId="{72E38A8E-FB94-4B45-8779-FAEEB8E901DC}" type="presParOf" srcId="{DE9AA800-6441-40ED-82EC-6375DA6E2E43}" destId="{B7FAD86D-9B7D-4ED9-BA2F-BA0EC2CDA5EC}" srcOrd="0" destOrd="0" presId="urn:microsoft.com/office/officeart/2018/5/layout/IconCircleLabelList"/>
    <dgm:cxn modelId="{963A754A-50EF-467D-ADA6-6B95DB068BFE}" type="presParOf" srcId="{B7FAD86D-9B7D-4ED9-BA2F-BA0EC2CDA5EC}" destId="{5128F426-ADBE-4F3E-9A89-2335FF9A4877}" srcOrd="0" destOrd="0" presId="urn:microsoft.com/office/officeart/2018/5/layout/IconCircleLabelList"/>
    <dgm:cxn modelId="{EECD1E68-7A32-4994-942B-19EEAA91FBDB}" type="presParOf" srcId="{B7FAD86D-9B7D-4ED9-BA2F-BA0EC2CDA5EC}" destId="{DB7C57CD-1CF0-486D-A7D3-5DF4DC4E1EAD}" srcOrd="1" destOrd="0" presId="urn:microsoft.com/office/officeart/2018/5/layout/IconCircleLabelList"/>
    <dgm:cxn modelId="{56E550AA-A8C3-472E-B645-2C66C6896977}" type="presParOf" srcId="{B7FAD86D-9B7D-4ED9-BA2F-BA0EC2CDA5EC}" destId="{F39ED273-7179-4A81-A6D7-DF32F5A9205F}" srcOrd="2" destOrd="0" presId="urn:microsoft.com/office/officeart/2018/5/layout/IconCircleLabelList"/>
    <dgm:cxn modelId="{45E9762E-2E89-4FEF-A5FA-203C754312AA}" type="presParOf" srcId="{B7FAD86D-9B7D-4ED9-BA2F-BA0EC2CDA5EC}" destId="{D099FC15-EB86-49A4-9A4A-878E977FCF8B}" srcOrd="3" destOrd="0" presId="urn:microsoft.com/office/officeart/2018/5/layout/IconCircleLabelList"/>
    <dgm:cxn modelId="{25AD8622-B3C7-425F-96DF-23D98101D70A}" type="presParOf" srcId="{DE9AA800-6441-40ED-82EC-6375DA6E2E43}" destId="{9308C934-E756-48E8-95DC-DD7F04777CEF}" srcOrd="1" destOrd="0" presId="urn:microsoft.com/office/officeart/2018/5/layout/IconCircleLabelList"/>
    <dgm:cxn modelId="{3311B39B-BF47-401D-AE30-D5E3983B62AC}" type="presParOf" srcId="{DE9AA800-6441-40ED-82EC-6375DA6E2E43}" destId="{E4E8F330-15BD-43D4-A3E3-1D048254E969}" srcOrd="2" destOrd="0" presId="urn:microsoft.com/office/officeart/2018/5/layout/IconCircleLabelList"/>
    <dgm:cxn modelId="{FFD1B19A-4C31-4160-A4C3-409C1C44BC56}" type="presParOf" srcId="{E4E8F330-15BD-43D4-A3E3-1D048254E969}" destId="{795C6055-88F7-426F-9ADA-BB4F694F211D}" srcOrd="0" destOrd="0" presId="urn:microsoft.com/office/officeart/2018/5/layout/IconCircleLabelList"/>
    <dgm:cxn modelId="{C657385F-7774-4791-87F5-D5366248531C}" type="presParOf" srcId="{E4E8F330-15BD-43D4-A3E3-1D048254E969}" destId="{14A34516-6150-49B2-93A0-D65E01AE96E8}" srcOrd="1" destOrd="0" presId="urn:microsoft.com/office/officeart/2018/5/layout/IconCircleLabelList"/>
    <dgm:cxn modelId="{35461585-A58B-4DD6-94D0-C3438EF2E488}" type="presParOf" srcId="{E4E8F330-15BD-43D4-A3E3-1D048254E969}" destId="{A61EAB50-6F97-4BBD-8FEB-E7E6ACD82203}" srcOrd="2" destOrd="0" presId="urn:microsoft.com/office/officeart/2018/5/layout/IconCircleLabelList"/>
    <dgm:cxn modelId="{9984BFD8-5313-475E-BA76-C238D3432508}" type="presParOf" srcId="{E4E8F330-15BD-43D4-A3E3-1D048254E969}" destId="{2451142D-0913-4A8F-9E50-09EF13709C13}" srcOrd="3" destOrd="0" presId="urn:microsoft.com/office/officeart/2018/5/layout/IconCircleLabelList"/>
    <dgm:cxn modelId="{080E75E8-DD25-4F5C-B343-63E0F751E04C}" type="presParOf" srcId="{DE9AA800-6441-40ED-82EC-6375DA6E2E43}" destId="{0373318F-5F68-4781-ACC0-157A268622AA}" srcOrd="3" destOrd="0" presId="urn:microsoft.com/office/officeart/2018/5/layout/IconCircleLabelList"/>
    <dgm:cxn modelId="{7CD050E9-DE31-406A-AE64-FCFC9D633C86}" type="presParOf" srcId="{DE9AA800-6441-40ED-82EC-6375DA6E2E43}" destId="{74826673-5AE6-45BE-B047-92585B9A4094}" srcOrd="4" destOrd="0" presId="urn:microsoft.com/office/officeart/2018/5/layout/IconCircleLabelList"/>
    <dgm:cxn modelId="{6B1B7881-6560-4BF7-995D-86BA7C8F4C3A}" type="presParOf" srcId="{74826673-5AE6-45BE-B047-92585B9A4094}" destId="{41842AC6-69D4-4063-B018-87311066A6B3}" srcOrd="0" destOrd="0" presId="urn:microsoft.com/office/officeart/2018/5/layout/IconCircleLabelList"/>
    <dgm:cxn modelId="{6F6DC17D-78CD-423E-A405-DFF8EA251743}" type="presParOf" srcId="{74826673-5AE6-45BE-B047-92585B9A4094}" destId="{B6253EB0-099F-4A7D-9D73-002271EAFE3E}" srcOrd="1" destOrd="0" presId="urn:microsoft.com/office/officeart/2018/5/layout/IconCircleLabelList"/>
    <dgm:cxn modelId="{F51C113B-7F34-40C6-8AC0-410DE15DF6F9}" type="presParOf" srcId="{74826673-5AE6-45BE-B047-92585B9A4094}" destId="{5FD0C807-E46B-4798-AA97-FD06DBF9ACE6}" srcOrd="2" destOrd="0" presId="urn:microsoft.com/office/officeart/2018/5/layout/IconCircleLabelList"/>
    <dgm:cxn modelId="{4E366B15-F839-4A73-B282-BF916212803A}" type="presParOf" srcId="{74826673-5AE6-45BE-B047-92585B9A4094}" destId="{4AF1B78F-9FCD-4EC1-84F0-5F159F80995A}" srcOrd="3" destOrd="0" presId="urn:microsoft.com/office/officeart/2018/5/layout/IconCircleLabelList"/>
    <dgm:cxn modelId="{3F368871-0243-48B0-B997-62EDDDF8EA6B}" type="presParOf" srcId="{DE9AA800-6441-40ED-82EC-6375DA6E2E43}" destId="{FDD23076-66FC-4A23-A8EC-86FD4488E914}" srcOrd="5" destOrd="0" presId="urn:microsoft.com/office/officeart/2018/5/layout/IconCircleLabelList"/>
    <dgm:cxn modelId="{81978F9E-CFFD-46BE-8149-8E706114DA28}" type="presParOf" srcId="{DE9AA800-6441-40ED-82EC-6375DA6E2E43}" destId="{79AB6898-CE09-402F-B36F-8130E34522FC}" srcOrd="6" destOrd="0" presId="urn:microsoft.com/office/officeart/2018/5/layout/IconCircleLabelList"/>
    <dgm:cxn modelId="{E10FF65C-5140-4C97-B00A-E223F5615C5A}" type="presParOf" srcId="{79AB6898-CE09-402F-B36F-8130E34522FC}" destId="{0DCA1676-336E-4BA8-BFF6-E831D9EB5211}" srcOrd="0" destOrd="0" presId="urn:microsoft.com/office/officeart/2018/5/layout/IconCircleLabelList"/>
    <dgm:cxn modelId="{3A69A16D-C589-45FF-93CD-7A3F2DCB45F2}" type="presParOf" srcId="{79AB6898-CE09-402F-B36F-8130E34522FC}" destId="{125575B7-5138-4832-BB89-AFDABB209020}" srcOrd="1" destOrd="0" presId="urn:microsoft.com/office/officeart/2018/5/layout/IconCircleLabelList"/>
    <dgm:cxn modelId="{82F86CA8-7CC9-465D-9065-0B9B5ED1EE09}" type="presParOf" srcId="{79AB6898-CE09-402F-B36F-8130E34522FC}" destId="{C91469FB-1DA8-4D7D-A10B-C5B886A08763}" srcOrd="2" destOrd="0" presId="urn:microsoft.com/office/officeart/2018/5/layout/IconCircleLabelList"/>
    <dgm:cxn modelId="{2C91FFF6-6DEE-417A-82CF-EDEAFF9C71F0}" type="presParOf" srcId="{79AB6898-CE09-402F-B36F-8130E34522FC}" destId="{A1F5FC1A-7C2D-47E8-AAD6-272F0F89E1A9}" srcOrd="3" destOrd="0" presId="urn:microsoft.com/office/officeart/2018/5/layout/IconCircleLabelList"/>
    <dgm:cxn modelId="{A6260956-8905-48A6-981C-78CCD007B7FE}" type="presParOf" srcId="{DE9AA800-6441-40ED-82EC-6375DA6E2E43}" destId="{EC6000C9-9B9F-48A1-8BE3-EF845252F18C}" srcOrd="7" destOrd="0" presId="urn:microsoft.com/office/officeart/2018/5/layout/IconCircleLabelList"/>
    <dgm:cxn modelId="{175E9E21-B760-4ED4-8AEE-39D7177B75C1}" type="presParOf" srcId="{DE9AA800-6441-40ED-82EC-6375DA6E2E43}" destId="{2B861D3C-5775-40F5-BA04-1C294D967EFB}" srcOrd="8" destOrd="0" presId="urn:microsoft.com/office/officeart/2018/5/layout/IconCircleLabelList"/>
    <dgm:cxn modelId="{B812ECE1-989B-4D72-AB55-712EC524FA8B}" type="presParOf" srcId="{2B861D3C-5775-40F5-BA04-1C294D967EFB}" destId="{4FF86BBB-D9AC-43B2-B26E-E5E8C8CAA985}" srcOrd="0" destOrd="0" presId="urn:microsoft.com/office/officeart/2018/5/layout/IconCircleLabelList"/>
    <dgm:cxn modelId="{F0B23972-211F-48A2-BDD5-37BDD614B589}" type="presParOf" srcId="{2B861D3C-5775-40F5-BA04-1C294D967EFB}" destId="{B62BFEF9-0C17-4F3E-ABA7-06142B362389}" srcOrd="1" destOrd="0" presId="urn:microsoft.com/office/officeart/2018/5/layout/IconCircleLabelList"/>
    <dgm:cxn modelId="{0A97D2D3-00FC-427A-92DB-78E866964237}" type="presParOf" srcId="{2B861D3C-5775-40F5-BA04-1C294D967EFB}" destId="{4335DF01-495B-4EF8-ACEA-6DF36E89C4DC}" srcOrd="2" destOrd="0" presId="urn:microsoft.com/office/officeart/2018/5/layout/IconCircleLabelList"/>
    <dgm:cxn modelId="{7F2E0F62-5082-451D-A54F-7A7291AFAFB1}" type="presParOf" srcId="{2B861D3C-5775-40F5-BA04-1C294D967EFB}" destId="{B125D6A4-0551-4CB4-B388-209BAF87CDD3}" srcOrd="3" destOrd="0" presId="urn:microsoft.com/office/officeart/2018/5/layout/IconCircleLabelList"/>
    <dgm:cxn modelId="{84F1432E-572F-419B-A354-D2889334FDFD}" type="presParOf" srcId="{DE9AA800-6441-40ED-82EC-6375DA6E2E43}" destId="{C5130985-1751-4D59-BEC2-5DF7C7B9D731}" srcOrd="9" destOrd="0" presId="urn:microsoft.com/office/officeart/2018/5/layout/IconCircleLabelList"/>
    <dgm:cxn modelId="{DF6FC8D8-208C-430A-B681-0EBADD133C3A}" type="presParOf" srcId="{DE9AA800-6441-40ED-82EC-6375DA6E2E43}" destId="{54585A2D-5B16-4033-9524-ACA16E713CBB}" srcOrd="10" destOrd="0" presId="urn:microsoft.com/office/officeart/2018/5/layout/IconCircleLabelList"/>
    <dgm:cxn modelId="{F34D7521-7B40-442D-8390-B2239B5E4614}" type="presParOf" srcId="{54585A2D-5B16-4033-9524-ACA16E713CBB}" destId="{781D6D61-6A1E-427E-B779-8EDF7E6CF733}" srcOrd="0" destOrd="0" presId="urn:microsoft.com/office/officeart/2018/5/layout/IconCircleLabelList"/>
    <dgm:cxn modelId="{2C770600-11EC-4A20-A26E-39063774D606}" type="presParOf" srcId="{54585A2D-5B16-4033-9524-ACA16E713CBB}" destId="{E3947BFF-53F0-4F87-BFE6-87E8A12671C5}" srcOrd="1" destOrd="0" presId="urn:microsoft.com/office/officeart/2018/5/layout/IconCircleLabelList"/>
    <dgm:cxn modelId="{3CFA0D8B-FF8D-4731-9E35-A5EC394BEB02}" type="presParOf" srcId="{54585A2D-5B16-4033-9524-ACA16E713CBB}" destId="{7D9C99AC-9908-42A8-B0ED-DA6D31A59680}" srcOrd="2" destOrd="0" presId="urn:microsoft.com/office/officeart/2018/5/layout/IconCircleLabelList"/>
    <dgm:cxn modelId="{A49C446C-11D6-4A80-AC5A-ABA2155EAB31}" type="presParOf" srcId="{54585A2D-5B16-4033-9524-ACA16E713CBB}" destId="{EF1076FE-1706-476E-A1B1-09BBCD5A176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EE5972-2B91-4F60-BCEA-30859C123C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50B538-088B-4B97-8C24-1D447557E1E4}">
      <dgm:prSet/>
      <dgm:spPr/>
      <dgm:t>
        <a:bodyPr/>
        <a:lstStyle/>
        <a:p>
          <a:r>
            <a:rPr lang="en-US"/>
            <a:t>ADT, is a specification for a </a:t>
          </a:r>
          <a:r>
            <a:rPr lang="en-US" b="1"/>
            <a:t>group of values </a:t>
          </a:r>
          <a:r>
            <a:rPr lang="en-US"/>
            <a:t>and the </a:t>
          </a:r>
          <a:r>
            <a:rPr lang="en-US" b="1"/>
            <a:t>operations</a:t>
          </a:r>
          <a:r>
            <a:rPr lang="en-US"/>
            <a:t> on those values that is </a:t>
          </a:r>
          <a:r>
            <a:rPr lang="en-US" b="1"/>
            <a:t>defined conceptually and independently </a:t>
          </a:r>
          <a:r>
            <a:rPr lang="en-US"/>
            <a:t>of any programming language.</a:t>
          </a:r>
        </a:p>
      </dgm:t>
    </dgm:pt>
    <dgm:pt modelId="{D580EEB0-5377-45B1-BCC2-6EF95D18FD20}" type="parTrans" cxnId="{CCFD8E1B-5490-451B-A53B-7B7DA5619E7F}">
      <dgm:prSet/>
      <dgm:spPr/>
      <dgm:t>
        <a:bodyPr/>
        <a:lstStyle/>
        <a:p>
          <a:endParaRPr lang="en-US"/>
        </a:p>
      </dgm:t>
    </dgm:pt>
    <dgm:pt modelId="{FF8909DC-B87E-471C-860D-456B3AC8AF86}" type="sibTrans" cxnId="{CCFD8E1B-5490-451B-A53B-7B7DA5619E7F}">
      <dgm:prSet/>
      <dgm:spPr/>
      <dgm:t>
        <a:bodyPr/>
        <a:lstStyle/>
        <a:p>
          <a:endParaRPr lang="en-US"/>
        </a:p>
      </dgm:t>
    </dgm:pt>
    <dgm:pt modelId="{7C14B18F-82B8-416C-A5F2-9BC89D51B0AD}">
      <dgm:prSet/>
      <dgm:spPr/>
      <dgm:t>
        <a:bodyPr/>
        <a:lstStyle/>
        <a:p>
          <a:r>
            <a:rPr lang="en-US"/>
            <a:t>Imagine a paper bag, a reusable cloth bag, or even a plastic bag. </a:t>
          </a:r>
        </a:p>
      </dgm:t>
    </dgm:pt>
    <dgm:pt modelId="{DE579F6A-6013-4641-8FCA-396F12A05681}" type="parTrans" cxnId="{E0EC0BA0-E3A2-46AA-AD87-99F9EE460085}">
      <dgm:prSet/>
      <dgm:spPr/>
      <dgm:t>
        <a:bodyPr/>
        <a:lstStyle/>
        <a:p>
          <a:endParaRPr lang="en-US"/>
        </a:p>
      </dgm:t>
    </dgm:pt>
    <dgm:pt modelId="{A8324F7B-7F29-48B5-88F9-156A44E7E75F}" type="sibTrans" cxnId="{E0EC0BA0-E3A2-46AA-AD87-99F9EE460085}">
      <dgm:prSet/>
      <dgm:spPr/>
      <dgm:t>
        <a:bodyPr/>
        <a:lstStyle/>
        <a:p>
          <a:endParaRPr lang="en-US"/>
        </a:p>
      </dgm:t>
    </dgm:pt>
    <dgm:pt modelId="{2F12D6CA-7196-4408-81A7-730284AEDA79}">
      <dgm:prSet/>
      <dgm:spPr/>
      <dgm:t>
        <a:bodyPr/>
        <a:lstStyle/>
        <a:p>
          <a:r>
            <a:rPr lang="en-US" dirty="0"/>
            <a:t>People use bags when they shop, pack a lunch, or eat potato chips. Bags contain things, b</a:t>
          </a:r>
          <a:r>
            <a:rPr lang="en-US" b="0" i="0" u="none" strike="noStrike" baseline="0" dirty="0">
              <a:solidFill>
                <a:schemeClr val="tx1"/>
              </a:solidFill>
              <a:latin typeface="+mn-lt"/>
              <a:ea typeface="+mn-ea"/>
              <a:cs typeface="+mn-cs"/>
            </a:rPr>
            <a:t>ut you don’t really care if things order exactly!</a:t>
          </a:r>
          <a:br>
            <a:rPr lang="en-US" dirty="0"/>
          </a:br>
          <a:endParaRPr lang="en-US" dirty="0"/>
        </a:p>
      </dgm:t>
    </dgm:pt>
    <dgm:pt modelId="{7EACE978-07A6-478D-91CB-831457D85654}" type="parTrans" cxnId="{DA40C2B5-84A9-4689-958F-7DF8B8F34123}">
      <dgm:prSet/>
      <dgm:spPr/>
      <dgm:t>
        <a:bodyPr/>
        <a:lstStyle/>
        <a:p>
          <a:endParaRPr lang="en-US"/>
        </a:p>
      </dgm:t>
    </dgm:pt>
    <dgm:pt modelId="{E3ABAA2E-5773-4A7C-AE9E-E07D94D74E1A}" type="sibTrans" cxnId="{DA40C2B5-84A9-4689-958F-7DF8B8F34123}">
      <dgm:prSet/>
      <dgm:spPr/>
      <dgm:t>
        <a:bodyPr/>
        <a:lstStyle/>
        <a:p>
          <a:endParaRPr lang="en-US"/>
        </a:p>
      </dgm:t>
    </dgm:pt>
    <dgm:pt modelId="{5D6DEF24-0BBB-4F0B-9D24-F75950321DD4}" type="pres">
      <dgm:prSet presAssocID="{ADEE5972-2B91-4F60-BCEA-30859C123CD7}" presName="root" presStyleCnt="0">
        <dgm:presLayoutVars>
          <dgm:dir/>
          <dgm:resizeHandles val="exact"/>
        </dgm:presLayoutVars>
      </dgm:prSet>
      <dgm:spPr/>
    </dgm:pt>
    <dgm:pt modelId="{589C2C3F-0AEE-4827-80D2-740BFBEC1E38}" type="pres">
      <dgm:prSet presAssocID="{E650B538-088B-4B97-8C24-1D447557E1E4}" presName="compNode" presStyleCnt="0"/>
      <dgm:spPr/>
    </dgm:pt>
    <dgm:pt modelId="{74A45A5A-00C6-4539-8E6E-8443445C3DC6}" type="pres">
      <dgm:prSet presAssocID="{E650B538-088B-4B97-8C24-1D447557E1E4}" presName="bgRect" presStyleLbl="bgShp" presStyleIdx="0" presStyleCnt="3"/>
      <dgm:spPr/>
    </dgm:pt>
    <dgm:pt modelId="{648CFFF0-FC82-4B7D-9C4D-B3506588F953}" type="pres">
      <dgm:prSet presAssocID="{E650B538-088B-4B97-8C24-1D447557E1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4F17CA9-87C8-4A59-AF3B-E49EC57A7213}" type="pres">
      <dgm:prSet presAssocID="{E650B538-088B-4B97-8C24-1D447557E1E4}" presName="spaceRect" presStyleCnt="0"/>
      <dgm:spPr/>
    </dgm:pt>
    <dgm:pt modelId="{165FAF2B-F771-4C56-94AA-390E1DF6658A}" type="pres">
      <dgm:prSet presAssocID="{E650B538-088B-4B97-8C24-1D447557E1E4}" presName="parTx" presStyleLbl="revTx" presStyleIdx="0" presStyleCnt="3">
        <dgm:presLayoutVars>
          <dgm:chMax val="0"/>
          <dgm:chPref val="0"/>
        </dgm:presLayoutVars>
      </dgm:prSet>
      <dgm:spPr/>
    </dgm:pt>
    <dgm:pt modelId="{98B2C8B5-C54D-4A16-867E-3B93211E8362}" type="pres">
      <dgm:prSet presAssocID="{FF8909DC-B87E-471C-860D-456B3AC8AF86}" presName="sibTrans" presStyleCnt="0"/>
      <dgm:spPr/>
    </dgm:pt>
    <dgm:pt modelId="{C72A964A-DDBB-4574-B93C-DDAF458A3C54}" type="pres">
      <dgm:prSet presAssocID="{7C14B18F-82B8-416C-A5F2-9BC89D51B0AD}" presName="compNode" presStyleCnt="0"/>
      <dgm:spPr/>
    </dgm:pt>
    <dgm:pt modelId="{870F6475-5ECE-481C-AE1A-2B6E145F3D28}" type="pres">
      <dgm:prSet presAssocID="{7C14B18F-82B8-416C-A5F2-9BC89D51B0AD}" presName="bgRect" presStyleLbl="bgShp" presStyleIdx="1" presStyleCnt="3"/>
      <dgm:spPr/>
    </dgm:pt>
    <dgm:pt modelId="{4A7EEBD7-75C0-49E5-96F9-E35C1F254055}" type="pres">
      <dgm:prSet presAssocID="{7C14B18F-82B8-416C-A5F2-9BC89D51B0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F3617536-1CE5-4B88-B72C-7945B55CADCB}" type="pres">
      <dgm:prSet presAssocID="{7C14B18F-82B8-416C-A5F2-9BC89D51B0AD}" presName="spaceRect" presStyleCnt="0"/>
      <dgm:spPr/>
    </dgm:pt>
    <dgm:pt modelId="{79F55AF4-BECE-4523-88AB-D606DD548973}" type="pres">
      <dgm:prSet presAssocID="{7C14B18F-82B8-416C-A5F2-9BC89D51B0AD}" presName="parTx" presStyleLbl="revTx" presStyleIdx="1" presStyleCnt="3">
        <dgm:presLayoutVars>
          <dgm:chMax val="0"/>
          <dgm:chPref val="0"/>
        </dgm:presLayoutVars>
      </dgm:prSet>
      <dgm:spPr/>
    </dgm:pt>
    <dgm:pt modelId="{4ECE512D-957C-4C6E-A198-D758EE9031B7}" type="pres">
      <dgm:prSet presAssocID="{A8324F7B-7F29-48B5-88F9-156A44E7E75F}" presName="sibTrans" presStyleCnt="0"/>
      <dgm:spPr/>
    </dgm:pt>
    <dgm:pt modelId="{A84FA910-5A1D-4B7F-9A75-3FE0C44A2D24}" type="pres">
      <dgm:prSet presAssocID="{2F12D6CA-7196-4408-81A7-730284AEDA79}" presName="compNode" presStyleCnt="0"/>
      <dgm:spPr/>
    </dgm:pt>
    <dgm:pt modelId="{D729F125-26CF-4651-8230-FF307F871F4E}" type="pres">
      <dgm:prSet presAssocID="{2F12D6CA-7196-4408-81A7-730284AEDA79}" presName="bgRect" presStyleLbl="bgShp" presStyleIdx="2" presStyleCnt="3"/>
      <dgm:spPr/>
    </dgm:pt>
    <dgm:pt modelId="{6E2C8E4A-5375-4052-A208-776738E26DC1}" type="pres">
      <dgm:prSet presAssocID="{2F12D6CA-7196-4408-81A7-730284AEDA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CB9E6070-A9F0-4E6C-A15D-7910768337A9}" type="pres">
      <dgm:prSet presAssocID="{2F12D6CA-7196-4408-81A7-730284AEDA79}" presName="spaceRect" presStyleCnt="0"/>
      <dgm:spPr/>
    </dgm:pt>
    <dgm:pt modelId="{50E0F587-C4A8-4E94-BAB0-3F318F556B04}" type="pres">
      <dgm:prSet presAssocID="{2F12D6CA-7196-4408-81A7-730284AEDA7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FD8E1B-5490-451B-A53B-7B7DA5619E7F}" srcId="{ADEE5972-2B91-4F60-BCEA-30859C123CD7}" destId="{E650B538-088B-4B97-8C24-1D447557E1E4}" srcOrd="0" destOrd="0" parTransId="{D580EEB0-5377-45B1-BCC2-6EF95D18FD20}" sibTransId="{FF8909DC-B87E-471C-860D-456B3AC8AF86}"/>
    <dgm:cxn modelId="{D92EFC88-E3E5-48E9-9F1F-8FA42B477802}" type="presOf" srcId="{E650B538-088B-4B97-8C24-1D447557E1E4}" destId="{165FAF2B-F771-4C56-94AA-390E1DF6658A}" srcOrd="0" destOrd="0" presId="urn:microsoft.com/office/officeart/2018/2/layout/IconVerticalSolidList"/>
    <dgm:cxn modelId="{72AC3990-B0F0-4C09-8B84-F9DE63B873DF}" type="presOf" srcId="{7C14B18F-82B8-416C-A5F2-9BC89D51B0AD}" destId="{79F55AF4-BECE-4523-88AB-D606DD548973}" srcOrd="0" destOrd="0" presId="urn:microsoft.com/office/officeart/2018/2/layout/IconVerticalSolidList"/>
    <dgm:cxn modelId="{E0EC0BA0-E3A2-46AA-AD87-99F9EE460085}" srcId="{ADEE5972-2B91-4F60-BCEA-30859C123CD7}" destId="{7C14B18F-82B8-416C-A5F2-9BC89D51B0AD}" srcOrd="1" destOrd="0" parTransId="{DE579F6A-6013-4641-8FCA-396F12A05681}" sibTransId="{A8324F7B-7F29-48B5-88F9-156A44E7E75F}"/>
    <dgm:cxn modelId="{DA40C2B5-84A9-4689-958F-7DF8B8F34123}" srcId="{ADEE5972-2B91-4F60-BCEA-30859C123CD7}" destId="{2F12D6CA-7196-4408-81A7-730284AEDA79}" srcOrd="2" destOrd="0" parTransId="{7EACE978-07A6-478D-91CB-831457D85654}" sibTransId="{E3ABAA2E-5773-4A7C-AE9E-E07D94D74E1A}"/>
    <dgm:cxn modelId="{4AC60CC6-4D49-40F6-845C-8AEA08B5CFF4}" type="presOf" srcId="{ADEE5972-2B91-4F60-BCEA-30859C123CD7}" destId="{5D6DEF24-0BBB-4F0B-9D24-F75950321DD4}" srcOrd="0" destOrd="0" presId="urn:microsoft.com/office/officeart/2018/2/layout/IconVerticalSolidList"/>
    <dgm:cxn modelId="{750842E9-D755-4E2E-917B-67D73713F486}" type="presOf" srcId="{2F12D6CA-7196-4408-81A7-730284AEDA79}" destId="{50E0F587-C4A8-4E94-BAB0-3F318F556B04}" srcOrd="0" destOrd="0" presId="urn:microsoft.com/office/officeart/2018/2/layout/IconVerticalSolidList"/>
    <dgm:cxn modelId="{2220A56C-5B25-4322-BF3D-2BF8993DCF8B}" type="presParOf" srcId="{5D6DEF24-0BBB-4F0B-9D24-F75950321DD4}" destId="{589C2C3F-0AEE-4827-80D2-740BFBEC1E38}" srcOrd="0" destOrd="0" presId="urn:microsoft.com/office/officeart/2018/2/layout/IconVerticalSolidList"/>
    <dgm:cxn modelId="{08714C0F-3F87-4E27-BBD3-DCDFB97F369C}" type="presParOf" srcId="{589C2C3F-0AEE-4827-80D2-740BFBEC1E38}" destId="{74A45A5A-00C6-4539-8E6E-8443445C3DC6}" srcOrd="0" destOrd="0" presId="urn:microsoft.com/office/officeart/2018/2/layout/IconVerticalSolidList"/>
    <dgm:cxn modelId="{EF8A6698-2625-48D1-83DF-CA69438BE8FB}" type="presParOf" srcId="{589C2C3F-0AEE-4827-80D2-740BFBEC1E38}" destId="{648CFFF0-FC82-4B7D-9C4D-B3506588F953}" srcOrd="1" destOrd="0" presId="urn:microsoft.com/office/officeart/2018/2/layout/IconVerticalSolidList"/>
    <dgm:cxn modelId="{4F299CF9-D219-42C8-8549-C021E366B341}" type="presParOf" srcId="{589C2C3F-0AEE-4827-80D2-740BFBEC1E38}" destId="{64F17CA9-87C8-4A59-AF3B-E49EC57A7213}" srcOrd="2" destOrd="0" presId="urn:microsoft.com/office/officeart/2018/2/layout/IconVerticalSolidList"/>
    <dgm:cxn modelId="{BE35A350-4E39-495E-97C4-765B3F3EE996}" type="presParOf" srcId="{589C2C3F-0AEE-4827-80D2-740BFBEC1E38}" destId="{165FAF2B-F771-4C56-94AA-390E1DF6658A}" srcOrd="3" destOrd="0" presId="urn:microsoft.com/office/officeart/2018/2/layout/IconVerticalSolidList"/>
    <dgm:cxn modelId="{9FEF8DA2-A596-46A5-B2A5-0AFABD037726}" type="presParOf" srcId="{5D6DEF24-0BBB-4F0B-9D24-F75950321DD4}" destId="{98B2C8B5-C54D-4A16-867E-3B93211E8362}" srcOrd="1" destOrd="0" presId="urn:microsoft.com/office/officeart/2018/2/layout/IconVerticalSolidList"/>
    <dgm:cxn modelId="{27A125C3-5D62-4606-9176-055C0E20B1ED}" type="presParOf" srcId="{5D6DEF24-0BBB-4F0B-9D24-F75950321DD4}" destId="{C72A964A-DDBB-4574-B93C-DDAF458A3C54}" srcOrd="2" destOrd="0" presId="urn:microsoft.com/office/officeart/2018/2/layout/IconVerticalSolidList"/>
    <dgm:cxn modelId="{C97E083A-230E-4CC3-8A9C-2A0A85CA56B9}" type="presParOf" srcId="{C72A964A-DDBB-4574-B93C-DDAF458A3C54}" destId="{870F6475-5ECE-481C-AE1A-2B6E145F3D28}" srcOrd="0" destOrd="0" presId="urn:microsoft.com/office/officeart/2018/2/layout/IconVerticalSolidList"/>
    <dgm:cxn modelId="{B7BB0784-E32B-4A26-A560-099E976E0448}" type="presParOf" srcId="{C72A964A-DDBB-4574-B93C-DDAF458A3C54}" destId="{4A7EEBD7-75C0-49E5-96F9-E35C1F254055}" srcOrd="1" destOrd="0" presId="urn:microsoft.com/office/officeart/2018/2/layout/IconVerticalSolidList"/>
    <dgm:cxn modelId="{5F67E99D-34D9-4D23-A388-8D816B0B7B5E}" type="presParOf" srcId="{C72A964A-DDBB-4574-B93C-DDAF458A3C54}" destId="{F3617536-1CE5-4B88-B72C-7945B55CADCB}" srcOrd="2" destOrd="0" presId="urn:microsoft.com/office/officeart/2018/2/layout/IconVerticalSolidList"/>
    <dgm:cxn modelId="{40702600-1E45-4B6D-8962-3BDB5AECE96F}" type="presParOf" srcId="{C72A964A-DDBB-4574-B93C-DDAF458A3C54}" destId="{79F55AF4-BECE-4523-88AB-D606DD548973}" srcOrd="3" destOrd="0" presId="urn:microsoft.com/office/officeart/2018/2/layout/IconVerticalSolidList"/>
    <dgm:cxn modelId="{F2D9E0E5-4173-402F-8149-834EDC5391E6}" type="presParOf" srcId="{5D6DEF24-0BBB-4F0B-9D24-F75950321DD4}" destId="{4ECE512D-957C-4C6E-A198-D758EE9031B7}" srcOrd="3" destOrd="0" presId="urn:microsoft.com/office/officeart/2018/2/layout/IconVerticalSolidList"/>
    <dgm:cxn modelId="{AAB9F3C2-9A3C-42B5-9B7D-15357F5649D9}" type="presParOf" srcId="{5D6DEF24-0BBB-4F0B-9D24-F75950321DD4}" destId="{A84FA910-5A1D-4B7F-9A75-3FE0C44A2D24}" srcOrd="4" destOrd="0" presId="urn:microsoft.com/office/officeart/2018/2/layout/IconVerticalSolidList"/>
    <dgm:cxn modelId="{52EFFC10-598D-4911-A715-5BBBB9C9966A}" type="presParOf" srcId="{A84FA910-5A1D-4B7F-9A75-3FE0C44A2D24}" destId="{D729F125-26CF-4651-8230-FF307F871F4E}" srcOrd="0" destOrd="0" presId="urn:microsoft.com/office/officeart/2018/2/layout/IconVerticalSolidList"/>
    <dgm:cxn modelId="{ABEB6DBD-2330-4004-8759-F346A4BBB4B2}" type="presParOf" srcId="{A84FA910-5A1D-4B7F-9A75-3FE0C44A2D24}" destId="{6E2C8E4A-5375-4052-A208-776738E26DC1}" srcOrd="1" destOrd="0" presId="urn:microsoft.com/office/officeart/2018/2/layout/IconVerticalSolidList"/>
    <dgm:cxn modelId="{469B11DC-9F51-41AC-A30B-5A27D937E4C1}" type="presParOf" srcId="{A84FA910-5A1D-4B7F-9A75-3FE0C44A2D24}" destId="{CB9E6070-A9F0-4E6C-A15D-7910768337A9}" srcOrd="2" destOrd="0" presId="urn:microsoft.com/office/officeart/2018/2/layout/IconVerticalSolidList"/>
    <dgm:cxn modelId="{4131F291-CA9B-4C75-8960-F003372FD39D}" type="presParOf" srcId="{A84FA910-5A1D-4B7F-9A75-3FE0C44A2D24}" destId="{50E0F587-C4A8-4E94-BAB0-3F318F556B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289F43-F9D5-4D18-A9CD-9BC2D7A3F383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C7975E-E7A0-4010-B859-3955375C7265}">
      <dgm:prSet/>
      <dgm:spPr/>
      <dgm:t>
        <a:bodyPr/>
        <a:lstStyle/>
        <a:p>
          <a:r>
            <a:rPr lang="en-US"/>
            <a:t>Spesifikasikan terlebih dahulu operasi yang dapat dilakukan pada buku (dengan mengingat karakteristik buku)</a:t>
          </a:r>
        </a:p>
      </dgm:t>
    </dgm:pt>
    <dgm:pt modelId="{49332782-4EF5-4954-ADBD-4712A76B9F42}" type="parTrans" cxnId="{76028A05-3B4C-4115-862C-65F6B5C955AB}">
      <dgm:prSet/>
      <dgm:spPr/>
      <dgm:t>
        <a:bodyPr/>
        <a:lstStyle/>
        <a:p>
          <a:endParaRPr lang="en-US"/>
        </a:p>
      </dgm:t>
    </dgm:pt>
    <dgm:pt modelId="{2A2CDD62-1EA2-4F9B-8569-208D6173D5B1}" type="sibTrans" cxnId="{76028A05-3B4C-4115-862C-65F6B5C955AB}">
      <dgm:prSet/>
      <dgm:spPr/>
      <dgm:t>
        <a:bodyPr/>
        <a:lstStyle/>
        <a:p>
          <a:endParaRPr lang="en-US"/>
        </a:p>
      </dgm:t>
    </dgm:pt>
    <dgm:pt modelId="{4A00A374-377E-4007-AF4D-91FB98132359}">
      <dgm:prSet/>
      <dgm:spPr/>
      <dgm:t>
        <a:bodyPr/>
        <a:lstStyle/>
        <a:p>
          <a:r>
            <a:rPr lang="en-US"/>
            <a:t>Misal, karakteristik buku: Memiliki judul, pengarang, tahun terbit, dan penerbit.</a:t>
          </a:r>
        </a:p>
      </dgm:t>
    </dgm:pt>
    <dgm:pt modelId="{F8035136-CA25-45B1-A4CF-5A993F63991B}" type="parTrans" cxnId="{B27C746A-3CBB-41AC-A20A-6FB9B40A8090}">
      <dgm:prSet/>
      <dgm:spPr/>
      <dgm:t>
        <a:bodyPr/>
        <a:lstStyle/>
        <a:p>
          <a:endParaRPr lang="en-US"/>
        </a:p>
      </dgm:t>
    </dgm:pt>
    <dgm:pt modelId="{08DCAC5F-F68E-4830-9170-DD7EA9806F78}" type="sibTrans" cxnId="{B27C746A-3CBB-41AC-A20A-6FB9B40A8090}">
      <dgm:prSet/>
      <dgm:spPr/>
      <dgm:t>
        <a:bodyPr/>
        <a:lstStyle/>
        <a:p>
          <a:endParaRPr lang="en-US"/>
        </a:p>
      </dgm:t>
    </dgm:pt>
    <dgm:pt modelId="{D5EB875C-8F4B-400C-8514-A7DE79117607}">
      <dgm:prSet/>
      <dgm:spPr/>
      <dgm:t>
        <a:bodyPr/>
        <a:lstStyle/>
        <a:p>
          <a:r>
            <a:rPr lang="en-GB"/>
            <a:t>Berdasarkan karakteristik yang ada, tentukan operasi yang bisa dilakukan pada data buku</a:t>
          </a:r>
          <a:endParaRPr lang="en-US"/>
        </a:p>
      </dgm:t>
    </dgm:pt>
    <dgm:pt modelId="{CCEC257B-EEFD-47FB-8FD4-BF7EB632FC9E}" type="parTrans" cxnId="{36AD5B51-F4D4-4510-9882-8840D6F705C3}">
      <dgm:prSet/>
      <dgm:spPr/>
      <dgm:t>
        <a:bodyPr/>
        <a:lstStyle/>
        <a:p>
          <a:endParaRPr lang="en-US"/>
        </a:p>
      </dgm:t>
    </dgm:pt>
    <dgm:pt modelId="{9F67CB3C-4A94-4EB8-8289-2F6D59589367}" type="sibTrans" cxnId="{36AD5B51-F4D4-4510-9882-8840D6F705C3}">
      <dgm:prSet/>
      <dgm:spPr/>
      <dgm:t>
        <a:bodyPr/>
        <a:lstStyle/>
        <a:p>
          <a:endParaRPr lang="en-US"/>
        </a:p>
      </dgm:t>
    </dgm:pt>
    <dgm:pt modelId="{23DC71FC-9025-415A-8FBB-A3B205DFE60B}">
      <dgm:prSet/>
      <dgm:spPr/>
      <dgm:t>
        <a:bodyPr/>
        <a:lstStyle/>
        <a:p>
          <a:r>
            <a:rPr lang="en-GB"/>
            <a:t>Memasukkan buku baru</a:t>
          </a:r>
          <a:endParaRPr lang="en-US"/>
        </a:p>
      </dgm:t>
    </dgm:pt>
    <dgm:pt modelId="{8F89FCDE-AA75-410F-84D4-7062E6F10A84}" type="parTrans" cxnId="{199E753B-8641-4F62-ACAD-2F743FAF694D}">
      <dgm:prSet/>
      <dgm:spPr/>
      <dgm:t>
        <a:bodyPr/>
        <a:lstStyle/>
        <a:p>
          <a:endParaRPr lang="en-US"/>
        </a:p>
      </dgm:t>
    </dgm:pt>
    <dgm:pt modelId="{702DE32E-4435-400D-AD5C-985D7231C5F1}" type="sibTrans" cxnId="{199E753B-8641-4F62-ACAD-2F743FAF694D}">
      <dgm:prSet/>
      <dgm:spPr/>
      <dgm:t>
        <a:bodyPr/>
        <a:lstStyle/>
        <a:p>
          <a:endParaRPr lang="en-US"/>
        </a:p>
      </dgm:t>
    </dgm:pt>
    <dgm:pt modelId="{BDC7ACCF-CB27-4A30-9F90-7194361419D2}">
      <dgm:prSet/>
      <dgm:spPr/>
      <dgm:t>
        <a:bodyPr/>
        <a:lstStyle/>
        <a:p>
          <a:r>
            <a:rPr lang="en-US"/>
            <a:t>Menghapus buku</a:t>
          </a:r>
        </a:p>
      </dgm:t>
    </dgm:pt>
    <dgm:pt modelId="{BA9E6680-6ED9-4F6B-A6BB-70A96ABA65C7}" type="parTrans" cxnId="{1D622574-A3B7-42A8-8FF8-9010EA5EC25C}">
      <dgm:prSet/>
      <dgm:spPr/>
      <dgm:t>
        <a:bodyPr/>
        <a:lstStyle/>
        <a:p>
          <a:endParaRPr lang="en-US"/>
        </a:p>
      </dgm:t>
    </dgm:pt>
    <dgm:pt modelId="{84143646-C4B2-4F3C-9B9E-F411F579B2A2}" type="sibTrans" cxnId="{1D622574-A3B7-42A8-8FF8-9010EA5EC25C}">
      <dgm:prSet/>
      <dgm:spPr/>
      <dgm:t>
        <a:bodyPr/>
        <a:lstStyle/>
        <a:p>
          <a:endParaRPr lang="en-US"/>
        </a:p>
      </dgm:t>
    </dgm:pt>
    <dgm:pt modelId="{B927C0D0-D21E-4C4E-8633-C1EF17578EA2}">
      <dgm:prSet/>
      <dgm:spPr/>
      <dgm:t>
        <a:bodyPr/>
        <a:lstStyle/>
        <a:p>
          <a:r>
            <a:rPr lang="en-US"/>
            <a:t>Menghitung banyaknya data buku</a:t>
          </a:r>
        </a:p>
      </dgm:t>
    </dgm:pt>
    <dgm:pt modelId="{E9106283-90A4-45A7-B6F8-0F7481445534}" type="parTrans" cxnId="{0132E203-651B-4F9D-B9FF-6788AF543695}">
      <dgm:prSet/>
      <dgm:spPr/>
      <dgm:t>
        <a:bodyPr/>
        <a:lstStyle/>
        <a:p>
          <a:endParaRPr lang="en-US"/>
        </a:p>
      </dgm:t>
    </dgm:pt>
    <dgm:pt modelId="{B72789A0-5444-4320-A13F-61C26F089390}" type="sibTrans" cxnId="{0132E203-651B-4F9D-B9FF-6788AF543695}">
      <dgm:prSet/>
      <dgm:spPr/>
      <dgm:t>
        <a:bodyPr/>
        <a:lstStyle/>
        <a:p>
          <a:endParaRPr lang="en-US"/>
        </a:p>
      </dgm:t>
    </dgm:pt>
    <dgm:pt modelId="{82778036-FFB4-43E3-97DE-9BCB685BB959}">
      <dgm:prSet/>
      <dgm:spPr/>
      <dgm:t>
        <a:bodyPr/>
        <a:lstStyle/>
        <a:p>
          <a:r>
            <a:rPr lang="en-US"/>
            <a:t>Mencari buku tertentu</a:t>
          </a:r>
        </a:p>
      </dgm:t>
    </dgm:pt>
    <dgm:pt modelId="{6F57F9E1-B782-47D6-8C90-9BC97EC2D953}" type="parTrans" cxnId="{3542E0D6-7909-40C9-BC5F-129F79881804}">
      <dgm:prSet/>
      <dgm:spPr/>
      <dgm:t>
        <a:bodyPr/>
        <a:lstStyle/>
        <a:p>
          <a:endParaRPr lang="en-US"/>
        </a:p>
      </dgm:t>
    </dgm:pt>
    <dgm:pt modelId="{629B6C23-50D3-4F3B-A77D-5E466AABA537}" type="sibTrans" cxnId="{3542E0D6-7909-40C9-BC5F-129F79881804}">
      <dgm:prSet/>
      <dgm:spPr/>
      <dgm:t>
        <a:bodyPr/>
        <a:lstStyle/>
        <a:p>
          <a:endParaRPr lang="en-US"/>
        </a:p>
      </dgm:t>
    </dgm:pt>
    <dgm:pt modelId="{D1BBE378-61D9-4342-A5BC-55618F4A3047}" type="pres">
      <dgm:prSet presAssocID="{E9289F43-F9D5-4D18-A9CD-9BC2D7A3F383}" presName="Name0" presStyleCnt="0">
        <dgm:presLayoutVars>
          <dgm:dir/>
          <dgm:animLvl val="lvl"/>
          <dgm:resizeHandles val="exact"/>
        </dgm:presLayoutVars>
      </dgm:prSet>
      <dgm:spPr/>
    </dgm:pt>
    <dgm:pt modelId="{1F3571BE-08CF-7349-9AA2-86C5F067AF0E}" type="pres">
      <dgm:prSet presAssocID="{95C7975E-E7A0-4010-B859-3955375C7265}" presName="linNode" presStyleCnt="0"/>
      <dgm:spPr/>
    </dgm:pt>
    <dgm:pt modelId="{E136B57E-C57B-134E-B93E-B1E3E11209ED}" type="pres">
      <dgm:prSet presAssocID="{95C7975E-E7A0-4010-B859-3955375C72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17DDF90-0E7F-7240-83DD-66346D410E68}" type="pres">
      <dgm:prSet presAssocID="{95C7975E-E7A0-4010-B859-3955375C7265}" presName="descendantText" presStyleLbl="alignAccFollowNode1" presStyleIdx="0" presStyleCnt="2">
        <dgm:presLayoutVars>
          <dgm:bulletEnabled val="1"/>
        </dgm:presLayoutVars>
      </dgm:prSet>
      <dgm:spPr/>
    </dgm:pt>
    <dgm:pt modelId="{74CA48DE-5E61-8F49-8E50-8BAF0DCA9D1F}" type="pres">
      <dgm:prSet presAssocID="{2A2CDD62-1EA2-4F9B-8569-208D6173D5B1}" presName="sp" presStyleCnt="0"/>
      <dgm:spPr/>
    </dgm:pt>
    <dgm:pt modelId="{FDCBE8CB-B8BE-4E40-855F-8F2B12B31AC3}" type="pres">
      <dgm:prSet presAssocID="{D5EB875C-8F4B-400C-8514-A7DE79117607}" presName="linNode" presStyleCnt="0"/>
      <dgm:spPr/>
    </dgm:pt>
    <dgm:pt modelId="{DF572217-9950-9B41-B222-401FC6510BA0}" type="pres">
      <dgm:prSet presAssocID="{D5EB875C-8F4B-400C-8514-A7DE7911760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2093FE2-C93D-074A-87A3-BAF8F22FA7B0}" type="pres">
      <dgm:prSet presAssocID="{D5EB875C-8F4B-400C-8514-A7DE7911760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132E203-651B-4F9D-B9FF-6788AF543695}" srcId="{D5EB875C-8F4B-400C-8514-A7DE79117607}" destId="{B927C0D0-D21E-4C4E-8633-C1EF17578EA2}" srcOrd="2" destOrd="0" parTransId="{E9106283-90A4-45A7-B6F8-0F7481445534}" sibTransId="{B72789A0-5444-4320-A13F-61C26F089390}"/>
    <dgm:cxn modelId="{76028A05-3B4C-4115-862C-65F6B5C955AB}" srcId="{E9289F43-F9D5-4D18-A9CD-9BC2D7A3F383}" destId="{95C7975E-E7A0-4010-B859-3955375C7265}" srcOrd="0" destOrd="0" parTransId="{49332782-4EF5-4954-ADBD-4712A76B9F42}" sibTransId="{2A2CDD62-1EA2-4F9B-8569-208D6173D5B1}"/>
    <dgm:cxn modelId="{51277A07-ED5F-7E42-9A4E-10B645905D76}" type="presOf" srcId="{4A00A374-377E-4007-AF4D-91FB98132359}" destId="{017DDF90-0E7F-7240-83DD-66346D410E68}" srcOrd="0" destOrd="0" presId="urn:microsoft.com/office/officeart/2005/8/layout/vList5"/>
    <dgm:cxn modelId="{F33A8324-D053-6444-8620-A2B05841C7CA}" type="presOf" srcId="{82778036-FFB4-43E3-97DE-9BCB685BB959}" destId="{12093FE2-C93D-074A-87A3-BAF8F22FA7B0}" srcOrd="0" destOrd="3" presId="urn:microsoft.com/office/officeart/2005/8/layout/vList5"/>
    <dgm:cxn modelId="{2C44B02E-BAFF-804C-A381-E388F70A8B05}" type="presOf" srcId="{D5EB875C-8F4B-400C-8514-A7DE79117607}" destId="{DF572217-9950-9B41-B222-401FC6510BA0}" srcOrd="0" destOrd="0" presId="urn:microsoft.com/office/officeart/2005/8/layout/vList5"/>
    <dgm:cxn modelId="{D448C831-434C-AE40-BA8B-6AFED741F1D8}" type="presOf" srcId="{E9289F43-F9D5-4D18-A9CD-9BC2D7A3F383}" destId="{D1BBE378-61D9-4342-A5BC-55618F4A3047}" srcOrd="0" destOrd="0" presId="urn:microsoft.com/office/officeart/2005/8/layout/vList5"/>
    <dgm:cxn modelId="{199E753B-8641-4F62-ACAD-2F743FAF694D}" srcId="{D5EB875C-8F4B-400C-8514-A7DE79117607}" destId="{23DC71FC-9025-415A-8FBB-A3B205DFE60B}" srcOrd="0" destOrd="0" parTransId="{8F89FCDE-AA75-410F-84D4-7062E6F10A84}" sibTransId="{702DE32E-4435-400D-AD5C-985D7231C5F1}"/>
    <dgm:cxn modelId="{5AB9FC4A-D564-7E4A-89A8-B0FA90EFB152}" type="presOf" srcId="{23DC71FC-9025-415A-8FBB-A3B205DFE60B}" destId="{12093FE2-C93D-074A-87A3-BAF8F22FA7B0}" srcOrd="0" destOrd="0" presId="urn:microsoft.com/office/officeart/2005/8/layout/vList5"/>
    <dgm:cxn modelId="{36AD5B51-F4D4-4510-9882-8840D6F705C3}" srcId="{E9289F43-F9D5-4D18-A9CD-9BC2D7A3F383}" destId="{D5EB875C-8F4B-400C-8514-A7DE79117607}" srcOrd="1" destOrd="0" parTransId="{CCEC257B-EEFD-47FB-8FD4-BF7EB632FC9E}" sibTransId="{9F67CB3C-4A94-4EB8-8289-2F6D59589367}"/>
    <dgm:cxn modelId="{A410C561-8523-C947-9F6E-122A84E4F4B5}" type="presOf" srcId="{95C7975E-E7A0-4010-B859-3955375C7265}" destId="{E136B57E-C57B-134E-B93E-B1E3E11209ED}" srcOrd="0" destOrd="0" presId="urn:microsoft.com/office/officeart/2005/8/layout/vList5"/>
    <dgm:cxn modelId="{B27C746A-3CBB-41AC-A20A-6FB9B40A8090}" srcId="{95C7975E-E7A0-4010-B859-3955375C7265}" destId="{4A00A374-377E-4007-AF4D-91FB98132359}" srcOrd="0" destOrd="0" parTransId="{F8035136-CA25-45B1-A4CF-5A993F63991B}" sibTransId="{08DCAC5F-F68E-4830-9170-DD7EA9806F78}"/>
    <dgm:cxn modelId="{1D622574-A3B7-42A8-8FF8-9010EA5EC25C}" srcId="{D5EB875C-8F4B-400C-8514-A7DE79117607}" destId="{BDC7ACCF-CB27-4A30-9F90-7194361419D2}" srcOrd="1" destOrd="0" parTransId="{BA9E6680-6ED9-4F6B-A6BB-70A96ABA65C7}" sibTransId="{84143646-C4B2-4F3C-9B9E-F411F579B2A2}"/>
    <dgm:cxn modelId="{B41A37B5-49F6-9947-9D89-2A67E226FF23}" type="presOf" srcId="{B927C0D0-D21E-4C4E-8633-C1EF17578EA2}" destId="{12093FE2-C93D-074A-87A3-BAF8F22FA7B0}" srcOrd="0" destOrd="2" presId="urn:microsoft.com/office/officeart/2005/8/layout/vList5"/>
    <dgm:cxn modelId="{1C7E23BF-288B-A74E-8A22-AEE8364F1D4D}" type="presOf" srcId="{BDC7ACCF-CB27-4A30-9F90-7194361419D2}" destId="{12093FE2-C93D-074A-87A3-BAF8F22FA7B0}" srcOrd="0" destOrd="1" presId="urn:microsoft.com/office/officeart/2005/8/layout/vList5"/>
    <dgm:cxn modelId="{3542E0D6-7909-40C9-BC5F-129F79881804}" srcId="{D5EB875C-8F4B-400C-8514-A7DE79117607}" destId="{82778036-FFB4-43E3-97DE-9BCB685BB959}" srcOrd="3" destOrd="0" parTransId="{6F57F9E1-B782-47D6-8C90-9BC97EC2D953}" sibTransId="{629B6C23-50D3-4F3B-A77D-5E466AABA537}"/>
    <dgm:cxn modelId="{1A00BE52-52C8-7F4D-A318-E578E1227291}" type="presParOf" srcId="{D1BBE378-61D9-4342-A5BC-55618F4A3047}" destId="{1F3571BE-08CF-7349-9AA2-86C5F067AF0E}" srcOrd="0" destOrd="0" presId="urn:microsoft.com/office/officeart/2005/8/layout/vList5"/>
    <dgm:cxn modelId="{A6EAE30F-F461-244E-A22A-CB46673D18FD}" type="presParOf" srcId="{1F3571BE-08CF-7349-9AA2-86C5F067AF0E}" destId="{E136B57E-C57B-134E-B93E-B1E3E11209ED}" srcOrd="0" destOrd="0" presId="urn:microsoft.com/office/officeart/2005/8/layout/vList5"/>
    <dgm:cxn modelId="{D8F31A6E-9519-364A-AB60-DC989137157C}" type="presParOf" srcId="{1F3571BE-08CF-7349-9AA2-86C5F067AF0E}" destId="{017DDF90-0E7F-7240-83DD-66346D410E68}" srcOrd="1" destOrd="0" presId="urn:microsoft.com/office/officeart/2005/8/layout/vList5"/>
    <dgm:cxn modelId="{2E47A43C-CC8D-2B45-B134-1538CB71950C}" type="presParOf" srcId="{D1BBE378-61D9-4342-A5BC-55618F4A3047}" destId="{74CA48DE-5E61-8F49-8E50-8BAF0DCA9D1F}" srcOrd="1" destOrd="0" presId="urn:microsoft.com/office/officeart/2005/8/layout/vList5"/>
    <dgm:cxn modelId="{43B23B57-1FD3-2B45-90D4-E2603B9902D7}" type="presParOf" srcId="{D1BBE378-61D9-4342-A5BC-55618F4A3047}" destId="{FDCBE8CB-B8BE-4E40-855F-8F2B12B31AC3}" srcOrd="2" destOrd="0" presId="urn:microsoft.com/office/officeart/2005/8/layout/vList5"/>
    <dgm:cxn modelId="{0D42F084-2AAB-6A46-8DDE-AA2FC31C4B68}" type="presParOf" srcId="{FDCBE8CB-B8BE-4E40-855F-8F2B12B31AC3}" destId="{DF572217-9950-9B41-B222-401FC6510BA0}" srcOrd="0" destOrd="0" presId="urn:microsoft.com/office/officeart/2005/8/layout/vList5"/>
    <dgm:cxn modelId="{6A76932C-19A9-2B43-9B38-0FD709ADF350}" type="presParOf" srcId="{FDCBE8CB-B8BE-4E40-855F-8F2B12B31AC3}" destId="{12093FE2-C93D-074A-87A3-BAF8F22FA7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690459-B05E-4A78-9B62-28133E683D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6E060178-5E4C-4827-8848-D9FF2B2F0286}">
      <dgm:prSet/>
      <dgm:spPr/>
      <dgm:t>
        <a:bodyPr/>
        <a:lstStyle/>
        <a:p>
          <a:pPr>
            <a:defRPr cap="all"/>
          </a:pPr>
          <a:r>
            <a:rPr lang="en-GB"/>
            <a:t>Single Linked List</a:t>
          </a:r>
          <a:endParaRPr lang="en-US"/>
        </a:p>
      </dgm:t>
    </dgm:pt>
    <dgm:pt modelId="{B10C48E5-A1CD-4A25-BA2F-4871B3A04148}" type="parTrans" cxnId="{18E74ECB-B0E0-46B4-B446-739AD5D169A7}">
      <dgm:prSet/>
      <dgm:spPr/>
      <dgm:t>
        <a:bodyPr/>
        <a:lstStyle/>
        <a:p>
          <a:endParaRPr lang="en-US"/>
        </a:p>
      </dgm:t>
    </dgm:pt>
    <dgm:pt modelId="{E7D639FE-7BD7-4F14-84E1-8287FC9902C2}" type="sibTrans" cxnId="{18E74ECB-B0E0-46B4-B446-739AD5D169A7}">
      <dgm:prSet/>
      <dgm:spPr/>
      <dgm:t>
        <a:bodyPr/>
        <a:lstStyle/>
        <a:p>
          <a:endParaRPr lang="en-US"/>
        </a:p>
      </dgm:t>
    </dgm:pt>
    <dgm:pt modelId="{DDFE14AE-09A4-45D0-A4A2-9A1142168B7D}">
      <dgm:prSet/>
      <dgm:spPr/>
      <dgm:t>
        <a:bodyPr/>
        <a:lstStyle/>
        <a:p>
          <a:pPr>
            <a:defRPr cap="all"/>
          </a:pPr>
          <a:r>
            <a:rPr lang="en-GB"/>
            <a:t>Double Linked List</a:t>
          </a:r>
          <a:endParaRPr lang="en-US"/>
        </a:p>
      </dgm:t>
    </dgm:pt>
    <dgm:pt modelId="{364A9A5A-31A1-436B-B7BA-6A4B0E4AB8FA}" type="parTrans" cxnId="{BF2907B3-41C1-4954-A51B-029B80A002A5}">
      <dgm:prSet/>
      <dgm:spPr/>
      <dgm:t>
        <a:bodyPr/>
        <a:lstStyle/>
        <a:p>
          <a:endParaRPr lang="en-US"/>
        </a:p>
      </dgm:t>
    </dgm:pt>
    <dgm:pt modelId="{74D075A8-E5D6-45C9-A980-37808E36CE8F}" type="sibTrans" cxnId="{BF2907B3-41C1-4954-A51B-029B80A002A5}">
      <dgm:prSet/>
      <dgm:spPr/>
      <dgm:t>
        <a:bodyPr/>
        <a:lstStyle/>
        <a:p>
          <a:endParaRPr lang="en-US"/>
        </a:p>
      </dgm:t>
    </dgm:pt>
    <dgm:pt modelId="{C5048B55-FB33-4202-8B59-C9159E089CFA}">
      <dgm:prSet/>
      <dgm:spPr/>
      <dgm:t>
        <a:bodyPr/>
        <a:lstStyle/>
        <a:p>
          <a:pPr>
            <a:defRPr cap="all"/>
          </a:pPr>
          <a:r>
            <a:rPr lang="en-GB"/>
            <a:t>Circular Linked List</a:t>
          </a:r>
          <a:endParaRPr lang="en-US"/>
        </a:p>
      </dgm:t>
    </dgm:pt>
    <dgm:pt modelId="{978308A5-DA0B-4133-9FE5-407E38CF9A20}" type="parTrans" cxnId="{9D11B58F-39C2-4B40-AAD0-61809C87C75A}">
      <dgm:prSet/>
      <dgm:spPr/>
      <dgm:t>
        <a:bodyPr/>
        <a:lstStyle/>
        <a:p>
          <a:endParaRPr lang="en-US"/>
        </a:p>
      </dgm:t>
    </dgm:pt>
    <dgm:pt modelId="{1D156143-93ED-47FF-83FB-7B88D6132C8F}" type="sibTrans" cxnId="{9D11B58F-39C2-4B40-AAD0-61809C87C75A}">
      <dgm:prSet/>
      <dgm:spPr/>
      <dgm:t>
        <a:bodyPr/>
        <a:lstStyle/>
        <a:p>
          <a:endParaRPr lang="en-US"/>
        </a:p>
      </dgm:t>
    </dgm:pt>
    <dgm:pt modelId="{4637B690-141E-4AC5-AD5A-E09304D8F099}" type="pres">
      <dgm:prSet presAssocID="{49690459-B05E-4A78-9B62-28133E683DEC}" presName="root" presStyleCnt="0">
        <dgm:presLayoutVars>
          <dgm:dir/>
          <dgm:resizeHandles val="exact"/>
        </dgm:presLayoutVars>
      </dgm:prSet>
      <dgm:spPr/>
    </dgm:pt>
    <dgm:pt modelId="{B7D3974F-80E0-4383-B45E-922E4B60AD92}" type="pres">
      <dgm:prSet presAssocID="{6E060178-5E4C-4827-8848-D9FF2B2F0286}" presName="compNode" presStyleCnt="0"/>
      <dgm:spPr/>
    </dgm:pt>
    <dgm:pt modelId="{E0B88B31-9FB4-400C-8DB3-E8220401593B}" type="pres">
      <dgm:prSet presAssocID="{6E060178-5E4C-4827-8848-D9FF2B2F0286}" presName="iconBgRect" presStyleLbl="bgShp" presStyleIdx="0" presStyleCnt="3"/>
      <dgm:spPr/>
    </dgm:pt>
    <dgm:pt modelId="{03716433-1702-4884-B9C2-90F1C4AE28B5}" type="pres">
      <dgm:prSet presAssocID="{6E060178-5E4C-4827-8848-D9FF2B2F02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12072F0-2558-4BF5-B1CC-6D70A71686B7}" type="pres">
      <dgm:prSet presAssocID="{6E060178-5E4C-4827-8848-D9FF2B2F0286}" presName="spaceRect" presStyleCnt="0"/>
      <dgm:spPr/>
    </dgm:pt>
    <dgm:pt modelId="{A7C146F9-3D35-4325-B858-F43CE4C2B48F}" type="pres">
      <dgm:prSet presAssocID="{6E060178-5E4C-4827-8848-D9FF2B2F0286}" presName="textRect" presStyleLbl="revTx" presStyleIdx="0" presStyleCnt="3">
        <dgm:presLayoutVars>
          <dgm:chMax val="1"/>
          <dgm:chPref val="1"/>
        </dgm:presLayoutVars>
      </dgm:prSet>
      <dgm:spPr/>
    </dgm:pt>
    <dgm:pt modelId="{603C6397-8CE0-419A-9301-4D32E0643B75}" type="pres">
      <dgm:prSet presAssocID="{E7D639FE-7BD7-4F14-84E1-8287FC9902C2}" presName="sibTrans" presStyleCnt="0"/>
      <dgm:spPr/>
    </dgm:pt>
    <dgm:pt modelId="{7E7DFD35-7649-41AF-8BA3-AF7F6686BFF7}" type="pres">
      <dgm:prSet presAssocID="{DDFE14AE-09A4-45D0-A4A2-9A1142168B7D}" presName="compNode" presStyleCnt="0"/>
      <dgm:spPr/>
    </dgm:pt>
    <dgm:pt modelId="{C5C08449-3F3F-4622-B600-1AC13F9B7893}" type="pres">
      <dgm:prSet presAssocID="{DDFE14AE-09A4-45D0-A4A2-9A1142168B7D}" presName="iconBgRect" presStyleLbl="bgShp" presStyleIdx="1" presStyleCnt="3"/>
      <dgm:spPr/>
    </dgm:pt>
    <dgm:pt modelId="{364DF713-54CF-4984-AEA9-016CF445824C}" type="pres">
      <dgm:prSet presAssocID="{DDFE14AE-09A4-45D0-A4A2-9A1142168B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1803FE4-1C53-4A36-992B-CA408BA80E34}" type="pres">
      <dgm:prSet presAssocID="{DDFE14AE-09A4-45D0-A4A2-9A1142168B7D}" presName="spaceRect" presStyleCnt="0"/>
      <dgm:spPr/>
    </dgm:pt>
    <dgm:pt modelId="{09E6E0DD-695B-4CB9-8007-25D80E637D9C}" type="pres">
      <dgm:prSet presAssocID="{DDFE14AE-09A4-45D0-A4A2-9A1142168B7D}" presName="textRect" presStyleLbl="revTx" presStyleIdx="1" presStyleCnt="3">
        <dgm:presLayoutVars>
          <dgm:chMax val="1"/>
          <dgm:chPref val="1"/>
        </dgm:presLayoutVars>
      </dgm:prSet>
      <dgm:spPr/>
    </dgm:pt>
    <dgm:pt modelId="{CF5F7645-608E-4DD5-AC7D-AB3F048ACE0C}" type="pres">
      <dgm:prSet presAssocID="{74D075A8-E5D6-45C9-A980-37808E36CE8F}" presName="sibTrans" presStyleCnt="0"/>
      <dgm:spPr/>
    </dgm:pt>
    <dgm:pt modelId="{07E06149-9038-4DBC-8F20-29069A9BAA92}" type="pres">
      <dgm:prSet presAssocID="{C5048B55-FB33-4202-8B59-C9159E089CFA}" presName="compNode" presStyleCnt="0"/>
      <dgm:spPr/>
    </dgm:pt>
    <dgm:pt modelId="{41041E83-D353-4D7D-ABDE-D51331996CD1}" type="pres">
      <dgm:prSet presAssocID="{C5048B55-FB33-4202-8B59-C9159E089CFA}" presName="iconBgRect" presStyleLbl="bgShp" presStyleIdx="2" presStyleCnt="3"/>
      <dgm:spPr/>
    </dgm:pt>
    <dgm:pt modelId="{174E5432-75AA-4DD9-BC12-639A6BE0BFE2}" type="pres">
      <dgm:prSet presAssocID="{C5048B55-FB33-4202-8B59-C9159E089C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E260932C-D4AB-48AF-AF22-03B46360B34A}" type="pres">
      <dgm:prSet presAssocID="{C5048B55-FB33-4202-8B59-C9159E089CFA}" presName="spaceRect" presStyleCnt="0"/>
      <dgm:spPr/>
    </dgm:pt>
    <dgm:pt modelId="{1176927C-AE2A-4009-A6DF-D676969BCA8C}" type="pres">
      <dgm:prSet presAssocID="{C5048B55-FB33-4202-8B59-C9159E089C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920B48-1B65-41D0-97B2-18DC396045D4}" type="presOf" srcId="{49690459-B05E-4A78-9B62-28133E683DEC}" destId="{4637B690-141E-4AC5-AD5A-E09304D8F099}" srcOrd="0" destOrd="0" presId="urn:microsoft.com/office/officeart/2018/5/layout/IconCircleLabelList"/>
    <dgm:cxn modelId="{30672263-7DA4-4D6C-89DE-A9635E0FB97D}" type="presOf" srcId="{6E060178-5E4C-4827-8848-D9FF2B2F0286}" destId="{A7C146F9-3D35-4325-B858-F43CE4C2B48F}" srcOrd="0" destOrd="0" presId="urn:microsoft.com/office/officeart/2018/5/layout/IconCircleLabelList"/>
    <dgm:cxn modelId="{9D11B58F-39C2-4B40-AAD0-61809C87C75A}" srcId="{49690459-B05E-4A78-9B62-28133E683DEC}" destId="{C5048B55-FB33-4202-8B59-C9159E089CFA}" srcOrd="2" destOrd="0" parTransId="{978308A5-DA0B-4133-9FE5-407E38CF9A20}" sibTransId="{1D156143-93ED-47FF-83FB-7B88D6132C8F}"/>
    <dgm:cxn modelId="{BF2907B3-41C1-4954-A51B-029B80A002A5}" srcId="{49690459-B05E-4A78-9B62-28133E683DEC}" destId="{DDFE14AE-09A4-45D0-A4A2-9A1142168B7D}" srcOrd="1" destOrd="0" parTransId="{364A9A5A-31A1-436B-B7BA-6A4B0E4AB8FA}" sibTransId="{74D075A8-E5D6-45C9-A980-37808E36CE8F}"/>
    <dgm:cxn modelId="{18E74ECB-B0E0-46B4-B446-739AD5D169A7}" srcId="{49690459-B05E-4A78-9B62-28133E683DEC}" destId="{6E060178-5E4C-4827-8848-D9FF2B2F0286}" srcOrd="0" destOrd="0" parTransId="{B10C48E5-A1CD-4A25-BA2F-4871B3A04148}" sibTransId="{E7D639FE-7BD7-4F14-84E1-8287FC9902C2}"/>
    <dgm:cxn modelId="{A3E80CE6-7CA1-4575-A08E-818AAA9AF62C}" type="presOf" srcId="{DDFE14AE-09A4-45D0-A4A2-9A1142168B7D}" destId="{09E6E0DD-695B-4CB9-8007-25D80E637D9C}" srcOrd="0" destOrd="0" presId="urn:microsoft.com/office/officeart/2018/5/layout/IconCircleLabelList"/>
    <dgm:cxn modelId="{AABD56F0-8B73-4196-83DF-D579C5EF0CBE}" type="presOf" srcId="{C5048B55-FB33-4202-8B59-C9159E089CFA}" destId="{1176927C-AE2A-4009-A6DF-D676969BCA8C}" srcOrd="0" destOrd="0" presId="urn:microsoft.com/office/officeart/2018/5/layout/IconCircleLabelList"/>
    <dgm:cxn modelId="{206FE74E-8EB9-499E-971E-D2C7DC21EC1A}" type="presParOf" srcId="{4637B690-141E-4AC5-AD5A-E09304D8F099}" destId="{B7D3974F-80E0-4383-B45E-922E4B60AD92}" srcOrd="0" destOrd="0" presId="urn:microsoft.com/office/officeart/2018/5/layout/IconCircleLabelList"/>
    <dgm:cxn modelId="{4558AA11-0A5E-4ACA-AC66-61C80FB99EC4}" type="presParOf" srcId="{B7D3974F-80E0-4383-B45E-922E4B60AD92}" destId="{E0B88B31-9FB4-400C-8DB3-E8220401593B}" srcOrd="0" destOrd="0" presId="urn:microsoft.com/office/officeart/2018/5/layout/IconCircleLabelList"/>
    <dgm:cxn modelId="{A2EC8483-7ADD-486A-A837-9E1D6D3FABD2}" type="presParOf" srcId="{B7D3974F-80E0-4383-B45E-922E4B60AD92}" destId="{03716433-1702-4884-B9C2-90F1C4AE28B5}" srcOrd="1" destOrd="0" presId="urn:microsoft.com/office/officeart/2018/5/layout/IconCircleLabelList"/>
    <dgm:cxn modelId="{F0D9D334-0E91-4264-AA52-024CAB5AE9A4}" type="presParOf" srcId="{B7D3974F-80E0-4383-B45E-922E4B60AD92}" destId="{F12072F0-2558-4BF5-B1CC-6D70A71686B7}" srcOrd="2" destOrd="0" presId="urn:microsoft.com/office/officeart/2018/5/layout/IconCircleLabelList"/>
    <dgm:cxn modelId="{BA6372AF-F837-429D-89C3-441C514D4519}" type="presParOf" srcId="{B7D3974F-80E0-4383-B45E-922E4B60AD92}" destId="{A7C146F9-3D35-4325-B858-F43CE4C2B48F}" srcOrd="3" destOrd="0" presId="urn:microsoft.com/office/officeart/2018/5/layout/IconCircleLabelList"/>
    <dgm:cxn modelId="{F36A5571-36AA-4EE4-A3D3-7BEF7AFE26F2}" type="presParOf" srcId="{4637B690-141E-4AC5-AD5A-E09304D8F099}" destId="{603C6397-8CE0-419A-9301-4D32E0643B75}" srcOrd="1" destOrd="0" presId="urn:microsoft.com/office/officeart/2018/5/layout/IconCircleLabelList"/>
    <dgm:cxn modelId="{C2F99CA1-F6A7-4DD7-A161-3E1D5404F1CF}" type="presParOf" srcId="{4637B690-141E-4AC5-AD5A-E09304D8F099}" destId="{7E7DFD35-7649-41AF-8BA3-AF7F6686BFF7}" srcOrd="2" destOrd="0" presId="urn:microsoft.com/office/officeart/2018/5/layout/IconCircleLabelList"/>
    <dgm:cxn modelId="{372B9FED-7362-4810-A2B7-A3B14092A97F}" type="presParOf" srcId="{7E7DFD35-7649-41AF-8BA3-AF7F6686BFF7}" destId="{C5C08449-3F3F-4622-B600-1AC13F9B7893}" srcOrd="0" destOrd="0" presId="urn:microsoft.com/office/officeart/2018/5/layout/IconCircleLabelList"/>
    <dgm:cxn modelId="{ABD57615-31E5-4985-9CA3-A43F51C09CC8}" type="presParOf" srcId="{7E7DFD35-7649-41AF-8BA3-AF7F6686BFF7}" destId="{364DF713-54CF-4984-AEA9-016CF445824C}" srcOrd="1" destOrd="0" presId="urn:microsoft.com/office/officeart/2018/5/layout/IconCircleLabelList"/>
    <dgm:cxn modelId="{BBEF00AB-E19D-43B8-8674-5B9136F85E23}" type="presParOf" srcId="{7E7DFD35-7649-41AF-8BA3-AF7F6686BFF7}" destId="{F1803FE4-1C53-4A36-992B-CA408BA80E34}" srcOrd="2" destOrd="0" presId="urn:microsoft.com/office/officeart/2018/5/layout/IconCircleLabelList"/>
    <dgm:cxn modelId="{BDFF85C8-5189-4CED-A3BB-AAADB6129655}" type="presParOf" srcId="{7E7DFD35-7649-41AF-8BA3-AF7F6686BFF7}" destId="{09E6E0DD-695B-4CB9-8007-25D80E637D9C}" srcOrd="3" destOrd="0" presId="urn:microsoft.com/office/officeart/2018/5/layout/IconCircleLabelList"/>
    <dgm:cxn modelId="{7E48DC07-F07E-41E2-BD44-5B065DF0E18A}" type="presParOf" srcId="{4637B690-141E-4AC5-AD5A-E09304D8F099}" destId="{CF5F7645-608E-4DD5-AC7D-AB3F048ACE0C}" srcOrd="3" destOrd="0" presId="urn:microsoft.com/office/officeart/2018/5/layout/IconCircleLabelList"/>
    <dgm:cxn modelId="{1B7BB98E-C6D4-4E88-9A30-40ECE4A19B90}" type="presParOf" srcId="{4637B690-141E-4AC5-AD5A-E09304D8F099}" destId="{07E06149-9038-4DBC-8F20-29069A9BAA92}" srcOrd="4" destOrd="0" presId="urn:microsoft.com/office/officeart/2018/5/layout/IconCircleLabelList"/>
    <dgm:cxn modelId="{CD190F4C-B6DD-490C-94BF-1A6BBBD8C1D9}" type="presParOf" srcId="{07E06149-9038-4DBC-8F20-29069A9BAA92}" destId="{41041E83-D353-4D7D-ABDE-D51331996CD1}" srcOrd="0" destOrd="0" presId="urn:microsoft.com/office/officeart/2018/5/layout/IconCircleLabelList"/>
    <dgm:cxn modelId="{A12EB202-8925-4C12-8295-0300C5C52026}" type="presParOf" srcId="{07E06149-9038-4DBC-8F20-29069A9BAA92}" destId="{174E5432-75AA-4DD9-BC12-639A6BE0BFE2}" srcOrd="1" destOrd="0" presId="urn:microsoft.com/office/officeart/2018/5/layout/IconCircleLabelList"/>
    <dgm:cxn modelId="{7DFACCB9-688F-4D49-827D-818FC7D05E50}" type="presParOf" srcId="{07E06149-9038-4DBC-8F20-29069A9BAA92}" destId="{E260932C-D4AB-48AF-AF22-03B46360B34A}" srcOrd="2" destOrd="0" presId="urn:microsoft.com/office/officeart/2018/5/layout/IconCircleLabelList"/>
    <dgm:cxn modelId="{FE6FB34D-E211-4DAF-BFC4-73B8AC0624BC}" type="presParOf" srcId="{07E06149-9038-4DBC-8F20-29069A9BAA92}" destId="{1176927C-AE2A-4009-A6DF-D676969BCA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112DF-FAD5-4AC2-8349-BB80F9DFF538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9053A-2598-4CD9-8247-D857A0D2E4EE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78A0C-59A1-45F3-9039-34609D5E8DEE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When you stopped at the store this morning, you went to the back of a line to wait for the cashier.</a:t>
          </a:r>
        </a:p>
      </dsp:txBody>
      <dsp:txXfrm>
        <a:off x="1666563" y="616"/>
        <a:ext cx="5243823" cy="1442911"/>
      </dsp:txXfrm>
    </dsp:sp>
    <dsp:sp modelId="{82D46C1A-38C4-4053-82CA-01955F6A2580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675FB-EFE6-44D2-9F49-90358EC3186E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A6FC3-EABB-4447-A173-8006CB1468B1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 you see a stack of books or a pile of papers on your desk? It’s easy to look at or remove the top. item of the stack or to add a new item to the top of the stack.</a:t>
          </a:r>
        </a:p>
      </dsp:txBody>
      <dsp:txXfrm>
        <a:off x="1666563" y="1804256"/>
        <a:ext cx="5243823" cy="1442911"/>
      </dsp:txXfrm>
    </dsp:sp>
    <dsp:sp modelId="{6A5FE3CF-33AD-49C4-887E-74573BEAA2FA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BD024-2833-4BFA-A6C3-F37CBF118DD3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ED634-81B7-40F4-BEAA-0DC1231F0008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At your desk, you see your to-do list. Each entry in the list has a position that might or might not be important to you.</a:t>
          </a:r>
        </a:p>
      </dsp:txBody>
      <dsp:txXfrm>
        <a:off x="1666563" y="3607896"/>
        <a:ext cx="5243823" cy="1442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3649C-4084-4C4D-B4FC-676F25E2073C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A0083-1311-4C9F-BF5A-DCC28EE4F85D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14A1B-3353-4C17-AC1E-A2A49E695BEB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Your dictionary is an alphabetical list of words and their definitions.</a:t>
          </a:r>
        </a:p>
      </dsp:txBody>
      <dsp:txXfrm>
        <a:off x="1666563" y="616"/>
        <a:ext cx="5243823" cy="1442911"/>
      </dsp:txXfrm>
    </dsp:sp>
    <dsp:sp modelId="{835097A3-B700-41EA-9BAB-5608CB33958D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38367-D04C-4491-931F-7C27AAAEDA18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B778E-2F2E-417E-898F-16ED6E40EAF5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Speaking of your computer, you have organized your files into folders, or directories. Each folder contains several other folders or files.</a:t>
          </a:r>
        </a:p>
      </dsp:txBody>
      <dsp:txXfrm>
        <a:off x="1666563" y="1804256"/>
        <a:ext cx="5243823" cy="1442911"/>
      </dsp:txXfrm>
    </dsp:sp>
    <dsp:sp modelId="{90203558-97AE-42DA-9C51-61B425577228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9C2E2-D2AB-49D2-97BC-BD98E9D61591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D3713-3E9A-4BD3-A849-B07F3D0DD672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Finally, notice the road map that you are using to plan your weekend trip. The diagram of roads and towns shows you how to get from one place to another.</a:t>
          </a:r>
        </a:p>
      </dsp:txBody>
      <dsp:txXfrm>
        <a:off x="1666563" y="3607896"/>
        <a:ext cx="5243823" cy="1442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80608-FBD6-4A0E-8775-1F4BFF6B4CC9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3E699-39F2-40F5-921D-596E6EDC3D29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29F0D-3498-40CB-8B16-76BDDEFB5A2E}">
      <dsp:nvSpPr>
        <dsp:cNvPr id="0" name=""/>
        <dsp:cNvSpPr/>
      </dsp:nvSpPr>
      <dsp:spPr>
        <a:xfrm>
          <a:off x="1227274" y="2096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The data structures </a:t>
          </a:r>
          <a:r>
            <a:rPr lang="en-US" sz="2000" kern="1200"/>
            <a:t>govern the space and time consumed by your running program. </a:t>
          </a:r>
        </a:p>
      </dsp:txBody>
      <dsp:txXfrm>
        <a:off x="1227274" y="2096"/>
        <a:ext cx="5683112" cy="1062575"/>
      </dsp:txXfrm>
    </dsp:sp>
    <dsp:sp modelId="{B480F882-5C6F-4DA0-A179-05BD673B7849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D8F4A-52A3-4E8C-A73B-F10ADA1D5672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A8F50-897F-4204-B422-83496587E7D8}">
      <dsp:nvSpPr>
        <dsp:cNvPr id="0" name=""/>
        <dsp:cNvSpPr/>
      </dsp:nvSpPr>
      <dsp:spPr>
        <a:xfrm>
          <a:off x="1227274" y="1330315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addition, large programs take time to write. Using different structures can actually have an impact on how long it takes to </a:t>
          </a:r>
          <a:r>
            <a:rPr lang="en-US" sz="2000" i="1" kern="1200"/>
            <a:t>write </a:t>
          </a:r>
          <a:r>
            <a:rPr lang="en-US" sz="2000" kern="1200"/>
            <a:t>your program. </a:t>
          </a:r>
        </a:p>
      </dsp:txBody>
      <dsp:txXfrm>
        <a:off x="1227274" y="1330315"/>
        <a:ext cx="5683112" cy="1062575"/>
      </dsp:txXfrm>
    </dsp:sp>
    <dsp:sp modelId="{B90BEC6B-D903-4F92-8D5B-67F3D4694E70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BEB50-0755-45F2-93E4-6558B1BB962E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F2AA0-A382-4D7F-BF31-E2FC7A8E4142}">
      <dsp:nvSpPr>
        <dsp:cNvPr id="0" name=""/>
        <dsp:cNvSpPr/>
      </dsp:nvSpPr>
      <dsp:spPr>
        <a:xfrm>
          <a:off x="1227274" y="2658534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Choosing the wrong structures can cause your program to run poorly or be difficult or impossible to implement effectively.</a:t>
          </a:r>
        </a:p>
      </dsp:txBody>
      <dsp:txXfrm>
        <a:off x="1227274" y="2658534"/>
        <a:ext cx="5683112" cy="1062575"/>
      </dsp:txXfrm>
    </dsp:sp>
    <dsp:sp modelId="{F3E37EFD-C36A-4A1A-BE48-9630F13429E1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9B195-C2A7-4875-B70E-D241AF3D0EBD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E80A4-928F-4838-BB5B-755871376ABC}">
      <dsp:nvSpPr>
        <dsp:cNvPr id="0" name=""/>
        <dsp:cNvSpPr/>
      </dsp:nvSpPr>
      <dsp:spPr>
        <a:xfrm>
          <a:off x="1227274" y="3986753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 + data structure = program</a:t>
          </a:r>
        </a:p>
      </dsp:txBody>
      <dsp:txXfrm>
        <a:off x="1227274" y="3986753"/>
        <a:ext cx="5683112" cy="10625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8F426-ADBE-4F3E-9A89-2335FF9A4877}">
      <dsp:nvSpPr>
        <dsp:cNvPr id="0" name=""/>
        <dsp:cNvSpPr/>
      </dsp:nvSpPr>
      <dsp:spPr>
        <a:xfrm>
          <a:off x="287043" y="1015539"/>
          <a:ext cx="892125" cy="892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C57CD-1CF0-486D-A7D3-5DF4DC4E1EAD}">
      <dsp:nvSpPr>
        <dsp:cNvPr id="0" name=""/>
        <dsp:cNvSpPr/>
      </dsp:nvSpPr>
      <dsp:spPr>
        <a:xfrm>
          <a:off x="47716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9FC15-EB86-49A4-9A4A-878E977FCF8B}">
      <dsp:nvSpPr>
        <dsp:cNvPr id="0" name=""/>
        <dsp:cNvSpPr/>
      </dsp:nvSpPr>
      <dsp:spPr>
        <a:xfrm>
          <a:off x="185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/>
            <a:t>Array</a:t>
          </a:r>
          <a:endParaRPr lang="en-US" sz="2400" kern="1200"/>
        </a:p>
      </dsp:txBody>
      <dsp:txXfrm>
        <a:off x="1856" y="2185540"/>
        <a:ext cx="1462500" cy="585000"/>
      </dsp:txXfrm>
    </dsp:sp>
    <dsp:sp modelId="{795C6055-88F7-426F-9ADA-BB4F694F211D}">
      <dsp:nvSpPr>
        <dsp:cNvPr id="0" name=""/>
        <dsp:cNvSpPr/>
      </dsp:nvSpPr>
      <dsp:spPr>
        <a:xfrm>
          <a:off x="2005481" y="1015539"/>
          <a:ext cx="892125" cy="892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4516-6150-49B2-93A0-D65E01AE96E8}">
      <dsp:nvSpPr>
        <dsp:cNvPr id="0" name=""/>
        <dsp:cNvSpPr/>
      </dsp:nvSpPr>
      <dsp:spPr>
        <a:xfrm>
          <a:off x="219560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1142D-0913-4A8F-9E50-09EF13709C13}">
      <dsp:nvSpPr>
        <dsp:cNvPr id="0" name=""/>
        <dsp:cNvSpPr/>
      </dsp:nvSpPr>
      <dsp:spPr>
        <a:xfrm>
          <a:off x="172029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/>
            <a:t>Linked List</a:t>
          </a:r>
          <a:endParaRPr lang="en-US" sz="2400" kern="1200"/>
        </a:p>
      </dsp:txBody>
      <dsp:txXfrm>
        <a:off x="1720293" y="2185540"/>
        <a:ext cx="1462500" cy="585000"/>
      </dsp:txXfrm>
    </dsp:sp>
    <dsp:sp modelId="{41842AC6-69D4-4063-B018-87311066A6B3}">
      <dsp:nvSpPr>
        <dsp:cNvPr id="0" name=""/>
        <dsp:cNvSpPr/>
      </dsp:nvSpPr>
      <dsp:spPr>
        <a:xfrm>
          <a:off x="3723918" y="1015539"/>
          <a:ext cx="892125" cy="892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53EB0-099F-4A7D-9D73-002271EAFE3E}">
      <dsp:nvSpPr>
        <dsp:cNvPr id="0" name=""/>
        <dsp:cNvSpPr/>
      </dsp:nvSpPr>
      <dsp:spPr>
        <a:xfrm>
          <a:off x="3914043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1B78F-9FCD-4EC1-84F0-5F159F80995A}">
      <dsp:nvSpPr>
        <dsp:cNvPr id="0" name=""/>
        <dsp:cNvSpPr/>
      </dsp:nvSpPr>
      <dsp:spPr>
        <a:xfrm>
          <a:off x="3438731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/>
            <a:t>Stack</a:t>
          </a:r>
          <a:endParaRPr lang="en-US" sz="2400" kern="1200"/>
        </a:p>
      </dsp:txBody>
      <dsp:txXfrm>
        <a:off x="3438731" y="2185540"/>
        <a:ext cx="1462500" cy="585000"/>
      </dsp:txXfrm>
    </dsp:sp>
    <dsp:sp modelId="{0DCA1676-336E-4BA8-BFF6-E831D9EB5211}">
      <dsp:nvSpPr>
        <dsp:cNvPr id="0" name=""/>
        <dsp:cNvSpPr/>
      </dsp:nvSpPr>
      <dsp:spPr>
        <a:xfrm>
          <a:off x="5442356" y="1015539"/>
          <a:ext cx="892125" cy="892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575B7-5138-4832-BB89-AFDABB209020}">
      <dsp:nvSpPr>
        <dsp:cNvPr id="0" name=""/>
        <dsp:cNvSpPr/>
      </dsp:nvSpPr>
      <dsp:spPr>
        <a:xfrm>
          <a:off x="5632481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5FC1A-7C2D-47E8-AAD6-272F0F89E1A9}">
      <dsp:nvSpPr>
        <dsp:cNvPr id="0" name=""/>
        <dsp:cNvSpPr/>
      </dsp:nvSpPr>
      <dsp:spPr>
        <a:xfrm>
          <a:off x="5157168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/>
            <a:t>Queue</a:t>
          </a:r>
          <a:endParaRPr lang="en-US" sz="2400" kern="1200"/>
        </a:p>
      </dsp:txBody>
      <dsp:txXfrm>
        <a:off x="5157168" y="2185540"/>
        <a:ext cx="1462500" cy="585000"/>
      </dsp:txXfrm>
    </dsp:sp>
    <dsp:sp modelId="{4FF86BBB-D9AC-43B2-B26E-E5E8C8CAA985}">
      <dsp:nvSpPr>
        <dsp:cNvPr id="0" name=""/>
        <dsp:cNvSpPr/>
      </dsp:nvSpPr>
      <dsp:spPr>
        <a:xfrm>
          <a:off x="7160793" y="1015539"/>
          <a:ext cx="892125" cy="892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BFEF9-0C17-4F3E-ABA7-06142B362389}">
      <dsp:nvSpPr>
        <dsp:cNvPr id="0" name=""/>
        <dsp:cNvSpPr/>
      </dsp:nvSpPr>
      <dsp:spPr>
        <a:xfrm>
          <a:off x="735091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5D6A4-0551-4CB4-B388-209BAF87CDD3}">
      <dsp:nvSpPr>
        <dsp:cNvPr id="0" name=""/>
        <dsp:cNvSpPr/>
      </dsp:nvSpPr>
      <dsp:spPr>
        <a:xfrm>
          <a:off x="687560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/>
            <a:t>Tree</a:t>
          </a:r>
          <a:endParaRPr lang="en-US" sz="2400" kern="1200"/>
        </a:p>
      </dsp:txBody>
      <dsp:txXfrm>
        <a:off x="6875606" y="2185540"/>
        <a:ext cx="1462500" cy="585000"/>
      </dsp:txXfrm>
    </dsp:sp>
    <dsp:sp modelId="{781D6D61-6A1E-427E-B779-8EDF7E6CF733}">
      <dsp:nvSpPr>
        <dsp:cNvPr id="0" name=""/>
        <dsp:cNvSpPr/>
      </dsp:nvSpPr>
      <dsp:spPr>
        <a:xfrm>
          <a:off x="8879231" y="1015539"/>
          <a:ext cx="892125" cy="892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47BFF-53F0-4F87-BFE6-87E8A12671C5}">
      <dsp:nvSpPr>
        <dsp:cNvPr id="0" name=""/>
        <dsp:cNvSpPr/>
      </dsp:nvSpPr>
      <dsp:spPr>
        <a:xfrm>
          <a:off x="906935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076FE-1706-476E-A1B1-09BBCD5A1762}">
      <dsp:nvSpPr>
        <dsp:cNvPr id="0" name=""/>
        <dsp:cNvSpPr/>
      </dsp:nvSpPr>
      <dsp:spPr>
        <a:xfrm>
          <a:off x="859404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/>
            <a:t>Graph</a:t>
          </a:r>
          <a:endParaRPr lang="en-US" sz="2400" kern="1200"/>
        </a:p>
      </dsp:txBody>
      <dsp:txXfrm>
        <a:off x="8594043" y="2185540"/>
        <a:ext cx="1462500" cy="58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45A5A-00C6-4539-8E6E-8443445C3DC6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FFF0-FC82-4B7D-9C4D-B3506588F953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FAF2B-F771-4C56-94AA-390E1DF6658A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ADT, is a specification for a </a:t>
          </a:r>
          <a:r>
            <a:rPr lang="en-US" sz="2000" b="1" kern="1200"/>
            <a:t>group of values </a:t>
          </a:r>
          <a:r>
            <a:rPr lang="en-US" sz="2000" kern="1200"/>
            <a:t>and the </a:t>
          </a:r>
          <a:r>
            <a:rPr lang="en-US" sz="2000" b="1" kern="1200"/>
            <a:t>operations</a:t>
          </a:r>
          <a:r>
            <a:rPr lang="en-US" sz="2000" kern="1200"/>
            <a:t> on those values that is </a:t>
          </a:r>
          <a:r>
            <a:rPr lang="en-US" sz="2000" b="1" kern="1200"/>
            <a:t>defined conceptually and independently </a:t>
          </a:r>
          <a:r>
            <a:rPr lang="en-US" sz="2000" kern="1200"/>
            <a:t>of any programming language.</a:t>
          </a:r>
        </a:p>
      </dsp:txBody>
      <dsp:txXfrm>
        <a:off x="1666563" y="616"/>
        <a:ext cx="5243823" cy="1442911"/>
      </dsp:txXfrm>
    </dsp:sp>
    <dsp:sp modelId="{870F6475-5ECE-481C-AE1A-2B6E145F3D28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EEBD7-75C0-49E5-96F9-E35C1F254055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55AF4-BECE-4523-88AB-D606DD548973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Imagine a paper bag, a reusable cloth bag, or even a plastic bag. </a:t>
          </a:r>
        </a:p>
      </dsp:txBody>
      <dsp:txXfrm>
        <a:off x="1666563" y="1804256"/>
        <a:ext cx="5243823" cy="1442911"/>
      </dsp:txXfrm>
    </dsp:sp>
    <dsp:sp modelId="{D729F125-26CF-4651-8230-FF307F871F4E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C8E4A-5375-4052-A208-776738E26DC1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0F587-C4A8-4E94-BAB0-3F318F556B04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People use bags when they shop, pack a lunch, or eat potato chips. Bags contain things, b</a:t>
          </a:r>
          <a:r>
            <a:rPr lang="en-US" sz="2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rPr>
            <a:t>ut you don’t really care if things order exactly!</a:t>
          </a:r>
          <a:br>
            <a:rPr lang="en-US" sz="2000" kern="1200" dirty="0"/>
          </a:br>
          <a:endParaRPr lang="en-US" sz="2000" kern="1200" dirty="0"/>
        </a:p>
      </dsp:txBody>
      <dsp:txXfrm>
        <a:off x="1666563" y="3607896"/>
        <a:ext cx="5243823" cy="14429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DDF90-0E7F-7240-83DD-66346D410E68}">
      <dsp:nvSpPr>
        <dsp:cNvPr id="0" name=""/>
        <dsp:cNvSpPr/>
      </dsp:nvSpPr>
      <dsp:spPr>
        <a:xfrm rot="5400000">
          <a:off x="6100982" y="-2295230"/>
          <a:ext cx="147745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Misal, karakteristik buku: Memiliki judul, pengarang, tahun terbit, dan penerbit.</a:t>
          </a:r>
        </a:p>
      </dsp:txBody>
      <dsp:txXfrm rot="-5400000">
        <a:off x="3621023" y="256853"/>
        <a:ext cx="6365252" cy="1333210"/>
      </dsp:txXfrm>
    </dsp:sp>
    <dsp:sp modelId="{E136B57E-C57B-134E-B93E-B1E3E11209ED}">
      <dsp:nvSpPr>
        <dsp:cNvPr id="0" name=""/>
        <dsp:cNvSpPr/>
      </dsp:nvSpPr>
      <dsp:spPr>
        <a:xfrm>
          <a:off x="0" y="46"/>
          <a:ext cx="3621024" cy="18468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Spesifikasikan terlebih dahulu operasi yang dapat dilakukan pada buku (dengan mengingat karakteristik buku)</a:t>
          </a:r>
        </a:p>
      </dsp:txBody>
      <dsp:txXfrm>
        <a:off x="90154" y="90200"/>
        <a:ext cx="3440716" cy="1666515"/>
      </dsp:txXfrm>
    </dsp:sp>
    <dsp:sp modelId="{12093FE2-C93D-074A-87A3-BAF8F22FA7B0}">
      <dsp:nvSpPr>
        <dsp:cNvPr id="0" name=""/>
        <dsp:cNvSpPr/>
      </dsp:nvSpPr>
      <dsp:spPr>
        <a:xfrm rot="5400000">
          <a:off x="6100982" y="-356065"/>
          <a:ext cx="1477458" cy="6437376"/>
        </a:xfrm>
        <a:prstGeom prst="round2Same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Memasukkan buku baru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Menghapus buku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Menghitung banyaknya data buku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Mencari buku tertentu</a:t>
          </a:r>
        </a:p>
      </dsp:txBody>
      <dsp:txXfrm rot="-5400000">
        <a:off x="3621023" y="2196018"/>
        <a:ext cx="6365252" cy="1333210"/>
      </dsp:txXfrm>
    </dsp:sp>
    <dsp:sp modelId="{DF572217-9950-9B41-B222-401FC6510BA0}">
      <dsp:nvSpPr>
        <dsp:cNvPr id="0" name=""/>
        <dsp:cNvSpPr/>
      </dsp:nvSpPr>
      <dsp:spPr>
        <a:xfrm>
          <a:off x="0" y="1939210"/>
          <a:ext cx="3621024" cy="1846823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Berdasarkan karakteristik yang ada, tentukan operasi yang bisa dilakukan pada data buku</a:t>
          </a:r>
          <a:endParaRPr lang="en-US" sz="2200" kern="1200"/>
        </a:p>
      </dsp:txBody>
      <dsp:txXfrm>
        <a:off x="90154" y="2029364"/>
        <a:ext cx="3440716" cy="16665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88B31-9FB4-400C-8DB3-E8220401593B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16433-1702-4884-B9C2-90F1C4AE28B5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146F9-3D35-4325-B858-F43CE4C2B48F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Single Linked List</a:t>
          </a:r>
          <a:endParaRPr lang="en-US" sz="2500" kern="1200"/>
        </a:p>
      </dsp:txBody>
      <dsp:txXfrm>
        <a:off x="35606" y="2725540"/>
        <a:ext cx="2981250" cy="720000"/>
      </dsp:txXfrm>
    </dsp:sp>
    <dsp:sp modelId="{C5C08449-3F3F-4622-B600-1AC13F9B7893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DF713-54CF-4984-AEA9-016CF445824C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6E0DD-695B-4CB9-8007-25D80E637D9C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Double Linked List</a:t>
          </a:r>
          <a:endParaRPr lang="en-US" sz="2500" kern="1200"/>
        </a:p>
      </dsp:txBody>
      <dsp:txXfrm>
        <a:off x="3538574" y="2725540"/>
        <a:ext cx="2981250" cy="720000"/>
      </dsp:txXfrm>
    </dsp:sp>
    <dsp:sp modelId="{41041E83-D353-4D7D-ABDE-D51331996CD1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E5432-75AA-4DD9-BC12-639A6BE0BFE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6927C-AE2A-4009-A6DF-D676969BCA8C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Circular Linked List</a:t>
          </a:r>
          <a:endParaRPr lang="en-US" sz="2500" kern="120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C29AA-2087-4BE1-A355-B5DF46E4680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2EA70-0CD7-42F6-96FA-1AF09943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EA70-0CD7-42F6-96FA-1AF0994318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9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EA70-0CD7-42F6-96FA-1AF0994318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Data structures: to store data in an efficient way</a:t>
            </a:r>
          </a:p>
          <a:p>
            <a:pPr marL="0" indent="0">
              <a:buNone/>
            </a:pPr>
            <a:r>
              <a:rPr lang="hu-HU" dirty="0"/>
              <a:t>Why to use data structures?</a:t>
            </a:r>
          </a:p>
          <a:p>
            <a:r>
              <a:rPr lang="hu-HU" dirty="0"/>
              <a:t>We often have the intuition </a:t>
            </a:r>
            <a:r>
              <a:rPr lang="hu-HU" dirty="0">
                <a:sym typeface="Wingdings" panose="05000000000000000000" pitchFamily="2" charset="2"/>
              </a:rPr>
              <a:t> if we want to make an algorithm fast, we have to optimize it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Avoid nested for loops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Make every calculation as fast as possible</a:t>
            </a:r>
          </a:p>
          <a:p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hu-HU" dirty="0">
                <a:sym typeface="Wingdings" panose="05000000000000000000" pitchFamily="2" charset="2"/>
              </a:rPr>
              <a:t>lgorithms can be boosted up by proper data structures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Data structures make sure the running time will be better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hu-HU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EA70-0CD7-42F6-96FA-1AF0994318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Algorithm + data structure = program</a:t>
            </a:r>
          </a:p>
          <a:p>
            <a:pPr lvl="0"/>
            <a:r>
              <a:rPr lang="en-US" dirty="0"/>
              <a:t>Choosing a proper data structure and designing a correct, efficient, and well-structured algorithm are </a:t>
            </a:r>
            <a:r>
              <a:rPr lang="en-US" b="1" dirty="0"/>
              <a:t>heart of software design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2EA70-0CD7-42F6-96FA-1AF0994318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Demikian</a:t>
            </a:r>
            <a:r>
              <a:rPr lang="en-US" dirty="0"/>
              <a:t> pula,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. </a:t>
            </a:r>
            <a:r>
              <a:rPr lang="en-US" dirty="0" err="1"/>
              <a:t>Misal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terbiasa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array,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dipikirkan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bingung</a:t>
            </a:r>
            <a:r>
              <a:rPr lang="en-US" dirty="0"/>
              <a:t>: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yang </a:t>
            </a:r>
            <a:r>
              <a:rPr lang="en-US" dirty="0" err="1"/>
              <a:t>berurutan</a:t>
            </a:r>
            <a:r>
              <a:rPr lang="en-US" dirty="0"/>
              <a:t> pada array juga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di </a:t>
            </a:r>
            <a:r>
              <a:rPr lang="en-US" dirty="0" err="1"/>
              <a:t>memori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berjauhan</a:t>
            </a:r>
            <a:r>
              <a:rPr lang="en-US" dirty="0"/>
              <a:t>?</a:t>
            </a:r>
            <a:endParaRPr lang="en-US" i="1" dirty="0"/>
          </a:p>
          <a:p>
            <a:r>
              <a:rPr lang="en-US" dirty="0" err="1"/>
              <a:t>Jawabannya</a:t>
            </a:r>
            <a:r>
              <a:rPr lang="en-US" dirty="0"/>
              <a:t>? </a:t>
            </a:r>
          </a:p>
          <a:p>
            <a:pPr algn="just"/>
            <a:r>
              <a:rPr lang="en-US" dirty="0"/>
              <a:t>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 err="1">
                <a:sym typeface="Wingdings" panose="05000000000000000000" pitchFamily="2" charset="2"/>
              </a:rPr>
              <a:t>Selama</a:t>
            </a:r>
            <a:r>
              <a:rPr lang="en-US" dirty="0">
                <a:sym typeface="Wingdings" panose="05000000000000000000" pitchFamily="2" charset="2"/>
              </a:rPr>
              <a:t> array yang </a:t>
            </a:r>
            <a:r>
              <a:rPr lang="en-US" dirty="0" err="1">
                <a:sym typeface="Wingdings" panose="05000000000000000000" pitchFamily="2" charset="2"/>
              </a:rPr>
              <a:t>kita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bekerja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sebagaimana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seharusnya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masalah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kita</a:t>
            </a:r>
            <a:r>
              <a:rPr lang="en-US" dirty="0">
                <a:sym typeface="Wingdings" panose="05000000000000000000" pitchFamily="2" charset="2"/>
              </a:rPr>
              <a:t>.  Kita </a:t>
            </a:r>
            <a:r>
              <a:rPr lang="en-US" dirty="0" err="1">
                <a:sym typeface="Wingdings" panose="05000000000000000000" pitchFamily="2" charset="2"/>
              </a:rPr>
              <a:t>hanya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dapat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mengimplementasikannya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GB" dirty="0" err="1">
                <a:sym typeface="Wingdings" panose="05000000000000000000" pitchFamily="2" charset="2"/>
              </a:rPr>
              <a:t>Tanpa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sadar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kita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telah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sering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menggunakan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abstraksi</a:t>
            </a:r>
            <a:r>
              <a:rPr lang="en-GB" dirty="0">
                <a:sym typeface="Wingdings" panose="05000000000000000000" pitchFamily="2" charset="2"/>
              </a:rPr>
              <a:t> (abstraction) </a:t>
            </a:r>
            <a:r>
              <a:rPr lang="en-GB" dirty="0" err="1">
                <a:sym typeface="Wingdings" panose="05000000000000000000" pitchFamily="2" charset="2"/>
              </a:rPr>
              <a:t>dari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suatu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tipe</a:t>
            </a:r>
            <a:r>
              <a:rPr lang="en-GB" dirty="0">
                <a:sym typeface="Wingdings" panose="05000000000000000000" pitchFamily="2" charset="2"/>
              </a:rPr>
              <a:t>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2EA70-0CD7-42F6-96FA-1AF0994318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bag does not order its contents, but sometimes you do want to order things. ADTs can order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items in a variety of ways.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ADT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for example, simply numbers its items. A list, then, has a first item, a second item, and so on,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ADTs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their items chronologically,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ADT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pairs of items,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ADT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organizes its entries according to some hierarchy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EA70-0CD7-42F6-96FA-1AF0994318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6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look at the front of a vending machine, you see its interface. By inserting coins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pressing buttons, you are able to make a purchase.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You can perform only the specific tasks that the machine’s interface presents to you.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You must understand these tasks—that is, you must know what to do to buy a soda.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use the machine even though you do not know what happens inside!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2EA70-0CD7-42F6-96FA-1AF0994318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29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8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3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9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30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99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8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6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24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1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85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6800" dirty="0" err="1"/>
              <a:t>Implementasi</a:t>
            </a:r>
            <a:r>
              <a:rPr lang="en-GB" sz="6800" dirty="0"/>
              <a:t> </a:t>
            </a:r>
            <a:r>
              <a:rPr lang="en-GB" sz="6800" dirty="0" err="1"/>
              <a:t>Struktur</a:t>
            </a:r>
            <a:r>
              <a:rPr lang="en-GB" sz="6800" dirty="0"/>
              <a:t> Data 2020/2021</a:t>
            </a:r>
            <a:br>
              <a:rPr lang="en-GB" sz="6800" dirty="0"/>
            </a:br>
            <a:br>
              <a:rPr lang="en-GB" sz="6800" dirty="0"/>
            </a:br>
            <a:r>
              <a:rPr lang="en-GB" sz="6800" dirty="0" err="1"/>
              <a:t>Pengantar</a:t>
            </a:r>
            <a:r>
              <a:rPr lang="en-GB" sz="6800" dirty="0"/>
              <a:t> </a:t>
            </a:r>
            <a:r>
              <a:rPr lang="en-GB" sz="6800" dirty="0" err="1"/>
              <a:t>Struktur</a:t>
            </a:r>
            <a:r>
              <a:rPr lang="en-GB" sz="6800" dirty="0"/>
              <a:t> Data</a:t>
            </a:r>
            <a:endParaRPr lang="en-US" sz="6800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Program </a:t>
            </a:r>
            <a:r>
              <a:rPr lang="en-GB" dirty="0" err="1">
                <a:solidFill>
                  <a:srgbClr val="FFFFFF"/>
                </a:solidFill>
              </a:rPr>
              <a:t>Studi</a:t>
            </a:r>
            <a:r>
              <a:rPr lang="en-GB" dirty="0">
                <a:solidFill>
                  <a:srgbClr val="FFFFFF"/>
                </a:solidFill>
              </a:rPr>
              <a:t> Diploma III REKAYASA PERANGKAT LUNAK APLIKASI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209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GB" dirty="0"/>
              <a:t>ADT - Overview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151632-538D-479C-AC68-02A996032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190131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177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E31A5-CEC9-4728-AECC-37E6E5CA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705" y="602189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Bag’s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C920D-17E6-4A6E-9881-090B605B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0" y="1821017"/>
            <a:ext cx="4767746" cy="36926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5271-5D87-4A29-8666-800DC60F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705" y="2198914"/>
            <a:ext cx="6517151" cy="367018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Bag contains a finite number of objects, reporting how many objects it contains could be one of a bag’s behaviors:</a:t>
            </a:r>
          </a:p>
          <a:p>
            <a:pPr lvl="1"/>
            <a:r>
              <a:rPr lang="en-US" i="1" dirty="0"/>
              <a:t>Get the number of items currently in the bag</a:t>
            </a:r>
          </a:p>
          <a:p>
            <a:r>
              <a:rPr lang="en-US" sz="1800" dirty="0"/>
              <a:t>Two related behaviors detect whether a bag is full or empty:</a:t>
            </a:r>
          </a:p>
          <a:p>
            <a:pPr lvl="1"/>
            <a:r>
              <a:rPr lang="en-US" i="1" dirty="0"/>
              <a:t>See whether the bag is full</a:t>
            </a:r>
          </a:p>
          <a:p>
            <a:pPr lvl="1"/>
            <a:r>
              <a:rPr lang="en-US" i="1" dirty="0"/>
              <a:t>See whether the bag is empty</a:t>
            </a:r>
          </a:p>
          <a:p>
            <a:r>
              <a:rPr lang="en-US" sz="1800" dirty="0"/>
              <a:t>We should be able to add and remove objects:</a:t>
            </a:r>
          </a:p>
          <a:p>
            <a:pPr lvl="1"/>
            <a:r>
              <a:rPr lang="en-US" i="1" dirty="0"/>
              <a:t>Add a given object to the bag</a:t>
            </a:r>
          </a:p>
          <a:p>
            <a:pPr lvl="1"/>
            <a:r>
              <a:rPr lang="en-US" i="1" dirty="0"/>
              <a:t>Remove an unspecified object from the bag</a:t>
            </a:r>
          </a:p>
          <a:p>
            <a:pPr lvl="1"/>
            <a:r>
              <a:rPr lang="en-US" i="1" dirty="0"/>
              <a:t>Remove an occurrence of a particular object from the bag, if possible</a:t>
            </a:r>
          </a:p>
          <a:p>
            <a:pPr lvl="1"/>
            <a:r>
              <a:rPr lang="en-US" i="1" dirty="0"/>
              <a:t>Remove all objects from the bag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712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So.</a:t>
            </a:r>
            <a:r>
              <a:rPr lang="en-GB" dirty="0"/>
              <a:t>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Abstract data type </a:t>
            </a:r>
            <a:r>
              <a:rPr lang="en-US" dirty="0"/>
              <a:t>(ADT)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operasinya</a:t>
            </a:r>
            <a:r>
              <a:rPr lang="en-US" dirty="0"/>
              <a:t>. ADT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pendifinisiannya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ADT.</a:t>
            </a:r>
          </a:p>
          <a:p>
            <a:pPr lvl="1"/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(primitive)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objek</a:t>
            </a:r>
            <a:r>
              <a:rPr lang="en-US" dirty="0"/>
              <a:t> (reference)?</a:t>
            </a:r>
          </a:p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 (+, -, * </a:t>
            </a:r>
            <a:r>
              <a:rPr lang="en-US" dirty="0" err="1"/>
              <a:t>dst</a:t>
            </a:r>
            <a:r>
              <a:rPr lang="en-US" dirty="0"/>
              <a:t>),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ADT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operasi-operasi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63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Pembuatan</a:t>
            </a:r>
            <a:r>
              <a:rPr lang="en-US" dirty="0"/>
              <a:t> ADT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Pembuatan</a:t>
            </a:r>
            <a:r>
              <a:rPr lang="en-US" dirty="0"/>
              <a:t> interface,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ADT.</a:t>
            </a:r>
          </a:p>
          <a:p>
            <a:pPr lvl="1"/>
            <a:r>
              <a:rPr lang="en-US" dirty="0" err="1"/>
              <a:t>Implementasi</a:t>
            </a:r>
            <a:r>
              <a:rPr lang="en-US" dirty="0"/>
              <a:t> ADT: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Java)</a:t>
            </a:r>
          </a:p>
          <a:p>
            <a:r>
              <a:rPr lang="en-US" dirty="0"/>
              <a:t>ADT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interface,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implementasinya</a:t>
            </a:r>
            <a:r>
              <a:rPr lang="en-US" dirty="0"/>
              <a:t>.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user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operasinya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02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dirty="0"/>
              <a:t>If it’s still confusing…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D4BB-2835-4F08-968D-C17DB6EE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322861"/>
            <a:ext cx="5451627" cy="38922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sz="1600" dirty="0"/>
              <a:t>In general, the steps of building ADT to data structures are:</a:t>
            </a:r>
          </a:p>
          <a:p>
            <a:pPr lvl="1"/>
            <a:r>
              <a:rPr lang="en-US" sz="1600" dirty="0"/>
              <a:t>Understand and clarify the nature of the target information unit.</a:t>
            </a:r>
          </a:p>
          <a:p>
            <a:pPr lvl="1"/>
            <a:r>
              <a:rPr lang="en-US" sz="1600" dirty="0"/>
              <a:t>Identify and determine which data objects and operations to include in the models.</a:t>
            </a:r>
          </a:p>
          <a:p>
            <a:pPr lvl="1"/>
            <a:r>
              <a:rPr lang="en-US" sz="1600" dirty="0"/>
              <a:t>Express this property somewhat formally so that it can be understood and communicate well.</a:t>
            </a:r>
          </a:p>
          <a:p>
            <a:pPr lvl="1"/>
            <a:r>
              <a:rPr lang="en-US" sz="1600" dirty="0"/>
              <a:t>Translate this formal specification into proper language.  In Java, this is called "user interface".</a:t>
            </a:r>
          </a:p>
          <a:p>
            <a:pPr lvl="1"/>
            <a:r>
              <a:rPr lang="en-US" sz="1600" dirty="0"/>
              <a:t>Upon finalized specification, write necessary implementation.  This includes storage scheme and operational detail.  Operational detail is expressed as separate functions (methods).</a:t>
            </a:r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endParaRPr 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4E942-DDF2-48C8-BC10-1BE94475E130}"/>
              </a:ext>
            </a:extLst>
          </p:cNvPr>
          <p:cNvSpPr txBox="1"/>
          <p:nvPr/>
        </p:nvSpPr>
        <p:spPr>
          <a:xfrm>
            <a:off x="1484027" y="5350473"/>
            <a:ext cx="4090543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Using ADT is Like Using Vending Machine!</a:t>
            </a:r>
          </a:p>
        </p:txBody>
      </p:sp>
    </p:spTree>
    <p:extLst>
      <p:ext uri="{BB962C8B-B14F-4D97-AF65-F5344CB8AC3E}">
        <p14:creationId xmlns:p14="http://schemas.microsoft.com/office/powerpoint/2010/main" val="85538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7E85B-32FD-8B4C-8CD8-D624FDD5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48C97-2D5F-8646-AB01-19DEBA99C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6172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B39A-6207-436D-9949-F6A5DAAB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0"/>
            <a:ext cx="3779085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ADT with Array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164597-BAD2-4249-97CC-9C5D97F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Array has a fixed size, and so it can either become full or have several unused elements.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Resizing an array -&gt; move data each time to expand an array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AD5EA4-D7D7-4D26-8A1B-7B9754E1A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4" r="16769" b="-1"/>
          <a:stretch/>
        </p:blipFill>
        <p:spPr>
          <a:xfrm>
            <a:off x="6096000" y="951807"/>
            <a:ext cx="5455921" cy="49543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EA0F87-2737-425A-BE5D-100AEAC0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1314"/>
            <a:ext cx="55245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1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/>
              <a:t>ADT LIST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9D23EF-B7E6-4C3D-B822-9A2D0D2D6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1" r="2" b="2"/>
          <a:stretch/>
        </p:blipFill>
        <p:spPr>
          <a:xfrm>
            <a:off x="633999" y="1286806"/>
            <a:ext cx="6909801" cy="402095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AEC3FCED-F7D9-4CA1-A3AB-AC745D39F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organization that uses memory only as needed for a new entry and returns the unneeded memory to the system after an entry is removed. </a:t>
            </a:r>
          </a:p>
          <a:p>
            <a:r>
              <a:rPr lang="en-US" dirty="0">
                <a:solidFill>
                  <a:schemeClr val="tx1"/>
                </a:solidFill>
              </a:rPr>
              <a:t>By linking data, its avoids moving data when adding or removing entries.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291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Linked list and array (conventional)</a:t>
            </a:r>
            <a:endParaRPr lang="en-US" dirty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179076"/>
              </p:ext>
            </p:extLst>
          </p:nvPr>
        </p:nvGraphicFramePr>
        <p:xfrm>
          <a:off x="1124380" y="2098515"/>
          <a:ext cx="10003567" cy="378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6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r>
                        <a:rPr lang="id-ID" sz="2500"/>
                        <a:t>Array</a:t>
                      </a:r>
                    </a:p>
                  </a:txBody>
                  <a:tcPr marL="98713" marR="98713" marT="49357" marB="49357"/>
                </a:tc>
                <a:tc>
                  <a:txBody>
                    <a:bodyPr/>
                    <a:lstStyle/>
                    <a:p>
                      <a:r>
                        <a:rPr lang="id-ID" sz="2500"/>
                        <a:t>List</a:t>
                      </a:r>
                    </a:p>
                  </a:txBody>
                  <a:tcPr marL="98713" marR="98713" marT="49357" marB="4935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r>
                        <a:rPr lang="id-ID" sz="2500"/>
                        <a:t>Alokasi</a:t>
                      </a:r>
                      <a:r>
                        <a:rPr lang="id-ID" sz="2500" baseline="0"/>
                        <a:t> memory bersifat statis</a:t>
                      </a:r>
                      <a:endParaRPr lang="id-ID" sz="2500"/>
                    </a:p>
                  </a:txBody>
                  <a:tcPr marL="98713" marR="98713" marT="49357" marB="49357"/>
                </a:tc>
                <a:tc>
                  <a:txBody>
                    <a:bodyPr/>
                    <a:lstStyle/>
                    <a:p>
                      <a:r>
                        <a:rPr lang="id-ID" sz="2500"/>
                        <a:t>Alokasi memory</a:t>
                      </a:r>
                      <a:r>
                        <a:rPr lang="id-ID" sz="2500" baseline="0"/>
                        <a:t> bersifat dinamis</a:t>
                      </a:r>
                      <a:endParaRPr lang="id-ID" sz="2500"/>
                    </a:p>
                  </a:txBody>
                  <a:tcPr marL="98713" marR="98713" marT="49357" marB="493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524">
                <a:tc>
                  <a:txBody>
                    <a:bodyPr/>
                    <a:lstStyle/>
                    <a:p>
                      <a:r>
                        <a:rPr lang="id-ID" sz="2500"/>
                        <a:t>Lokasi</a:t>
                      </a:r>
                      <a:r>
                        <a:rPr lang="id-ID" sz="2500" baseline="0"/>
                        <a:t> memory continue (fisik dan logik terurut)</a:t>
                      </a:r>
                      <a:endParaRPr lang="id-ID" sz="2500"/>
                    </a:p>
                  </a:txBody>
                  <a:tcPr marL="98713" marR="98713" marT="49357" marB="49357"/>
                </a:tc>
                <a:tc>
                  <a:txBody>
                    <a:bodyPr/>
                    <a:lstStyle/>
                    <a:p>
                      <a:r>
                        <a:rPr lang="id-ID" sz="2500"/>
                        <a:t>Lokasi pada memori</a:t>
                      </a:r>
                      <a:r>
                        <a:rPr lang="id-ID" sz="2500" baseline="0"/>
                        <a:t> random (fisik </a:t>
                      </a:r>
                      <a:r>
                        <a:rPr lang="en-US" sz="2500" baseline="0" err="1"/>
                        <a:t>dapat</a:t>
                      </a:r>
                      <a:r>
                        <a:rPr lang="en-US" sz="2500" baseline="0"/>
                        <a:t> </a:t>
                      </a:r>
                      <a:r>
                        <a:rPr lang="id-ID" sz="2500" baseline="0"/>
                        <a:t>terpisah, logik berkaitan)</a:t>
                      </a:r>
                      <a:endParaRPr lang="id-ID" sz="2500"/>
                    </a:p>
                  </a:txBody>
                  <a:tcPr marL="98713" marR="98713" marT="49357" marB="493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2524">
                <a:tc>
                  <a:txBody>
                    <a:bodyPr/>
                    <a:lstStyle/>
                    <a:p>
                      <a:r>
                        <a:rPr lang="id-ID" sz="2500"/>
                        <a:t>Operasi pengubahan susunan data relatif memakan waktu</a:t>
                      </a:r>
                    </a:p>
                  </a:txBody>
                  <a:tcPr marL="98713" marR="98713" marT="49357" marB="493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500"/>
                        <a:t>Operasi pengubahan susunan data lebih</a:t>
                      </a:r>
                      <a:r>
                        <a:rPr lang="id-ID" sz="2500" baseline="0"/>
                        <a:t> mudah dan ringkas</a:t>
                      </a:r>
                      <a:endParaRPr lang="id-ID" sz="2500"/>
                    </a:p>
                  </a:txBody>
                  <a:tcPr marL="98713" marR="98713" marT="49357" marB="493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2524">
                <a:tc>
                  <a:txBody>
                    <a:bodyPr/>
                    <a:lstStyle/>
                    <a:p>
                      <a:r>
                        <a:rPr lang="id-ID" sz="2500"/>
                        <a:t>Akses</a:t>
                      </a:r>
                      <a:r>
                        <a:rPr lang="id-ID" sz="2500" baseline="0"/>
                        <a:t> data lebih mudah (menggunakan indeks)</a:t>
                      </a:r>
                      <a:endParaRPr lang="id-ID" sz="2500"/>
                    </a:p>
                  </a:txBody>
                  <a:tcPr marL="98713" marR="98713" marT="49357" marB="49357"/>
                </a:tc>
                <a:tc>
                  <a:txBody>
                    <a:bodyPr/>
                    <a:lstStyle/>
                    <a:p>
                      <a:r>
                        <a:rPr lang="id-ID" sz="2500"/>
                        <a:t>Akses data lebih sulit (menggunakan </a:t>
                      </a:r>
                      <a:r>
                        <a:rPr lang="en-GB" sz="2500" err="1"/>
                        <a:t>bantuan</a:t>
                      </a:r>
                      <a:r>
                        <a:rPr lang="id-ID" sz="2500"/>
                        <a:t>)</a:t>
                      </a:r>
                    </a:p>
                  </a:txBody>
                  <a:tcPr marL="98713" marR="98713" marT="49357" marB="493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7200-01C2-491A-A83E-9B3E76DE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</a:t>
            </a:r>
            <a:r>
              <a:rPr lang="en-US" dirty="0"/>
              <a:t> LIST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FE3E23-A8AF-4B42-A269-4AFA532863DC}"/>
              </a:ext>
            </a:extLst>
          </p:cNvPr>
          <p:cNvGrpSpPr/>
          <p:nvPr/>
        </p:nvGrpSpPr>
        <p:grpSpPr>
          <a:xfrm>
            <a:off x="829994" y="2225731"/>
            <a:ext cx="7242516" cy="2406538"/>
            <a:chOff x="2883877" y="4041644"/>
            <a:chExt cx="7242516" cy="24065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109ED5-CA9B-4D32-9D93-D8FDA1C450B2}"/>
                </a:ext>
              </a:extLst>
            </p:cNvPr>
            <p:cNvGrpSpPr/>
            <p:nvPr/>
          </p:nvGrpSpPr>
          <p:grpSpPr>
            <a:xfrm>
              <a:off x="3107225" y="4041644"/>
              <a:ext cx="3166965" cy="885825"/>
              <a:chOff x="4714876" y="1142984"/>
              <a:chExt cx="1571636" cy="42862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701E40-7AE8-4DC5-9FE2-81AF408BCB84}"/>
                  </a:ext>
                </a:extLst>
              </p:cNvPr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28A897-BA02-4E4C-811F-60888FF8E88A}"/>
                  </a:ext>
                </a:extLst>
              </p:cNvPr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1213C55-FD9D-48DD-AD6E-2D39C6010BB8}"/>
                </a:ext>
              </a:extLst>
            </p:cNvPr>
            <p:cNvGrpSpPr/>
            <p:nvPr/>
          </p:nvGrpSpPr>
          <p:grpSpPr>
            <a:xfrm>
              <a:off x="6959428" y="4041644"/>
              <a:ext cx="3166965" cy="885825"/>
              <a:chOff x="4714876" y="1142984"/>
              <a:chExt cx="1571636" cy="42862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D03E94-FF06-4DB1-B897-E864DAFF80ED}"/>
                  </a:ext>
                </a:extLst>
              </p:cNvPr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2BECD2-A7C2-4048-9052-D04346E34B02}"/>
                  </a:ext>
                </a:extLst>
              </p:cNvPr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7A0FB1-42D9-49C3-BCAD-FA51BF034848}"/>
                </a:ext>
              </a:extLst>
            </p:cNvPr>
            <p:cNvCxnSpPr/>
            <p:nvPr/>
          </p:nvCxnSpPr>
          <p:spPr>
            <a:xfrm>
              <a:off x="5884164" y="4484556"/>
              <a:ext cx="1416968" cy="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90E08F-EE33-4A8C-8E89-04C0C6115989}"/>
                </a:ext>
              </a:extLst>
            </p:cNvPr>
            <p:cNvSpPr/>
            <p:nvPr/>
          </p:nvSpPr>
          <p:spPr>
            <a:xfrm>
              <a:off x="2883877" y="5556738"/>
              <a:ext cx="2461846" cy="885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In a Bag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7256C9-A759-42B9-9214-7C1AE847B723}"/>
                </a:ext>
              </a:extLst>
            </p:cNvPr>
            <p:cNvSpPr/>
            <p:nvPr/>
          </p:nvSpPr>
          <p:spPr>
            <a:xfrm>
              <a:off x="6693877" y="5562357"/>
              <a:ext cx="2461846" cy="885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In a Bag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F4929B-AACE-4AFD-8608-98B67E6A342A}"/>
                </a:ext>
              </a:extLst>
            </p:cNvPr>
            <p:cNvCxnSpPr>
              <a:cxnSpLocks/>
            </p:cNvCxnSpPr>
            <p:nvPr/>
          </p:nvCxnSpPr>
          <p:spPr>
            <a:xfrm>
              <a:off x="3928755" y="4791700"/>
              <a:ext cx="0" cy="976054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BA91A0-66FA-4466-8B37-066812CC41B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791700"/>
              <a:ext cx="0" cy="976054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9B36F1C-E7E3-4D38-ADAD-5DD0DB4D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4923695"/>
            <a:ext cx="9720262" cy="138503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linked list </a:t>
            </a:r>
            <a:r>
              <a:rPr lang="en-US" dirty="0"/>
              <a:t>is a data structure used for collecting a sequence of objects that allows efficient addition and removal of elements in the middle of the sequence.</a:t>
            </a:r>
          </a:p>
          <a:p>
            <a:r>
              <a:rPr lang="en-US" dirty="0"/>
              <a:t>A linked list consists of a number of nodes, each of which has a reference to the next node. We call this the next link. The last cell’s next link references null.</a:t>
            </a:r>
          </a:p>
        </p:txBody>
      </p:sp>
    </p:spTree>
    <p:extLst>
      <p:ext uri="{BB962C8B-B14F-4D97-AF65-F5344CB8AC3E}">
        <p14:creationId xmlns:p14="http://schemas.microsoft.com/office/powerpoint/2010/main" val="206787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GB"/>
              <a:t>Remember this?</a:t>
            </a:r>
            <a:endParaRPr lang="en-US"/>
          </a:p>
        </p:txBody>
      </p:sp>
      <p:pic>
        <p:nvPicPr>
          <p:cNvPr id="26" name="Picture 13" descr="Complex maths formulae on a blackboard">
            <a:extLst>
              <a:ext uri="{FF2B5EF4-FFF2-40B4-BE49-F238E27FC236}">
                <a16:creationId xmlns:a16="http://schemas.microsoft.com/office/drawing/2014/main" id="{9F6F79A2-9384-4D9E-9E20-0EAF33378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70" r="15675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b="1"/>
              <a:t>Algorithm </a:t>
            </a:r>
          </a:p>
          <a:p>
            <a:pPr lvl="1"/>
            <a:r>
              <a:rPr lang="en-US"/>
              <a:t>A clearly specified set of simple instructions to be followed to solve a problem</a:t>
            </a:r>
          </a:p>
          <a:p>
            <a:r>
              <a:rPr lang="en-GB"/>
              <a:t>What is a good algorithm?</a:t>
            </a:r>
          </a:p>
          <a:p>
            <a:pPr lvl="1"/>
            <a:r>
              <a:rPr lang="en-GB"/>
              <a:t>The longest? </a:t>
            </a:r>
          </a:p>
          <a:p>
            <a:pPr lvl="1"/>
            <a:r>
              <a:rPr lang="en-GB"/>
              <a:t>The biggest?</a:t>
            </a:r>
          </a:p>
          <a:p>
            <a:pPr lvl="1"/>
            <a:r>
              <a:rPr lang="en-GB"/>
              <a:t>The scariest?</a:t>
            </a:r>
          </a:p>
          <a:p>
            <a:pPr lvl="1"/>
            <a:r>
              <a:rPr lang="en-GB"/>
              <a:t>The most efficient </a:t>
            </a:r>
            <a:r>
              <a:rPr lang="en-GB">
                <a:sym typeface="Wingdings" panose="05000000000000000000" pitchFamily="2" charset="2"/>
              </a:rPr>
              <a:t> running time, memory</a:t>
            </a:r>
            <a:endParaRPr lang="en-GB"/>
          </a:p>
          <a:p>
            <a:pPr lvl="1"/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7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Example – ADT </a:t>
            </a:r>
            <a:r>
              <a:rPr lang="en-GB" err="1"/>
              <a:t>Buku</a:t>
            </a:r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C505BFD-875E-4046-9086-08A0AB3D8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48739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145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Example – ADT Buku (Cont’l)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GB" err="1"/>
              <a:t>Sebelum</a:t>
            </a:r>
            <a:r>
              <a:rPr lang="en-GB"/>
              <a:t> </a:t>
            </a:r>
            <a:r>
              <a:rPr lang="en-GB" err="1"/>
              <a:t>implementasi</a:t>
            </a:r>
            <a:r>
              <a:rPr lang="en-GB"/>
              <a:t>, </a:t>
            </a:r>
            <a:r>
              <a:rPr lang="en-GB" err="1"/>
              <a:t>tentukan</a:t>
            </a:r>
            <a:r>
              <a:rPr lang="en-GB"/>
              <a:t> method </a:t>
            </a:r>
            <a:r>
              <a:rPr lang="en-GB" err="1"/>
              <a:t>berdasarkan</a:t>
            </a:r>
            <a:r>
              <a:rPr lang="en-GB"/>
              <a:t> </a:t>
            </a:r>
            <a:r>
              <a:rPr lang="en-GB" err="1"/>
              <a:t>spesifikasi</a:t>
            </a:r>
            <a:r>
              <a:rPr lang="en-GB"/>
              <a:t> yang </a:t>
            </a:r>
            <a:r>
              <a:rPr lang="en-GB" err="1"/>
              <a:t>ada</a:t>
            </a:r>
            <a:endParaRPr lang="en-GB"/>
          </a:p>
          <a:p>
            <a:pPr lvl="1"/>
            <a:r>
              <a:rPr lang="en-US" err="1"/>
              <a:t>Beri</a:t>
            </a:r>
            <a:r>
              <a:rPr lang="en-US"/>
              <a:t> </a:t>
            </a:r>
            <a:r>
              <a:rPr lang="en-US" err="1"/>
              <a:t>nama</a:t>
            </a:r>
            <a:r>
              <a:rPr lang="en-US"/>
              <a:t> method </a:t>
            </a:r>
            <a:r>
              <a:rPr lang="en-US" err="1"/>
              <a:t>tersebut</a:t>
            </a:r>
            <a:r>
              <a:rPr lang="en-US"/>
              <a:t>, parameter </a:t>
            </a:r>
            <a:r>
              <a:rPr lang="en-US" err="1"/>
              <a:t>masukannya</a:t>
            </a:r>
            <a:r>
              <a:rPr lang="en-US"/>
              <a:t>, </a:t>
            </a:r>
            <a:r>
              <a:rPr lang="en-US" err="1"/>
              <a:t>tipe</a:t>
            </a:r>
            <a:r>
              <a:rPr lang="en-US"/>
              <a:t> data </a:t>
            </a:r>
            <a:r>
              <a:rPr lang="en-US" err="1"/>
              <a:t>kembalian</a:t>
            </a:r>
            <a:r>
              <a:rPr lang="en-US"/>
              <a:t>,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komentar</a:t>
            </a:r>
            <a:r>
              <a:rPr lang="en-US"/>
              <a:t> </a:t>
            </a:r>
            <a:r>
              <a:rPr lang="en-US" err="1"/>
              <a:t>jika</a:t>
            </a:r>
            <a:r>
              <a:rPr lang="en-US"/>
              <a:t> </a:t>
            </a:r>
            <a:r>
              <a:rPr lang="en-US" err="1"/>
              <a:t>diperlukan</a:t>
            </a:r>
            <a:endParaRPr lang="en-US"/>
          </a:p>
          <a:p>
            <a:pPr lvl="1"/>
            <a:r>
              <a:rPr lang="en-GB" err="1"/>
              <a:t>Bisa</a:t>
            </a:r>
            <a:r>
              <a:rPr lang="en-GB"/>
              <a:t> </a:t>
            </a:r>
            <a:r>
              <a:rPr lang="en-GB" err="1"/>
              <a:t>menggunakan</a:t>
            </a:r>
            <a:r>
              <a:rPr lang="en-GB"/>
              <a:t> </a:t>
            </a:r>
            <a:r>
              <a:rPr lang="en-GB" err="1"/>
              <a:t>notasi</a:t>
            </a:r>
            <a:r>
              <a:rPr lang="en-GB"/>
              <a:t> UML </a:t>
            </a:r>
            <a:r>
              <a:rPr lang="en-GB" err="1"/>
              <a:t>untuk</a:t>
            </a:r>
            <a:r>
              <a:rPr lang="en-GB"/>
              <a:t> </a:t>
            </a:r>
            <a:r>
              <a:rPr lang="en-GB" err="1"/>
              <a:t>memudahkan</a:t>
            </a:r>
            <a:endParaRPr lang="en-GB"/>
          </a:p>
          <a:p>
            <a:r>
              <a:rPr lang="en-GB" err="1"/>
              <a:t>Ketika</a:t>
            </a:r>
            <a:r>
              <a:rPr lang="en-GB"/>
              <a:t> </a:t>
            </a:r>
            <a:r>
              <a:rPr lang="en-GB" err="1"/>
              <a:t>mengimplementasikan</a:t>
            </a:r>
            <a:r>
              <a:rPr lang="en-GB"/>
              <a:t> </a:t>
            </a:r>
            <a:r>
              <a:rPr lang="en-GB" err="1"/>
              <a:t>dalam</a:t>
            </a:r>
            <a:r>
              <a:rPr lang="en-GB"/>
              <a:t> program </a:t>
            </a:r>
            <a:r>
              <a:rPr lang="en-GB" err="1"/>
              <a:t>kelak</a:t>
            </a:r>
            <a:r>
              <a:rPr lang="en-GB"/>
              <a:t>, </a:t>
            </a:r>
            <a:r>
              <a:rPr lang="en-GB" err="1"/>
              <a:t>spesifikasi</a:t>
            </a:r>
            <a:r>
              <a:rPr lang="en-GB"/>
              <a:t> </a:t>
            </a:r>
            <a:r>
              <a:rPr lang="en-GB" err="1"/>
              <a:t>bagi</a:t>
            </a:r>
            <a:r>
              <a:rPr lang="en-GB"/>
              <a:t> ADT </a:t>
            </a:r>
            <a:r>
              <a:rPr lang="en-GB" err="1"/>
              <a:t>dapat</a:t>
            </a:r>
            <a:r>
              <a:rPr lang="en-GB"/>
              <a:t> </a:t>
            </a:r>
            <a:r>
              <a:rPr lang="en-GB" err="1"/>
              <a:t>dipisahkan</a:t>
            </a:r>
            <a:r>
              <a:rPr lang="en-GB"/>
              <a:t> </a:t>
            </a:r>
            <a:r>
              <a:rPr lang="en-GB" err="1"/>
              <a:t>pada</a:t>
            </a:r>
            <a:r>
              <a:rPr lang="en-GB"/>
              <a:t> interface.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1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Masih </a:t>
            </a:r>
            <a:r>
              <a:rPr lang="en-GB" dirty="0" err="1"/>
              <a:t>ingat</a:t>
            </a:r>
            <a:r>
              <a:rPr lang="en-GB" dirty="0"/>
              <a:t>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1189" t="40644" r="21311" b="13461"/>
          <a:stretch/>
        </p:blipFill>
        <p:spPr bwMode="auto">
          <a:xfrm>
            <a:off x="1435634" y="1930400"/>
            <a:ext cx="4285897" cy="27591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35634" y="4637315"/>
            <a:ext cx="276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Source: </a:t>
            </a:r>
            <a:r>
              <a:rPr lang="en-GB" sz="1600" dirty="0" err="1"/>
              <a:t>Carrano</a:t>
            </a:r>
            <a:r>
              <a:rPr lang="en-GB" sz="1600" dirty="0"/>
              <a:t>, 2001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688184" y="3543274"/>
            <a:ext cx="3278776" cy="1015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 err="1"/>
              <a:t>Bagaimana</a:t>
            </a:r>
            <a:r>
              <a:rPr lang="en-GB" sz="2000" dirty="0"/>
              <a:t> </a:t>
            </a:r>
            <a:r>
              <a:rPr lang="en-GB" sz="2000" dirty="0" err="1"/>
              <a:t>dengan</a:t>
            </a:r>
            <a:r>
              <a:rPr lang="en-GB" sz="2000" dirty="0"/>
              <a:t> ADT </a:t>
            </a:r>
            <a:r>
              <a:rPr lang="en-GB" sz="2000" dirty="0" err="1"/>
              <a:t>Buku</a:t>
            </a:r>
            <a:r>
              <a:rPr lang="en-GB" sz="2000" dirty="0"/>
              <a:t> yang </a:t>
            </a:r>
            <a:r>
              <a:rPr lang="en-GB" sz="2000" dirty="0" err="1"/>
              <a:t>sudah</a:t>
            </a:r>
            <a:r>
              <a:rPr lang="en-GB" sz="2000" dirty="0"/>
              <a:t> </a:t>
            </a:r>
            <a:r>
              <a:rPr lang="en-GB" sz="2000" dirty="0" err="1"/>
              <a:t>kita</a:t>
            </a:r>
            <a:r>
              <a:rPr lang="en-GB" sz="2000" dirty="0"/>
              <a:t> </a:t>
            </a:r>
            <a:r>
              <a:rPr lang="en-GB" sz="2000" dirty="0" err="1"/>
              <a:t>buat</a:t>
            </a:r>
            <a:r>
              <a:rPr lang="en-GB" sz="2000" dirty="0"/>
              <a:t> </a:t>
            </a:r>
            <a:r>
              <a:rPr lang="en-GB" sz="2000" dirty="0" err="1"/>
              <a:t>sebelumnya</a:t>
            </a:r>
            <a:r>
              <a:rPr lang="en-GB" sz="2000" dirty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005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Specification of ADT List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err="1"/>
              <a:t>Penambahan</a:t>
            </a:r>
            <a:r>
              <a:rPr lang="en-GB"/>
              <a:t> data (</a:t>
            </a:r>
            <a:r>
              <a:rPr lang="en-GB" err="1"/>
              <a:t>biasanya</a:t>
            </a:r>
            <a:r>
              <a:rPr lang="en-GB"/>
              <a:t> </a:t>
            </a:r>
            <a:r>
              <a:rPr lang="en-GB" err="1"/>
              <a:t>dilakukan</a:t>
            </a:r>
            <a:r>
              <a:rPr lang="en-GB"/>
              <a:t> pada </a:t>
            </a:r>
            <a:r>
              <a:rPr lang="en-GB" err="1"/>
              <a:t>akhir</a:t>
            </a:r>
            <a:r>
              <a:rPr lang="en-GB"/>
              <a:t> list, </a:t>
            </a:r>
            <a:r>
              <a:rPr lang="en-GB" err="1"/>
              <a:t>tapi</a:t>
            </a:r>
            <a:r>
              <a:rPr lang="en-GB"/>
              <a:t> pada </a:t>
            </a:r>
            <a:r>
              <a:rPr lang="en-GB" err="1"/>
              <a:t>dasarnya</a:t>
            </a:r>
            <a:r>
              <a:rPr lang="en-GB"/>
              <a:t> </a:t>
            </a:r>
            <a:r>
              <a:rPr lang="en-GB" err="1"/>
              <a:t>dapat</a:t>
            </a:r>
            <a:r>
              <a:rPr lang="en-GB"/>
              <a:t> </a:t>
            </a:r>
            <a:r>
              <a:rPr lang="en-GB" err="1"/>
              <a:t>dilakukan</a:t>
            </a:r>
            <a:r>
              <a:rPr lang="en-GB"/>
              <a:t> di </a:t>
            </a:r>
            <a:r>
              <a:rPr lang="en-GB" err="1"/>
              <a:t>awal</a:t>
            </a:r>
            <a:r>
              <a:rPr lang="en-GB"/>
              <a:t>, di </a:t>
            </a:r>
            <a:r>
              <a:rPr lang="en-GB" err="1"/>
              <a:t>akhir</a:t>
            </a:r>
            <a:r>
              <a:rPr lang="en-GB"/>
              <a:t> dan di </a:t>
            </a:r>
            <a:r>
              <a:rPr lang="en-GB" err="1"/>
              <a:t>tengah-tengah</a:t>
            </a:r>
            <a:r>
              <a:rPr lang="en-GB"/>
              <a:t>)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err="1"/>
              <a:t>Menghapus</a:t>
            </a:r>
            <a:r>
              <a:rPr lang="en-US"/>
              <a:t> </a:t>
            </a:r>
            <a:r>
              <a:rPr lang="en-US" err="1"/>
              <a:t>semua</a:t>
            </a:r>
            <a:r>
              <a:rPr lang="en-US"/>
              <a:t> data </a:t>
            </a:r>
            <a:r>
              <a:rPr lang="en-US" err="1"/>
              <a:t>bku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err="1"/>
              <a:t>Mengganti</a:t>
            </a:r>
            <a:r>
              <a:rPr lang="en-US"/>
              <a:t> </a:t>
            </a:r>
            <a:r>
              <a:rPr lang="en-US" err="1"/>
              <a:t>suatu</a:t>
            </a:r>
            <a:r>
              <a:rPr lang="en-US"/>
              <a:t>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err="1"/>
              <a:t>Melihat</a:t>
            </a:r>
            <a:r>
              <a:rPr lang="en-US"/>
              <a:t> data </a:t>
            </a:r>
            <a:r>
              <a:rPr lang="en-US" err="1"/>
              <a:t>tertentu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err="1"/>
              <a:t>Melihat</a:t>
            </a:r>
            <a:r>
              <a:rPr lang="en-US"/>
              <a:t> </a:t>
            </a:r>
            <a:r>
              <a:rPr lang="en-US" err="1"/>
              <a:t>isi</a:t>
            </a:r>
            <a:r>
              <a:rPr lang="en-US"/>
              <a:t> </a:t>
            </a:r>
            <a:r>
              <a:rPr lang="en-US" err="1"/>
              <a:t>keseluruhan</a:t>
            </a:r>
            <a:r>
              <a:rPr lang="en-US"/>
              <a:t>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err="1"/>
              <a:t>Mencari</a:t>
            </a:r>
            <a:r>
              <a:rPr lang="en-US"/>
              <a:t> data </a:t>
            </a:r>
            <a:r>
              <a:rPr lang="en-US" err="1"/>
              <a:t>tertentu</a:t>
            </a:r>
            <a:r>
              <a:rPr lang="en-US"/>
              <a:t> pada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err="1"/>
              <a:t>Mencari</a:t>
            </a:r>
            <a:r>
              <a:rPr lang="en-US"/>
              <a:t> </a:t>
            </a:r>
            <a:r>
              <a:rPr lang="en-US" err="1"/>
              <a:t>tahu</a:t>
            </a:r>
            <a:r>
              <a:rPr lang="en-US"/>
              <a:t> </a:t>
            </a:r>
            <a:r>
              <a:rPr lang="en-US" err="1"/>
              <a:t>apakah</a:t>
            </a:r>
            <a:r>
              <a:rPr lang="en-US"/>
              <a:t> list </a:t>
            </a:r>
            <a:r>
              <a:rPr lang="en-US" err="1"/>
              <a:t>kosong</a:t>
            </a:r>
            <a:r>
              <a:rPr lang="en-US"/>
              <a:t>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tidak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Linked List (Cont’l)</a:t>
            </a:r>
            <a:endParaRPr lang="en-US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4F7B716D-4923-4CB4-9A44-4DDE3D980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4346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511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Bentuk</a:t>
            </a:r>
            <a:r>
              <a:rPr lang="en-US" sz="2400" dirty="0"/>
              <a:t> linked list yang paling </a:t>
            </a:r>
            <a:r>
              <a:rPr lang="en-US" sz="2400" dirty="0" err="1"/>
              <a:t>sederhana</a:t>
            </a:r>
            <a:endParaRPr lang="en-US" sz="2400" dirty="0"/>
          </a:p>
          <a:p>
            <a:r>
              <a:rPr lang="en-US" sz="2400" dirty="0" err="1"/>
              <a:t>Objek</a:t>
            </a:r>
            <a:r>
              <a:rPr lang="en-US" sz="2400" dirty="0"/>
              <a:t> linked list (</a:t>
            </a:r>
            <a:r>
              <a:rPr lang="en-US" sz="2400" dirty="0">
                <a:sym typeface="Wingdings" panose="05000000000000000000" pitchFamily="2" charset="2"/>
              </a:rPr>
              <a:t>head/ first ) </a:t>
            </a:r>
            <a:r>
              <a:rPr lang="en-US" sz="2400" dirty="0" err="1"/>
              <a:t>memiliki</a:t>
            </a:r>
            <a:r>
              <a:rPr lang="en-US" sz="2400" dirty="0"/>
              <a:t> reference </a:t>
            </a:r>
            <a:r>
              <a:rPr lang="en-US" sz="2400" dirty="0" err="1"/>
              <a:t>ke</a:t>
            </a:r>
            <a:r>
              <a:rPr lang="en-US" sz="2400" dirty="0"/>
              <a:t> node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linked list</a:t>
            </a:r>
            <a:endParaRPr lang="en-US" sz="2400" i="1" dirty="0"/>
          </a:p>
          <a:p>
            <a:r>
              <a:rPr lang="en-US" sz="2400" dirty="0" err="1"/>
              <a:t>Merupakan</a:t>
            </a:r>
            <a:r>
              <a:rPr lang="en-US" sz="2400" dirty="0"/>
              <a:t> list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: </a:t>
            </a:r>
            <a:r>
              <a:rPr lang="en-US" sz="2400" dirty="0" err="1"/>
              <a:t>setiap</a:t>
            </a:r>
            <a:r>
              <a:rPr lang="en-US" sz="2400" dirty="0"/>
              <a:t> node </a:t>
            </a:r>
            <a:r>
              <a:rPr lang="en-US" sz="2400" dirty="0" err="1"/>
              <a:t>memiliki</a:t>
            </a:r>
            <a:r>
              <a:rPr lang="en-US" sz="2400" dirty="0"/>
              <a:t> reference </a:t>
            </a:r>
            <a:r>
              <a:rPr lang="en-US" sz="2400" dirty="0" err="1"/>
              <a:t>ke</a:t>
            </a:r>
            <a:r>
              <a:rPr lang="en-US" sz="2400" dirty="0"/>
              <a:t> node </a:t>
            </a:r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linked list 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783051" y="4851013"/>
            <a:ext cx="1571636" cy="428628"/>
            <a:chOff x="4714876" y="1142984"/>
            <a:chExt cx="1571636" cy="428628"/>
          </a:xfrm>
        </p:grpSpPr>
        <p:sp>
          <p:nvSpPr>
            <p:cNvPr id="5" name="Rectangle 4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27352" y="4867985"/>
            <a:ext cx="1571636" cy="428628"/>
            <a:chOff x="4714876" y="1142984"/>
            <a:chExt cx="1571636" cy="428628"/>
          </a:xfrm>
        </p:grpSpPr>
        <p:sp>
          <p:nvSpPr>
            <p:cNvPr id="8" name="Rectangle 7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72269" y="4867985"/>
            <a:ext cx="1571636" cy="428628"/>
            <a:chOff x="4714876" y="1142984"/>
            <a:chExt cx="1571636" cy="428628"/>
          </a:xfrm>
        </p:grpSpPr>
        <p:sp>
          <p:nvSpPr>
            <p:cNvPr id="11" name="Rectangle 10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537465" y="4813163"/>
            <a:ext cx="785818" cy="4286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7" name="Curved Connector 16"/>
          <p:cNvCxnSpPr/>
          <p:nvPr/>
        </p:nvCxnSpPr>
        <p:spPr>
          <a:xfrm>
            <a:off x="3336298" y="4975109"/>
            <a:ext cx="446753" cy="26668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5367584" y="4975109"/>
            <a:ext cx="446753" cy="26668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7425018" y="4931986"/>
            <a:ext cx="446753" cy="26668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9400128" y="5109103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516589" y="5401281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538210" y="5476407"/>
            <a:ext cx="324724" cy="9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7C117-B757-491E-9C85-79CCCE0AE096}"/>
              </a:ext>
            </a:extLst>
          </p:cNvPr>
          <p:cNvSpPr/>
          <p:nvPr/>
        </p:nvSpPr>
        <p:spPr>
          <a:xfrm>
            <a:off x="7871771" y="4188460"/>
            <a:ext cx="785818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21" name="Curved Connector 16">
            <a:extLst>
              <a:ext uri="{FF2B5EF4-FFF2-40B4-BE49-F238E27FC236}">
                <a16:creationId xmlns:a16="http://schemas.microsoft.com/office/drawing/2014/main" id="{12DA0CC8-2295-4BB6-89B1-1260CB42B9B3}"/>
              </a:ext>
            </a:extLst>
          </p:cNvPr>
          <p:cNvCxnSpPr/>
          <p:nvPr/>
        </p:nvCxnSpPr>
        <p:spPr>
          <a:xfrm>
            <a:off x="8041802" y="4594415"/>
            <a:ext cx="446753" cy="266682"/>
          </a:xfrm>
          <a:prstGeom prst="curvedConnector3">
            <a:avLst>
              <a:gd name="adj1" fmla="val 8148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74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Insert (</a:t>
            </a:r>
            <a:r>
              <a:rPr lang="en-US" sz="2400" dirty="0" err="1"/>
              <a:t>Sisip</a:t>
            </a:r>
            <a:r>
              <a:rPr lang="en-US" sz="2400" dirty="0"/>
              <a:t>) :</a:t>
            </a:r>
          </a:p>
          <a:p>
            <a:pPr lvl="1"/>
            <a:r>
              <a:rPr lang="en-US" sz="2200" dirty="0" err="1"/>
              <a:t>Sisip</a:t>
            </a:r>
            <a:r>
              <a:rPr lang="en-US" sz="2000" dirty="0"/>
              <a:t> </a:t>
            </a:r>
            <a:r>
              <a:rPr lang="en-US" sz="2200" dirty="0" err="1"/>
              <a:t>Depan</a:t>
            </a:r>
            <a:r>
              <a:rPr lang="en-US" sz="2200" dirty="0"/>
              <a:t> (Insert First)</a:t>
            </a:r>
          </a:p>
          <a:p>
            <a:pPr lvl="1"/>
            <a:r>
              <a:rPr lang="en-US" sz="2200" dirty="0" err="1"/>
              <a:t>Sisip</a:t>
            </a:r>
            <a:r>
              <a:rPr lang="en-US" sz="2000" dirty="0"/>
              <a:t> </a:t>
            </a:r>
            <a:r>
              <a:rPr lang="en-GB" sz="2200" dirty="0" err="1"/>
              <a:t>Belakang</a:t>
            </a:r>
            <a:r>
              <a:rPr lang="en-GB" sz="2200" dirty="0"/>
              <a:t> (Insert Last)</a:t>
            </a:r>
          </a:p>
          <a:p>
            <a:pPr lvl="1"/>
            <a:r>
              <a:rPr lang="en-US" sz="2200" dirty="0" err="1"/>
              <a:t>Sisip</a:t>
            </a:r>
            <a:r>
              <a:rPr lang="en-US" sz="2000" dirty="0"/>
              <a:t> </a:t>
            </a:r>
            <a:r>
              <a:rPr lang="en-GB" sz="2200" dirty="0"/>
              <a:t>Tengah (Insert At Specific Position)</a:t>
            </a:r>
          </a:p>
          <a:p>
            <a:r>
              <a:rPr lang="en-GB" sz="2400" dirty="0"/>
              <a:t>Delete (</a:t>
            </a:r>
            <a:r>
              <a:rPr lang="en-GB" sz="2400" dirty="0" err="1"/>
              <a:t>Hapus</a:t>
            </a:r>
            <a:r>
              <a:rPr lang="en-GB" sz="2400" dirty="0"/>
              <a:t>):</a:t>
            </a:r>
          </a:p>
          <a:p>
            <a:pPr lvl="1"/>
            <a:r>
              <a:rPr lang="en-GB" sz="2200" dirty="0" err="1"/>
              <a:t>Hapus</a:t>
            </a:r>
            <a:r>
              <a:rPr lang="en-GB" sz="2200" dirty="0"/>
              <a:t> </a:t>
            </a:r>
            <a:r>
              <a:rPr lang="en-GB" sz="2200" dirty="0" err="1"/>
              <a:t>Depan</a:t>
            </a:r>
            <a:r>
              <a:rPr lang="en-GB" sz="2200" dirty="0"/>
              <a:t> (Delete First)</a:t>
            </a:r>
          </a:p>
          <a:p>
            <a:pPr lvl="1"/>
            <a:r>
              <a:rPr lang="en-GB" sz="2200" dirty="0" err="1"/>
              <a:t>Hapus</a:t>
            </a:r>
            <a:r>
              <a:rPr lang="en-GB" sz="2200" dirty="0"/>
              <a:t> </a:t>
            </a:r>
            <a:r>
              <a:rPr lang="en-GB" sz="2200" dirty="0" err="1"/>
              <a:t>Belakang</a:t>
            </a:r>
            <a:r>
              <a:rPr lang="en-GB" sz="2200" dirty="0"/>
              <a:t> (Delete Last)</a:t>
            </a:r>
          </a:p>
          <a:p>
            <a:pPr lvl="1"/>
            <a:r>
              <a:rPr lang="en-GB" sz="2200" dirty="0" err="1"/>
              <a:t>Hapus</a:t>
            </a:r>
            <a:r>
              <a:rPr lang="en-GB" sz="2200" dirty="0"/>
              <a:t> Tengah (Delete At Specific Position)</a:t>
            </a:r>
          </a:p>
          <a:p>
            <a:pPr lvl="1"/>
            <a:endParaRPr lang="en-GB" sz="2200" dirty="0"/>
          </a:p>
          <a:p>
            <a:pPr marL="530352" lvl="1" indent="0">
              <a:buNone/>
            </a:pPr>
            <a:endParaRPr lang="en-US" sz="22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539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Sisip</a:t>
            </a:r>
            <a:r>
              <a:rPr lang="en-GB" dirty="0"/>
              <a:t> </a:t>
            </a:r>
            <a:r>
              <a:rPr lang="en-GB" dirty="0" err="1"/>
              <a:t>Depan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2495" y="1841743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1964764" y="2099834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02846" y="2467138"/>
            <a:ext cx="324724" cy="9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4171555" y="5596741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88016" y="5888919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33640" y="5288248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9" name="Curved Connector 18"/>
          <p:cNvCxnSpPr/>
          <p:nvPr/>
        </p:nvCxnSpPr>
        <p:spPr>
          <a:xfrm>
            <a:off x="1919458" y="5445852"/>
            <a:ext cx="724238" cy="24057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643696" y="5353134"/>
            <a:ext cx="1571636" cy="428628"/>
            <a:chOff x="4714876" y="1142984"/>
            <a:chExt cx="1571636" cy="428628"/>
          </a:xfrm>
        </p:grpSpPr>
        <p:sp>
          <p:nvSpPr>
            <p:cNvPr id="35" name="Rectangle 34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FF83EF-8F26-4391-B4A2-C62739FCF0FF}"/>
              </a:ext>
            </a:extLst>
          </p:cNvPr>
          <p:cNvSpPr txBox="1"/>
          <p:nvPr/>
        </p:nvSpPr>
        <p:spPr>
          <a:xfrm>
            <a:off x="5181901" y="1788687"/>
            <a:ext cx="1474237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Head = Tail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845217-820A-43B9-880D-E5C2FC8A323C}"/>
              </a:ext>
            </a:extLst>
          </p:cNvPr>
          <p:cNvSpPr txBox="1"/>
          <p:nvPr/>
        </p:nvSpPr>
        <p:spPr>
          <a:xfrm>
            <a:off x="5266739" y="5381474"/>
            <a:ext cx="181092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Head = Tail = </a:t>
            </a:r>
            <a:r>
              <a:rPr lang="en-US" dirty="0" err="1"/>
              <a:t>nN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96852-B226-4E3A-8818-B6A8AB3F8FB6}"/>
              </a:ext>
            </a:extLst>
          </p:cNvPr>
          <p:cNvSpPr txBox="1"/>
          <p:nvPr/>
        </p:nvSpPr>
        <p:spPr>
          <a:xfrm>
            <a:off x="7491571" y="1820807"/>
            <a:ext cx="375012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agar Head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linked list, dan Tail di </a:t>
            </a:r>
            <a:r>
              <a:rPr lang="en-US" dirty="0" err="1"/>
              <a:t>akhirnya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05B86E-3D26-49D7-BB67-D5A6C80A62F7}"/>
              </a:ext>
            </a:extLst>
          </p:cNvPr>
          <p:cNvGrpSpPr/>
          <p:nvPr/>
        </p:nvGrpSpPr>
        <p:grpSpPr>
          <a:xfrm>
            <a:off x="2365976" y="1851344"/>
            <a:ext cx="2868434" cy="1793817"/>
            <a:chOff x="1773058" y="4481085"/>
            <a:chExt cx="2273865" cy="13453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CF39CBB-F8A0-4865-A230-507684110338}"/>
                </a:ext>
              </a:extLst>
            </p:cNvPr>
            <p:cNvGrpSpPr/>
            <p:nvPr/>
          </p:nvGrpSpPr>
          <p:grpSpPr>
            <a:xfrm>
              <a:off x="1998314" y="4481085"/>
              <a:ext cx="1571635" cy="428629"/>
              <a:chOff x="4714877" y="1142983"/>
              <a:chExt cx="1571635" cy="42862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1019B39-9B8A-4147-B027-EB4DDBF515F6}"/>
                  </a:ext>
                </a:extLst>
              </p:cNvPr>
              <p:cNvSpPr/>
              <p:nvPr/>
            </p:nvSpPr>
            <p:spPr>
              <a:xfrm>
                <a:off x="4714877" y="1142983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6E7661D-45D4-49C2-B91F-D91312862832}"/>
                  </a:ext>
                </a:extLst>
              </p:cNvPr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C9AA04-1103-4F1A-A940-4A30E7F276BD}"/>
                </a:ext>
              </a:extLst>
            </p:cNvPr>
            <p:cNvSpPr txBox="1"/>
            <p:nvPr/>
          </p:nvSpPr>
          <p:spPr>
            <a:xfrm>
              <a:off x="1773058" y="5220778"/>
              <a:ext cx="10110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 (</a:t>
              </a:r>
              <a:r>
                <a:rPr lang="en-US" sz="1600" dirty="0" err="1"/>
                <a:t>isi</a:t>
              </a:r>
              <a:r>
                <a:rPr lang="en-US" sz="1600" dirty="0"/>
                <a:t>) node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5277D7-9845-46D9-A8C8-BC3692A25F6A}"/>
                </a:ext>
              </a:extLst>
            </p:cNvPr>
            <p:cNvSpPr txBox="1"/>
            <p:nvPr/>
          </p:nvSpPr>
          <p:spPr>
            <a:xfrm>
              <a:off x="2638018" y="5241637"/>
              <a:ext cx="14089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Reference </a:t>
              </a:r>
              <a:r>
                <a:rPr lang="en-US" sz="1600" dirty="0" err="1"/>
                <a:t>ke</a:t>
              </a:r>
              <a:r>
                <a:rPr lang="en-US" sz="1600" dirty="0"/>
                <a:t> node lain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59A8F8-F17E-4C59-B679-94E2D1906EB8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2318808" y="4909714"/>
              <a:ext cx="72414" cy="3361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B7A9B8-F861-4584-8773-B006DDC3976F}"/>
                </a:ext>
              </a:extLst>
            </p:cNvPr>
            <p:cNvCxnSpPr>
              <a:stCxn id="39" idx="0"/>
              <a:endCxn id="38" idx="2"/>
            </p:cNvCxnSpPr>
            <p:nvPr/>
          </p:nvCxnSpPr>
          <p:spPr>
            <a:xfrm flipH="1" flipV="1">
              <a:off x="3177040" y="4909714"/>
              <a:ext cx="165431" cy="331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F25F54F-B742-4776-9845-659D06B4A500}"/>
              </a:ext>
            </a:extLst>
          </p:cNvPr>
          <p:cNvSpPr/>
          <p:nvPr/>
        </p:nvSpPr>
        <p:spPr>
          <a:xfrm>
            <a:off x="1223388" y="2593536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44" name="Elbow Connector 6">
            <a:extLst>
              <a:ext uri="{FF2B5EF4-FFF2-40B4-BE49-F238E27FC236}">
                <a16:creationId xmlns:a16="http://schemas.microsoft.com/office/drawing/2014/main" id="{240BE573-0C80-467A-95C1-3D0AB363CF1A}"/>
              </a:ext>
            </a:extLst>
          </p:cNvPr>
          <p:cNvCxnSpPr/>
          <p:nvPr/>
        </p:nvCxnSpPr>
        <p:spPr>
          <a:xfrm rot="16200000" flipH="1">
            <a:off x="1975657" y="2851627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BAADD7-E32F-4D2B-A25C-FCC012497BB0}"/>
              </a:ext>
            </a:extLst>
          </p:cNvPr>
          <p:cNvCxnSpPr/>
          <p:nvPr/>
        </p:nvCxnSpPr>
        <p:spPr>
          <a:xfrm>
            <a:off x="2113739" y="3218931"/>
            <a:ext cx="324724" cy="9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88A165B-FCBC-4B2C-BA26-707EAB4570F2}"/>
              </a:ext>
            </a:extLst>
          </p:cNvPr>
          <p:cNvGrpSpPr/>
          <p:nvPr/>
        </p:nvGrpSpPr>
        <p:grpSpPr>
          <a:xfrm>
            <a:off x="1165918" y="3772980"/>
            <a:ext cx="1574097" cy="1145848"/>
            <a:chOff x="4712415" y="1142984"/>
            <a:chExt cx="1574097" cy="114584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4A6242-129C-4974-AB22-11AA93567414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265147D-A179-45F5-BF7C-EEEC79C6D756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F07FA00-C040-4377-AEA0-B782E6BBC07F}"/>
                </a:ext>
              </a:extLst>
            </p:cNvPr>
            <p:cNvSpPr/>
            <p:nvPr/>
          </p:nvSpPr>
          <p:spPr>
            <a:xfrm>
              <a:off x="4712415" y="186020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nN</a:t>
              </a:r>
              <a:endParaRPr lang="en-US" dirty="0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89BD5B-29F8-4954-899A-ECB88FA811B4}"/>
              </a:ext>
            </a:extLst>
          </p:cNvPr>
          <p:cNvCxnSpPr>
            <a:stCxn id="50" idx="0"/>
            <a:endCxn id="48" idx="2"/>
          </p:cNvCxnSpPr>
          <p:nvPr/>
        </p:nvCxnSpPr>
        <p:spPr>
          <a:xfrm flipV="1">
            <a:off x="1558827" y="4201608"/>
            <a:ext cx="2461" cy="288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6">
            <a:extLst>
              <a:ext uri="{FF2B5EF4-FFF2-40B4-BE49-F238E27FC236}">
                <a16:creationId xmlns:a16="http://schemas.microsoft.com/office/drawing/2014/main" id="{D9F2EFF6-9579-4204-B46E-6AB5447D0934}"/>
              </a:ext>
            </a:extLst>
          </p:cNvPr>
          <p:cNvCxnSpPr/>
          <p:nvPr/>
        </p:nvCxnSpPr>
        <p:spPr>
          <a:xfrm rot="16200000" flipH="1">
            <a:off x="2712128" y="4043671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CB4C03-AC92-4037-BD6C-6DDB64CFA530}"/>
              </a:ext>
            </a:extLst>
          </p:cNvPr>
          <p:cNvCxnSpPr/>
          <p:nvPr/>
        </p:nvCxnSpPr>
        <p:spPr>
          <a:xfrm>
            <a:off x="2850210" y="4410975"/>
            <a:ext cx="324724" cy="9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33E609-B599-485D-AECC-087CD7B56FA9}"/>
              </a:ext>
            </a:extLst>
          </p:cNvPr>
          <p:cNvSpPr txBox="1"/>
          <p:nvPr/>
        </p:nvSpPr>
        <p:spPr>
          <a:xfrm>
            <a:off x="7491571" y="2572600"/>
            <a:ext cx="375012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“C”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pada linked list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BB6648-F057-4D2E-921F-95EE6F7BEEB5}"/>
              </a:ext>
            </a:extLst>
          </p:cNvPr>
          <p:cNvSpPr/>
          <p:nvPr/>
        </p:nvSpPr>
        <p:spPr>
          <a:xfrm>
            <a:off x="1133640" y="6029586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56" name="Curved Connector 18">
            <a:extLst>
              <a:ext uri="{FF2B5EF4-FFF2-40B4-BE49-F238E27FC236}">
                <a16:creationId xmlns:a16="http://schemas.microsoft.com/office/drawing/2014/main" id="{64D20794-930A-4D77-BFF2-150F90358D82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1919458" y="5781762"/>
            <a:ext cx="1117147" cy="4054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1ECCE3D-4BF9-4849-A2C2-20DA8CB029DD}"/>
              </a:ext>
            </a:extLst>
          </p:cNvPr>
          <p:cNvSpPr txBox="1"/>
          <p:nvPr/>
        </p:nvSpPr>
        <p:spPr>
          <a:xfrm>
            <a:off x="7772400" y="3545633"/>
            <a:ext cx="3673800" cy="10156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Keadaan</a:t>
            </a:r>
            <a:r>
              <a:rPr lang="en-US" sz="2000" dirty="0"/>
              <a:t> 1:</a:t>
            </a:r>
          </a:p>
          <a:p>
            <a:r>
              <a:rPr lang="en-US" sz="2000" dirty="0"/>
              <a:t>Linked List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kosong</a:t>
            </a:r>
            <a:r>
              <a:rPr lang="en-US" sz="2000" dirty="0"/>
              <a:t>,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sisip</a:t>
            </a:r>
            <a:r>
              <a:rPr lang="en-US" sz="2000" dirty="0"/>
              <a:t> </a:t>
            </a:r>
            <a:r>
              <a:rPr lang="en-US" sz="2000" dirty="0" err="1"/>
              <a:t>Depan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70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9" grpId="0" animBg="1"/>
      <p:bldP spid="30" grpId="0" animBg="1"/>
      <p:bldP spid="28" grpId="0" animBg="1"/>
      <p:bldP spid="43" grpId="0" animBg="1"/>
      <p:bldP spid="54" grpId="0" animBg="1"/>
      <p:bldP spid="55" grpId="0" animBg="1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688897B-F07A-4A74-BBA0-C0DA6CF705B0}"/>
              </a:ext>
            </a:extLst>
          </p:cNvPr>
          <p:cNvSpPr txBox="1"/>
          <p:nvPr/>
        </p:nvSpPr>
        <p:spPr>
          <a:xfrm>
            <a:off x="5160285" y="495574"/>
            <a:ext cx="3673800" cy="10156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Keadaan</a:t>
            </a:r>
            <a:r>
              <a:rPr lang="en-US" sz="2000" dirty="0"/>
              <a:t> 2:</a:t>
            </a:r>
          </a:p>
          <a:p>
            <a:r>
              <a:rPr lang="en-US" sz="2000" dirty="0" err="1"/>
              <a:t>Sisip</a:t>
            </a:r>
            <a:r>
              <a:rPr lang="en-US" sz="2000" dirty="0"/>
              <a:t> </a:t>
            </a:r>
            <a:r>
              <a:rPr lang="en-US" sz="2000" dirty="0" err="1"/>
              <a:t>depan</a:t>
            </a:r>
            <a:r>
              <a:rPr lang="en-US" sz="2000" dirty="0"/>
              <a:t> pada linked list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endParaRPr lang="en-US" sz="2000" dirty="0"/>
          </a:p>
        </p:txBody>
      </p:sp>
      <p:cxnSp>
        <p:nvCxnSpPr>
          <p:cNvPr id="42" name="Elbow Connector 12">
            <a:extLst>
              <a:ext uri="{FF2B5EF4-FFF2-40B4-BE49-F238E27FC236}">
                <a16:creationId xmlns:a16="http://schemas.microsoft.com/office/drawing/2014/main" id="{731A5D2F-963C-4B5A-A604-E9E5F213DEF3}"/>
              </a:ext>
            </a:extLst>
          </p:cNvPr>
          <p:cNvCxnSpPr/>
          <p:nvPr/>
        </p:nvCxnSpPr>
        <p:spPr>
          <a:xfrm rot="16200000" flipH="1">
            <a:off x="4356969" y="2345572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873A27-7F47-419E-A69E-284B6841F670}"/>
              </a:ext>
            </a:extLst>
          </p:cNvPr>
          <p:cNvCxnSpPr/>
          <p:nvPr/>
        </p:nvCxnSpPr>
        <p:spPr>
          <a:xfrm>
            <a:off x="4473430" y="2637750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B7EB36-A5E8-4743-BFCC-1F4E582648E0}"/>
              </a:ext>
            </a:extLst>
          </p:cNvPr>
          <p:cNvSpPr/>
          <p:nvPr/>
        </p:nvSpPr>
        <p:spPr>
          <a:xfrm>
            <a:off x="1319054" y="2037079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45" name="Curved Connector 18">
            <a:extLst>
              <a:ext uri="{FF2B5EF4-FFF2-40B4-BE49-F238E27FC236}">
                <a16:creationId xmlns:a16="http://schemas.microsoft.com/office/drawing/2014/main" id="{581872D8-2B8D-4DB1-918C-F54BDF5962B3}"/>
              </a:ext>
            </a:extLst>
          </p:cNvPr>
          <p:cNvCxnSpPr/>
          <p:nvPr/>
        </p:nvCxnSpPr>
        <p:spPr>
          <a:xfrm>
            <a:off x="2104872" y="2194683"/>
            <a:ext cx="724238" cy="24057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0A1110-3FD6-48EE-A91E-C401DC8A6834}"/>
              </a:ext>
            </a:extLst>
          </p:cNvPr>
          <p:cNvGrpSpPr/>
          <p:nvPr/>
        </p:nvGrpSpPr>
        <p:grpSpPr>
          <a:xfrm>
            <a:off x="2829110" y="2101965"/>
            <a:ext cx="1571636" cy="428628"/>
            <a:chOff x="4714876" y="1142984"/>
            <a:chExt cx="1571636" cy="42862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C8EF4AA-5961-4A22-AC3B-884F90B22960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84BB7BF-0627-46D1-A080-AB09BBBD0807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AD7E19DA-B584-491E-BD8E-CDCF1DDF0285}"/>
              </a:ext>
            </a:extLst>
          </p:cNvPr>
          <p:cNvSpPr/>
          <p:nvPr/>
        </p:nvSpPr>
        <p:spPr>
          <a:xfrm>
            <a:off x="1319054" y="2778417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51" name="Curved Connector 18">
            <a:extLst>
              <a:ext uri="{FF2B5EF4-FFF2-40B4-BE49-F238E27FC236}">
                <a16:creationId xmlns:a16="http://schemas.microsoft.com/office/drawing/2014/main" id="{E582171A-CBCC-4F2E-A867-9EFAA1515314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2104872" y="2530593"/>
            <a:ext cx="1117147" cy="4054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117A4EF-1DB9-CD45-A26D-78B722E5F8E3}"/>
              </a:ext>
            </a:extLst>
          </p:cNvPr>
          <p:cNvGrpSpPr/>
          <p:nvPr/>
        </p:nvGrpSpPr>
        <p:grpSpPr>
          <a:xfrm>
            <a:off x="5445261" y="2102434"/>
            <a:ext cx="2005926" cy="1145848"/>
            <a:chOff x="5445261" y="2102434"/>
            <a:chExt cx="2005926" cy="114584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1094506-A20A-4FD1-996E-E7CA86C33EF1}"/>
                </a:ext>
              </a:extLst>
            </p:cNvPr>
            <p:cNvGrpSpPr/>
            <p:nvPr/>
          </p:nvGrpSpPr>
          <p:grpSpPr>
            <a:xfrm>
              <a:off x="5445261" y="2102434"/>
              <a:ext cx="1574097" cy="1145848"/>
              <a:chOff x="4712415" y="1142984"/>
              <a:chExt cx="1574097" cy="114584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7B5BCDE-5244-45BF-BA8D-BC74DE8E86F3}"/>
                  </a:ext>
                </a:extLst>
              </p:cNvPr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714578-A562-4C67-8B7A-970B533D575A}"/>
                  </a:ext>
                </a:extLst>
              </p:cNvPr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30B657C-398B-4444-A88A-4EF119ED83ED}"/>
                  </a:ext>
                </a:extLst>
              </p:cNvPr>
              <p:cNvSpPr/>
              <p:nvPr/>
            </p:nvSpPr>
            <p:spPr>
              <a:xfrm>
                <a:off x="4712415" y="186020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nN</a:t>
                </a:r>
                <a:endParaRPr lang="en-US" dirty="0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4BA4AF-1934-4DCF-9B90-29204F91C4B3}"/>
                </a:ext>
              </a:extLst>
            </p:cNvPr>
            <p:cNvCxnSpPr/>
            <p:nvPr/>
          </p:nvCxnSpPr>
          <p:spPr>
            <a:xfrm flipV="1">
              <a:off x="5818828" y="2530593"/>
              <a:ext cx="2461" cy="2885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25">
              <a:extLst>
                <a:ext uri="{FF2B5EF4-FFF2-40B4-BE49-F238E27FC236}">
                  <a16:creationId xmlns:a16="http://schemas.microsoft.com/office/drawing/2014/main" id="{AF86AFFD-3C6A-493D-9FF8-CC1669358244}"/>
                </a:ext>
              </a:extLst>
            </p:cNvPr>
            <p:cNvCxnSpPr/>
            <p:nvPr/>
          </p:nvCxnSpPr>
          <p:spPr>
            <a:xfrm rot="16200000" flipH="1">
              <a:off x="6972958" y="2311042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A7370F-6096-4A2D-9F69-FA56D87E5911}"/>
                </a:ext>
              </a:extLst>
            </p:cNvPr>
            <p:cNvCxnSpPr/>
            <p:nvPr/>
          </p:nvCxnSpPr>
          <p:spPr>
            <a:xfrm>
              <a:off x="7079084" y="2617214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1C40FC0-B2BC-448C-AE24-32BC7EE3DC77}"/>
              </a:ext>
            </a:extLst>
          </p:cNvPr>
          <p:cNvSpPr txBox="1"/>
          <p:nvPr/>
        </p:nvSpPr>
        <p:spPr>
          <a:xfrm>
            <a:off x="1173232" y="918155"/>
            <a:ext cx="375012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agar Head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linked list, dan Tail di </a:t>
            </a:r>
            <a:r>
              <a:rPr lang="en-US" dirty="0" err="1"/>
              <a:t>akhirnya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CA51E3-FA02-B344-92B8-1640A7C14088}"/>
              </a:ext>
            </a:extLst>
          </p:cNvPr>
          <p:cNvGrpSpPr/>
          <p:nvPr/>
        </p:nvGrpSpPr>
        <p:grpSpPr>
          <a:xfrm>
            <a:off x="1071527" y="3818562"/>
            <a:ext cx="3701478" cy="2496736"/>
            <a:chOff x="6827895" y="2905807"/>
            <a:chExt cx="3993242" cy="27376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25B2B35-687F-4E55-B154-B6955CF2C3D9}"/>
                </a:ext>
              </a:extLst>
            </p:cNvPr>
            <p:cNvGrpSpPr/>
            <p:nvPr/>
          </p:nvGrpSpPr>
          <p:grpSpPr>
            <a:xfrm>
              <a:off x="6827895" y="4497629"/>
              <a:ext cx="1574097" cy="1145848"/>
              <a:chOff x="4712415" y="1142984"/>
              <a:chExt cx="1574097" cy="114584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6DC1C5B-AB35-4C2E-A2A8-B41A2A44766B}"/>
                  </a:ext>
                </a:extLst>
              </p:cNvPr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44DCD9-86D0-45CC-8928-98A1E4BEBFD3}"/>
                  </a:ext>
                </a:extLst>
              </p:cNvPr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3BA293-62F1-4F73-AB57-FFCC84CAB2EE}"/>
                  </a:ext>
                </a:extLst>
              </p:cNvPr>
              <p:cNvSpPr/>
              <p:nvPr/>
            </p:nvSpPr>
            <p:spPr>
              <a:xfrm>
                <a:off x="4712415" y="186020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nN</a:t>
                </a:r>
                <a:endParaRPr lang="en-US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8F0B5B-8BC6-EF41-8369-310CD4DF4D1B}"/>
                </a:ext>
              </a:extLst>
            </p:cNvPr>
            <p:cNvGrpSpPr/>
            <p:nvPr/>
          </p:nvGrpSpPr>
          <p:grpSpPr>
            <a:xfrm>
              <a:off x="7140935" y="2905807"/>
              <a:ext cx="3680202" cy="2500150"/>
              <a:chOff x="7220804" y="2896593"/>
              <a:chExt cx="3680202" cy="250015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B8F1257-5ADB-472C-9BB9-9324DA573954}"/>
                  </a:ext>
                </a:extLst>
              </p:cNvPr>
              <p:cNvGrpSpPr/>
              <p:nvPr/>
            </p:nvGrpSpPr>
            <p:grpSpPr>
              <a:xfrm>
                <a:off x="8879618" y="3622324"/>
                <a:ext cx="1571636" cy="428628"/>
                <a:chOff x="4714876" y="1142984"/>
                <a:chExt cx="1571636" cy="428628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BBA233F-0706-4EF9-B137-A0996E9FF90A}"/>
                    </a:ext>
                  </a:extLst>
                </p:cNvPr>
                <p:cNvSpPr/>
                <p:nvPr/>
              </p:nvSpPr>
              <p:spPr>
                <a:xfrm>
                  <a:off x="4714876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64C9FBB-9B6D-4D84-AF4A-A25913BAC247}"/>
                    </a:ext>
                  </a:extLst>
                </p:cNvPr>
                <p:cNvSpPr/>
                <p:nvPr/>
              </p:nvSpPr>
              <p:spPr>
                <a:xfrm>
                  <a:off x="5500694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</p:grpSp>
          <p:cxnSp>
            <p:nvCxnSpPr>
              <p:cNvPr id="33" name="Elbow Connector 25">
                <a:extLst>
                  <a:ext uri="{FF2B5EF4-FFF2-40B4-BE49-F238E27FC236}">
                    <a16:creationId xmlns:a16="http://schemas.microsoft.com/office/drawing/2014/main" id="{4B3D747C-36CC-47E8-A3B8-587EE079E2A0}"/>
                  </a:ext>
                </a:extLst>
              </p:cNvPr>
              <p:cNvCxnSpPr/>
              <p:nvPr/>
            </p:nvCxnSpPr>
            <p:spPr>
              <a:xfrm rot="16200000" flipH="1">
                <a:off x="10423544" y="3909313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BD3410D-1A0F-480D-98DF-03FE2BB33F60}"/>
                  </a:ext>
                </a:extLst>
              </p:cNvPr>
              <p:cNvCxnSpPr/>
              <p:nvPr/>
            </p:nvCxnSpPr>
            <p:spPr>
              <a:xfrm>
                <a:off x="10528903" y="4201491"/>
                <a:ext cx="372103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1E764EA-5BA5-4BF4-AE91-FA1B047CC093}"/>
                  </a:ext>
                </a:extLst>
              </p:cNvPr>
              <p:cNvSpPr/>
              <p:nvPr/>
            </p:nvSpPr>
            <p:spPr>
              <a:xfrm>
                <a:off x="7553031" y="3514877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Head</a:t>
                </a:r>
              </a:p>
            </p:txBody>
          </p:sp>
          <p:cxnSp>
            <p:nvCxnSpPr>
              <p:cNvPr id="36" name="Curved Connector 30">
                <a:extLst>
                  <a:ext uri="{FF2B5EF4-FFF2-40B4-BE49-F238E27FC236}">
                    <a16:creationId xmlns:a16="http://schemas.microsoft.com/office/drawing/2014/main" id="{EFDC9506-DD16-48E7-9916-F96483E60A9B}"/>
                  </a:ext>
                </a:extLst>
              </p:cNvPr>
              <p:cNvCxnSpPr/>
              <p:nvPr/>
            </p:nvCxnSpPr>
            <p:spPr>
              <a:xfrm>
                <a:off x="8365606" y="3699692"/>
                <a:ext cx="540769" cy="151281"/>
              </a:xfrm>
              <a:prstGeom prst="curvedConnector3">
                <a:avLst>
                  <a:gd name="adj1" fmla="val 52382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E4DD944-5488-458E-A01E-345626653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0804" y="4926257"/>
                <a:ext cx="2461" cy="28859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45">
                <a:extLst>
                  <a:ext uri="{FF2B5EF4-FFF2-40B4-BE49-F238E27FC236}">
                    <a16:creationId xmlns:a16="http://schemas.microsoft.com/office/drawing/2014/main" id="{A67C12EE-D73A-4AD8-95B8-122C86D1C0D4}"/>
                  </a:ext>
                </a:extLst>
              </p:cNvPr>
              <p:cNvCxnSpPr>
                <a:cxnSpLocks/>
                <a:stCxn id="20" idx="3"/>
                <a:endCxn id="30" idx="2"/>
              </p:cNvCxnSpPr>
              <p:nvPr/>
            </p:nvCxnSpPr>
            <p:spPr>
              <a:xfrm flipV="1">
                <a:off x="8401992" y="4050952"/>
                <a:ext cx="870535" cy="660991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236326C-3C70-4C7C-B689-ABE34289B042}"/>
                  </a:ext>
                </a:extLst>
              </p:cNvPr>
              <p:cNvSpPr/>
              <p:nvPr/>
            </p:nvSpPr>
            <p:spPr>
              <a:xfrm>
                <a:off x="9611881" y="2896593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Tail</a:t>
                </a:r>
              </a:p>
            </p:txBody>
          </p:sp>
          <p:cxnSp>
            <p:nvCxnSpPr>
              <p:cNvPr id="61" name="Elbow Connector 45">
                <a:extLst>
                  <a:ext uri="{FF2B5EF4-FFF2-40B4-BE49-F238E27FC236}">
                    <a16:creationId xmlns:a16="http://schemas.microsoft.com/office/drawing/2014/main" id="{3BD82546-5D5B-49AF-9490-4DEE24624D10}"/>
                  </a:ext>
                </a:extLst>
              </p:cNvPr>
              <p:cNvCxnSpPr>
                <a:cxnSpLocks/>
                <a:stCxn id="60" idx="2"/>
                <a:endCxn id="30" idx="0"/>
              </p:cNvCxnSpPr>
              <p:nvPr/>
            </p:nvCxnSpPr>
            <p:spPr>
              <a:xfrm rot="5400000">
                <a:off x="9490108" y="3107641"/>
                <a:ext cx="297103" cy="732263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26A3991-8F9D-4C0B-A9A7-87AE2B5BD030}"/>
                  </a:ext>
                </a:extLst>
              </p:cNvPr>
              <p:cNvSpPr txBox="1"/>
              <p:nvPr/>
            </p:nvSpPr>
            <p:spPr>
              <a:xfrm>
                <a:off x="9048274" y="5027411"/>
                <a:ext cx="181092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nN.next</a:t>
                </a:r>
                <a:r>
                  <a:rPr lang="en-US" dirty="0"/>
                  <a:t> = Head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D2CE192-FF70-1340-A979-327BAD911F02}"/>
              </a:ext>
            </a:extLst>
          </p:cNvPr>
          <p:cNvGrpSpPr/>
          <p:nvPr/>
        </p:nvGrpSpPr>
        <p:grpSpPr>
          <a:xfrm>
            <a:off x="6735521" y="3818562"/>
            <a:ext cx="4865901" cy="2224008"/>
            <a:chOff x="1221019" y="4131957"/>
            <a:chExt cx="4865901" cy="2224008"/>
          </a:xfrm>
        </p:grpSpPr>
        <p:grpSp>
          <p:nvGrpSpPr>
            <p:cNvPr id="10" name="Group 9"/>
            <p:cNvGrpSpPr/>
            <p:nvPr/>
          </p:nvGrpSpPr>
          <p:grpSpPr>
            <a:xfrm>
              <a:off x="1867107" y="5170648"/>
              <a:ext cx="1574097" cy="1145848"/>
              <a:chOff x="4712415" y="1142984"/>
              <a:chExt cx="1574097" cy="114584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712415" y="186020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nN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070497" y="5169216"/>
              <a:ext cx="1571636" cy="428628"/>
              <a:chOff x="4714876" y="1142984"/>
              <a:chExt cx="1571636" cy="42862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cxnSp>
          <p:nvCxnSpPr>
            <p:cNvPr id="26" name="Elbow Connector 25"/>
            <p:cNvCxnSpPr/>
            <p:nvPr/>
          </p:nvCxnSpPr>
          <p:spPr>
            <a:xfrm rot="16200000" flipH="1">
              <a:off x="5598356" y="5470186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14817" y="5762364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221019" y="413195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cxnSp>
          <p:nvCxnSpPr>
            <p:cNvPr id="31" name="Curved Connector 30"/>
            <p:cNvCxnSpPr>
              <a:cxnSpLocks/>
              <a:endCxn id="11" idx="0"/>
            </p:cNvCxnSpPr>
            <p:nvPr/>
          </p:nvCxnSpPr>
          <p:spPr>
            <a:xfrm rot="16200000" flipH="1">
              <a:off x="1720379" y="4628549"/>
              <a:ext cx="572917" cy="511279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7" idx="0"/>
              <a:endCxn id="11" idx="2"/>
            </p:cNvCxnSpPr>
            <p:nvPr/>
          </p:nvCxnSpPr>
          <p:spPr>
            <a:xfrm flipV="1">
              <a:off x="2260016" y="5599276"/>
              <a:ext cx="2461" cy="2885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2" idx="3"/>
              <a:endCxn id="24" idx="1"/>
            </p:cNvCxnSpPr>
            <p:nvPr/>
          </p:nvCxnSpPr>
          <p:spPr>
            <a:xfrm flipV="1">
              <a:off x="3441204" y="5383530"/>
              <a:ext cx="629293" cy="1432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7A9792-6055-4693-A5B8-4D48993456CE}"/>
                </a:ext>
              </a:extLst>
            </p:cNvPr>
            <p:cNvSpPr/>
            <p:nvPr/>
          </p:nvSpPr>
          <p:spPr>
            <a:xfrm>
              <a:off x="4418596" y="4167133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cxnSp>
          <p:nvCxnSpPr>
            <p:cNvPr id="64" name="Curved Connector 30">
              <a:extLst>
                <a:ext uri="{FF2B5EF4-FFF2-40B4-BE49-F238E27FC236}">
                  <a16:creationId xmlns:a16="http://schemas.microsoft.com/office/drawing/2014/main" id="{56555CDB-BCDB-4991-AF70-F577E231FBD4}"/>
                </a:ext>
              </a:extLst>
            </p:cNvPr>
            <p:cNvCxnSpPr>
              <a:cxnSpLocks/>
              <a:stCxn id="63" idx="2"/>
              <a:endCxn id="24" idx="0"/>
            </p:cNvCxnSpPr>
            <p:nvPr/>
          </p:nvCxnSpPr>
          <p:spPr>
            <a:xfrm rot="5400000">
              <a:off x="4350729" y="4708439"/>
              <a:ext cx="573455" cy="348099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53ABD4-FB53-41EB-8608-A88C584A2969}"/>
                </a:ext>
              </a:extLst>
            </p:cNvPr>
            <p:cNvSpPr txBox="1"/>
            <p:nvPr/>
          </p:nvSpPr>
          <p:spPr>
            <a:xfrm>
              <a:off x="3441204" y="5986633"/>
              <a:ext cx="181092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Head = </a:t>
              </a:r>
              <a:r>
                <a:rPr lang="en-US" dirty="0" err="1"/>
                <a:t>nN</a:t>
              </a:r>
              <a:endParaRPr lang="en-US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03F787-CC8B-A945-A275-2D3130A0E742}"/>
              </a:ext>
            </a:extLst>
          </p:cNvPr>
          <p:cNvCxnSpPr/>
          <p:nvPr/>
        </p:nvCxnSpPr>
        <p:spPr>
          <a:xfrm>
            <a:off x="1173232" y="3546764"/>
            <a:ext cx="1023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>
            <a:extLst>
              <a:ext uri="{FF2B5EF4-FFF2-40B4-BE49-F238E27FC236}">
                <a16:creationId xmlns:a16="http://schemas.microsoft.com/office/drawing/2014/main" id="{35655F01-609F-0C40-AD97-4F3E3F905F91}"/>
              </a:ext>
            </a:extLst>
          </p:cNvPr>
          <p:cNvSpPr/>
          <p:nvPr/>
        </p:nvSpPr>
        <p:spPr>
          <a:xfrm>
            <a:off x="5388181" y="4702231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50" grpId="0" animBg="1"/>
      <p:bldP spid="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Sisip</a:t>
            </a:r>
            <a:r>
              <a:rPr lang="en-GB" dirty="0"/>
              <a:t> Tengah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13992" y="3776538"/>
            <a:ext cx="1111361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Iterator</a:t>
            </a:r>
          </a:p>
        </p:txBody>
      </p:sp>
      <p:cxnSp>
        <p:nvCxnSpPr>
          <p:cNvPr id="19" name="Curved Connector 18"/>
          <p:cNvCxnSpPr>
            <a:cxnSpLocks/>
            <a:endCxn id="42" idx="2"/>
          </p:cNvCxnSpPr>
          <p:nvPr/>
        </p:nvCxnSpPr>
        <p:spPr>
          <a:xfrm flipV="1">
            <a:off x="3425353" y="3307076"/>
            <a:ext cx="1235517" cy="62706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88A165B-FCBC-4B2C-BA26-707EAB4570F2}"/>
              </a:ext>
            </a:extLst>
          </p:cNvPr>
          <p:cNvGrpSpPr/>
          <p:nvPr/>
        </p:nvGrpSpPr>
        <p:grpSpPr>
          <a:xfrm>
            <a:off x="4864359" y="3978253"/>
            <a:ext cx="1574097" cy="1145848"/>
            <a:chOff x="4712415" y="1142984"/>
            <a:chExt cx="1574097" cy="114584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4A6242-129C-4974-AB22-11AA93567414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265147D-A179-45F5-BF7C-EEEC79C6D756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F07FA00-C040-4377-AEA0-B782E6BBC07F}"/>
                </a:ext>
              </a:extLst>
            </p:cNvPr>
            <p:cNvSpPr/>
            <p:nvPr/>
          </p:nvSpPr>
          <p:spPr>
            <a:xfrm>
              <a:off x="4712415" y="186020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nN</a:t>
              </a:r>
              <a:endParaRPr lang="en-US" dirty="0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89BD5B-29F8-4954-899A-ECB88FA811B4}"/>
              </a:ext>
            </a:extLst>
          </p:cNvPr>
          <p:cNvCxnSpPr>
            <a:stCxn id="50" idx="0"/>
            <a:endCxn id="48" idx="2"/>
          </p:cNvCxnSpPr>
          <p:nvPr/>
        </p:nvCxnSpPr>
        <p:spPr>
          <a:xfrm flipV="1">
            <a:off x="5257268" y="4406881"/>
            <a:ext cx="2461" cy="288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6">
            <a:extLst>
              <a:ext uri="{FF2B5EF4-FFF2-40B4-BE49-F238E27FC236}">
                <a16:creationId xmlns:a16="http://schemas.microsoft.com/office/drawing/2014/main" id="{D9F2EFF6-9579-4204-B46E-6AB5447D0934}"/>
              </a:ext>
            </a:extLst>
          </p:cNvPr>
          <p:cNvCxnSpPr/>
          <p:nvPr/>
        </p:nvCxnSpPr>
        <p:spPr>
          <a:xfrm rot="16200000" flipH="1">
            <a:off x="6410569" y="4248944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CB4C03-AC92-4037-BD6C-6DDB64CFA530}"/>
              </a:ext>
            </a:extLst>
          </p:cNvPr>
          <p:cNvCxnSpPr/>
          <p:nvPr/>
        </p:nvCxnSpPr>
        <p:spPr>
          <a:xfrm>
            <a:off x="6548651" y="4616248"/>
            <a:ext cx="324724" cy="9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6C3507-1375-450B-8C04-9E4358D921D6}"/>
              </a:ext>
            </a:extLst>
          </p:cNvPr>
          <p:cNvGrpSpPr/>
          <p:nvPr/>
        </p:nvGrpSpPr>
        <p:grpSpPr>
          <a:xfrm>
            <a:off x="4267961" y="2878448"/>
            <a:ext cx="1571636" cy="428628"/>
            <a:chOff x="4714876" y="1142984"/>
            <a:chExt cx="1571636" cy="42862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D60CE3-EFDA-4FA6-B635-A0698C30ACCD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F399FC-80D9-486F-A302-7C7333D034E2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EAC54-3C5F-49AA-9763-5D5DED43BC79}"/>
              </a:ext>
            </a:extLst>
          </p:cNvPr>
          <p:cNvGrpSpPr/>
          <p:nvPr/>
        </p:nvGrpSpPr>
        <p:grpSpPr>
          <a:xfrm>
            <a:off x="8283085" y="2872211"/>
            <a:ext cx="1571636" cy="428628"/>
            <a:chOff x="4714876" y="1142984"/>
            <a:chExt cx="1571636" cy="42862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003B40C-20BF-48E5-BE5F-44EED026B109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58CB5F-EBC9-44DB-825A-386A2E7A8069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61" name="Elbow Connector 25">
            <a:extLst>
              <a:ext uri="{FF2B5EF4-FFF2-40B4-BE49-F238E27FC236}">
                <a16:creationId xmlns:a16="http://schemas.microsoft.com/office/drawing/2014/main" id="{719A509B-DC59-4D34-843C-CDC9F4E72CFC}"/>
              </a:ext>
            </a:extLst>
          </p:cNvPr>
          <p:cNvCxnSpPr/>
          <p:nvPr/>
        </p:nvCxnSpPr>
        <p:spPr>
          <a:xfrm rot="16200000" flipH="1">
            <a:off x="9810944" y="3173181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580BD4-D4AF-4141-ADA3-8CA1A411121C}"/>
              </a:ext>
            </a:extLst>
          </p:cNvPr>
          <p:cNvCxnSpPr/>
          <p:nvPr/>
        </p:nvCxnSpPr>
        <p:spPr>
          <a:xfrm>
            <a:off x="9927405" y="3465359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3611CDC-7261-40DB-AA68-A89D01BB11FC}"/>
              </a:ext>
            </a:extLst>
          </p:cNvPr>
          <p:cNvSpPr/>
          <p:nvPr/>
        </p:nvSpPr>
        <p:spPr>
          <a:xfrm>
            <a:off x="3619412" y="1839757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64" name="Curved Connector 30">
            <a:extLst>
              <a:ext uri="{FF2B5EF4-FFF2-40B4-BE49-F238E27FC236}">
                <a16:creationId xmlns:a16="http://schemas.microsoft.com/office/drawing/2014/main" id="{F2BB77B3-7842-40C8-BF73-F40C923A5F94}"/>
              </a:ext>
            </a:extLst>
          </p:cNvPr>
          <p:cNvCxnSpPr>
            <a:cxnSpLocks/>
            <a:endCxn id="42" idx="0"/>
          </p:cNvCxnSpPr>
          <p:nvPr/>
        </p:nvCxnSpPr>
        <p:spPr>
          <a:xfrm rot="16200000" flipH="1">
            <a:off x="4118772" y="2336349"/>
            <a:ext cx="572917" cy="51127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4A0C4-21BE-472F-BE0F-CA8C810B7676}"/>
              </a:ext>
            </a:extLst>
          </p:cNvPr>
          <p:cNvSpPr/>
          <p:nvPr/>
        </p:nvSpPr>
        <p:spPr>
          <a:xfrm>
            <a:off x="8721005" y="1548361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68" name="Curved Connector 30">
            <a:extLst>
              <a:ext uri="{FF2B5EF4-FFF2-40B4-BE49-F238E27FC236}">
                <a16:creationId xmlns:a16="http://schemas.microsoft.com/office/drawing/2014/main" id="{3CADE072-1CBF-4D06-9B92-6BA94514319C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rot="5400000">
            <a:off x="8447343" y="2205640"/>
            <a:ext cx="895222" cy="43792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8704F85-3647-46F6-844E-3EF494065143}"/>
              </a:ext>
            </a:extLst>
          </p:cNvPr>
          <p:cNvSpPr txBox="1"/>
          <p:nvPr/>
        </p:nvSpPr>
        <p:spPr>
          <a:xfrm>
            <a:off x="1964211" y="4603501"/>
            <a:ext cx="181092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Iterator = Head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625695-47D4-4C03-A25C-4DF43E9FA789}"/>
              </a:ext>
            </a:extLst>
          </p:cNvPr>
          <p:cNvGrpSpPr/>
          <p:nvPr/>
        </p:nvGrpSpPr>
        <p:grpSpPr>
          <a:xfrm>
            <a:off x="6275523" y="2878448"/>
            <a:ext cx="1571636" cy="428628"/>
            <a:chOff x="4714876" y="1142984"/>
            <a:chExt cx="1571636" cy="42862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BEBD8C-9201-4D13-BCE7-A5688806E95A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16CFE4E-A039-4ED5-9EC4-02C1776ECB83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280876-DAB6-4616-869C-38AA6158584D}"/>
              </a:ext>
            </a:extLst>
          </p:cNvPr>
          <p:cNvCxnSpPr>
            <a:stCxn id="46" idx="3"/>
            <a:endCxn id="71" idx="1"/>
          </p:cNvCxnSpPr>
          <p:nvPr/>
        </p:nvCxnSpPr>
        <p:spPr>
          <a:xfrm>
            <a:off x="5839597" y="3092762"/>
            <a:ext cx="4359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FD3E7A-F406-461C-B5E0-268BAA257D44}"/>
              </a:ext>
            </a:extLst>
          </p:cNvPr>
          <p:cNvCxnSpPr>
            <a:stCxn id="72" idx="3"/>
            <a:endCxn id="59" idx="1"/>
          </p:cNvCxnSpPr>
          <p:nvPr/>
        </p:nvCxnSpPr>
        <p:spPr>
          <a:xfrm flipV="1">
            <a:off x="7847159" y="3086525"/>
            <a:ext cx="435926" cy="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40CB838-CEFD-4C40-AC2D-4E7B0C357EB6}"/>
              </a:ext>
            </a:extLst>
          </p:cNvPr>
          <p:cNvSpPr txBox="1"/>
          <p:nvPr/>
        </p:nvSpPr>
        <p:spPr>
          <a:xfrm>
            <a:off x="1964211" y="5486838"/>
            <a:ext cx="1810921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Sisipkan</a:t>
            </a:r>
            <a:r>
              <a:rPr lang="en-US" dirty="0"/>
              <a:t> D </a:t>
            </a:r>
            <a:r>
              <a:rPr lang="en-US" dirty="0" err="1"/>
              <a:t>antara</a:t>
            </a:r>
            <a:r>
              <a:rPr lang="en-US" dirty="0"/>
              <a:t> C dan 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A052D-CEDB-422D-AC0C-1C753432ECF2}"/>
              </a:ext>
            </a:extLst>
          </p:cNvPr>
          <p:cNvSpPr txBox="1"/>
          <p:nvPr/>
        </p:nvSpPr>
        <p:spPr>
          <a:xfrm>
            <a:off x="4661204" y="5486838"/>
            <a:ext cx="1810921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??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5CDAFD-1CBD-437E-A05C-482E72F90EF5}"/>
              </a:ext>
            </a:extLst>
          </p:cNvPr>
          <p:cNvSpPr txBox="1"/>
          <p:nvPr/>
        </p:nvSpPr>
        <p:spPr>
          <a:xfrm>
            <a:off x="7454250" y="5486838"/>
            <a:ext cx="1810921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Bagian next (iterator) </a:t>
            </a:r>
            <a:r>
              <a:rPr lang="en-US" dirty="0" err="1"/>
              <a:t>adalah</a:t>
            </a:r>
            <a:r>
              <a:rPr lang="en-US" dirty="0"/>
              <a:t> node E</a:t>
            </a:r>
          </a:p>
        </p:txBody>
      </p:sp>
    </p:spTree>
    <p:extLst>
      <p:ext uri="{BB962C8B-B14F-4D97-AF65-F5344CB8AC3E}">
        <p14:creationId xmlns:p14="http://schemas.microsoft.com/office/powerpoint/2010/main" val="5322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9" grpId="0" animBg="1"/>
      <p:bldP spid="73" grpId="0" animBg="1"/>
      <p:bldP spid="74" grpId="0" animBg="1"/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Structure - Definition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E359B01-F3F1-4CCE-88D3-B2312C725A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650854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7300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Sisip</a:t>
            </a:r>
            <a:r>
              <a:rPr lang="en-GB" dirty="0"/>
              <a:t> Tengah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08866" y="3774357"/>
            <a:ext cx="1111361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Iterator</a:t>
            </a:r>
          </a:p>
        </p:txBody>
      </p:sp>
      <p:cxnSp>
        <p:nvCxnSpPr>
          <p:cNvPr id="19" name="Curved Connector 18"/>
          <p:cNvCxnSpPr>
            <a:cxnSpLocks/>
            <a:stCxn id="16" idx="3"/>
            <a:endCxn id="42" idx="2"/>
          </p:cNvCxnSpPr>
          <p:nvPr/>
        </p:nvCxnSpPr>
        <p:spPr>
          <a:xfrm flipV="1">
            <a:off x="3720227" y="3307076"/>
            <a:ext cx="940643" cy="681595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88A165B-FCBC-4B2C-BA26-707EAB4570F2}"/>
              </a:ext>
            </a:extLst>
          </p:cNvPr>
          <p:cNvGrpSpPr/>
          <p:nvPr/>
        </p:nvGrpSpPr>
        <p:grpSpPr>
          <a:xfrm>
            <a:off x="6861110" y="5312531"/>
            <a:ext cx="1574097" cy="1145848"/>
            <a:chOff x="4712415" y="1142984"/>
            <a:chExt cx="1574097" cy="114584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4A6242-129C-4974-AB22-11AA93567414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265147D-A179-45F5-BF7C-EEEC79C6D756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F07FA00-C040-4377-AEA0-B782E6BBC07F}"/>
                </a:ext>
              </a:extLst>
            </p:cNvPr>
            <p:cNvSpPr/>
            <p:nvPr/>
          </p:nvSpPr>
          <p:spPr>
            <a:xfrm>
              <a:off x="4712415" y="186020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nN</a:t>
              </a:r>
              <a:endParaRPr lang="en-US" dirty="0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89BD5B-29F8-4954-899A-ECB88FA811B4}"/>
              </a:ext>
            </a:extLst>
          </p:cNvPr>
          <p:cNvCxnSpPr>
            <a:stCxn id="50" idx="0"/>
            <a:endCxn id="48" idx="2"/>
          </p:cNvCxnSpPr>
          <p:nvPr/>
        </p:nvCxnSpPr>
        <p:spPr>
          <a:xfrm flipV="1">
            <a:off x="7254019" y="5741159"/>
            <a:ext cx="2461" cy="288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6">
            <a:extLst>
              <a:ext uri="{FF2B5EF4-FFF2-40B4-BE49-F238E27FC236}">
                <a16:creationId xmlns:a16="http://schemas.microsoft.com/office/drawing/2014/main" id="{D9F2EFF6-9579-4204-B46E-6AB5447D0934}"/>
              </a:ext>
            </a:extLst>
          </p:cNvPr>
          <p:cNvCxnSpPr/>
          <p:nvPr/>
        </p:nvCxnSpPr>
        <p:spPr>
          <a:xfrm rot="16200000" flipH="1">
            <a:off x="8407320" y="5583222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CB4C03-AC92-4037-BD6C-6DDB64CFA530}"/>
              </a:ext>
            </a:extLst>
          </p:cNvPr>
          <p:cNvCxnSpPr/>
          <p:nvPr/>
        </p:nvCxnSpPr>
        <p:spPr>
          <a:xfrm>
            <a:off x="8545402" y="5950526"/>
            <a:ext cx="324724" cy="9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6C3507-1375-450B-8C04-9E4358D921D6}"/>
              </a:ext>
            </a:extLst>
          </p:cNvPr>
          <p:cNvGrpSpPr/>
          <p:nvPr/>
        </p:nvGrpSpPr>
        <p:grpSpPr>
          <a:xfrm>
            <a:off x="4267961" y="2878448"/>
            <a:ext cx="1571636" cy="428628"/>
            <a:chOff x="4714876" y="1142984"/>
            <a:chExt cx="1571636" cy="42862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D60CE3-EFDA-4FA6-B635-A0698C30ACCD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F399FC-80D9-486F-A302-7C7333D034E2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EAC54-3C5F-49AA-9763-5D5DED43BC79}"/>
              </a:ext>
            </a:extLst>
          </p:cNvPr>
          <p:cNvGrpSpPr/>
          <p:nvPr/>
        </p:nvGrpSpPr>
        <p:grpSpPr>
          <a:xfrm>
            <a:off x="8283085" y="2872211"/>
            <a:ext cx="1571636" cy="428628"/>
            <a:chOff x="4714876" y="1142984"/>
            <a:chExt cx="1571636" cy="42862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003B40C-20BF-48E5-BE5F-44EED026B109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58CB5F-EBC9-44DB-825A-386A2E7A8069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61" name="Elbow Connector 25">
            <a:extLst>
              <a:ext uri="{FF2B5EF4-FFF2-40B4-BE49-F238E27FC236}">
                <a16:creationId xmlns:a16="http://schemas.microsoft.com/office/drawing/2014/main" id="{719A509B-DC59-4D34-843C-CDC9F4E72CFC}"/>
              </a:ext>
            </a:extLst>
          </p:cNvPr>
          <p:cNvCxnSpPr/>
          <p:nvPr/>
        </p:nvCxnSpPr>
        <p:spPr>
          <a:xfrm rot="16200000" flipH="1">
            <a:off x="9810944" y="3173181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580BD4-D4AF-4141-ADA3-8CA1A411121C}"/>
              </a:ext>
            </a:extLst>
          </p:cNvPr>
          <p:cNvCxnSpPr/>
          <p:nvPr/>
        </p:nvCxnSpPr>
        <p:spPr>
          <a:xfrm>
            <a:off x="9927405" y="3465359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3611CDC-7261-40DB-AA68-A89D01BB11FC}"/>
              </a:ext>
            </a:extLst>
          </p:cNvPr>
          <p:cNvSpPr/>
          <p:nvPr/>
        </p:nvSpPr>
        <p:spPr>
          <a:xfrm>
            <a:off x="3619412" y="1839757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64" name="Curved Connector 30">
            <a:extLst>
              <a:ext uri="{FF2B5EF4-FFF2-40B4-BE49-F238E27FC236}">
                <a16:creationId xmlns:a16="http://schemas.microsoft.com/office/drawing/2014/main" id="{F2BB77B3-7842-40C8-BF73-F40C923A5F94}"/>
              </a:ext>
            </a:extLst>
          </p:cNvPr>
          <p:cNvCxnSpPr>
            <a:cxnSpLocks/>
            <a:endCxn id="42" idx="0"/>
          </p:cNvCxnSpPr>
          <p:nvPr/>
        </p:nvCxnSpPr>
        <p:spPr>
          <a:xfrm rot="16200000" flipH="1">
            <a:off x="4118772" y="2336349"/>
            <a:ext cx="572917" cy="51127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4A0C4-21BE-472F-BE0F-CA8C810B7676}"/>
              </a:ext>
            </a:extLst>
          </p:cNvPr>
          <p:cNvSpPr/>
          <p:nvPr/>
        </p:nvSpPr>
        <p:spPr>
          <a:xfrm>
            <a:off x="8721005" y="1548361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68" name="Curved Connector 30">
            <a:extLst>
              <a:ext uri="{FF2B5EF4-FFF2-40B4-BE49-F238E27FC236}">
                <a16:creationId xmlns:a16="http://schemas.microsoft.com/office/drawing/2014/main" id="{3CADE072-1CBF-4D06-9B92-6BA94514319C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rot="5400000">
            <a:off x="8447343" y="2205640"/>
            <a:ext cx="895222" cy="43792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8704F85-3647-46F6-844E-3EF494065143}"/>
              </a:ext>
            </a:extLst>
          </p:cNvPr>
          <p:cNvSpPr txBox="1"/>
          <p:nvPr/>
        </p:nvSpPr>
        <p:spPr>
          <a:xfrm>
            <a:off x="2201400" y="4592716"/>
            <a:ext cx="2807937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while (</a:t>
            </a:r>
            <a:r>
              <a:rPr lang="en-US" dirty="0" err="1"/>
              <a:t>iterator.next</a:t>
            </a:r>
            <a:r>
              <a:rPr lang="en-US" dirty="0"/>
              <a:t> != “E”)</a:t>
            </a:r>
          </a:p>
          <a:p>
            <a:r>
              <a:rPr lang="en-US" dirty="0"/>
              <a:t>      iterator = </a:t>
            </a:r>
            <a:r>
              <a:rPr lang="en-US" dirty="0" err="1"/>
              <a:t>iterator.next</a:t>
            </a:r>
            <a:r>
              <a:rPr lang="en-US" dirty="0"/>
              <a:t>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625695-47D4-4C03-A25C-4DF43E9FA789}"/>
              </a:ext>
            </a:extLst>
          </p:cNvPr>
          <p:cNvGrpSpPr/>
          <p:nvPr/>
        </p:nvGrpSpPr>
        <p:grpSpPr>
          <a:xfrm>
            <a:off x="6275523" y="2878448"/>
            <a:ext cx="1571636" cy="428628"/>
            <a:chOff x="4714876" y="1142984"/>
            <a:chExt cx="1571636" cy="42862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BEBD8C-9201-4D13-BCE7-A5688806E95A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16CFE4E-A039-4ED5-9EC4-02C1776ECB83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280876-DAB6-4616-869C-38AA6158584D}"/>
              </a:ext>
            </a:extLst>
          </p:cNvPr>
          <p:cNvCxnSpPr>
            <a:stCxn id="46" idx="3"/>
            <a:endCxn id="71" idx="1"/>
          </p:cNvCxnSpPr>
          <p:nvPr/>
        </p:nvCxnSpPr>
        <p:spPr>
          <a:xfrm>
            <a:off x="5839597" y="3092762"/>
            <a:ext cx="4359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FD3E7A-F406-461C-B5E0-268BAA257D44}"/>
              </a:ext>
            </a:extLst>
          </p:cNvPr>
          <p:cNvCxnSpPr>
            <a:stCxn id="72" idx="3"/>
            <a:endCxn id="59" idx="1"/>
          </p:cNvCxnSpPr>
          <p:nvPr/>
        </p:nvCxnSpPr>
        <p:spPr>
          <a:xfrm flipV="1">
            <a:off x="7847159" y="3086525"/>
            <a:ext cx="435926" cy="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AFA15BD-545D-4111-8CCD-7CB6D97391BE}"/>
              </a:ext>
            </a:extLst>
          </p:cNvPr>
          <p:cNvSpPr/>
          <p:nvPr/>
        </p:nvSpPr>
        <p:spPr>
          <a:xfrm>
            <a:off x="5009337" y="3771962"/>
            <a:ext cx="1111361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Iterator</a:t>
            </a:r>
          </a:p>
        </p:txBody>
      </p:sp>
      <p:cxnSp>
        <p:nvCxnSpPr>
          <p:cNvPr id="34" name="Curved Connector 18">
            <a:extLst>
              <a:ext uri="{FF2B5EF4-FFF2-40B4-BE49-F238E27FC236}">
                <a16:creationId xmlns:a16="http://schemas.microsoft.com/office/drawing/2014/main" id="{C6D7BC6C-0F17-4AAB-8943-82562D927643}"/>
              </a:ext>
            </a:extLst>
          </p:cNvPr>
          <p:cNvCxnSpPr>
            <a:cxnSpLocks/>
            <a:stCxn id="33" idx="3"/>
            <a:endCxn id="71" idx="2"/>
          </p:cNvCxnSpPr>
          <p:nvPr/>
        </p:nvCxnSpPr>
        <p:spPr>
          <a:xfrm flipV="1">
            <a:off x="6120698" y="3307076"/>
            <a:ext cx="547734" cy="67920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4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9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Sisip</a:t>
            </a:r>
            <a:r>
              <a:rPr lang="en-GB" dirty="0"/>
              <a:t> Tengah</a:t>
            </a: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88A165B-FCBC-4B2C-BA26-707EAB4570F2}"/>
              </a:ext>
            </a:extLst>
          </p:cNvPr>
          <p:cNvGrpSpPr/>
          <p:nvPr/>
        </p:nvGrpSpPr>
        <p:grpSpPr>
          <a:xfrm>
            <a:off x="7187835" y="5139642"/>
            <a:ext cx="1574097" cy="1145848"/>
            <a:chOff x="4712415" y="1142984"/>
            <a:chExt cx="1574097" cy="114584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4A6242-129C-4974-AB22-11AA93567414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265147D-A179-45F5-BF7C-EEEC79C6D756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F07FA00-C040-4377-AEA0-B782E6BBC07F}"/>
                </a:ext>
              </a:extLst>
            </p:cNvPr>
            <p:cNvSpPr/>
            <p:nvPr/>
          </p:nvSpPr>
          <p:spPr>
            <a:xfrm>
              <a:off x="4712415" y="186020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nN</a:t>
              </a:r>
              <a:endParaRPr lang="en-US" dirty="0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89BD5B-29F8-4954-899A-ECB88FA811B4}"/>
              </a:ext>
            </a:extLst>
          </p:cNvPr>
          <p:cNvCxnSpPr>
            <a:stCxn id="50" idx="0"/>
            <a:endCxn id="48" idx="2"/>
          </p:cNvCxnSpPr>
          <p:nvPr/>
        </p:nvCxnSpPr>
        <p:spPr>
          <a:xfrm flipV="1">
            <a:off x="7580744" y="5568270"/>
            <a:ext cx="2461" cy="288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6">
            <a:extLst>
              <a:ext uri="{FF2B5EF4-FFF2-40B4-BE49-F238E27FC236}">
                <a16:creationId xmlns:a16="http://schemas.microsoft.com/office/drawing/2014/main" id="{D9F2EFF6-9579-4204-B46E-6AB5447D0934}"/>
              </a:ext>
            </a:extLst>
          </p:cNvPr>
          <p:cNvCxnSpPr>
            <a:cxnSpLocks/>
            <a:stCxn id="49" idx="0"/>
            <a:endCxn id="59" idx="2"/>
          </p:cNvCxnSpPr>
          <p:nvPr/>
        </p:nvCxnSpPr>
        <p:spPr>
          <a:xfrm rot="5400000" flipH="1" flipV="1">
            <a:off x="7679795" y="4322966"/>
            <a:ext cx="1505905" cy="12744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6C3507-1375-450B-8C04-9E4358D921D6}"/>
              </a:ext>
            </a:extLst>
          </p:cNvPr>
          <p:cNvGrpSpPr/>
          <p:nvPr/>
        </p:nvGrpSpPr>
        <p:grpSpPr>
          <a:xfrm>
            <a:off x="4088438" y="3211346"/>
            <a:ext cx="1571636" cy="428628"/>
            <a:chOff x="4714876" y="1142984"/>
            <a:chExt cx="1571636" cy="42862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D60CE3-EFDA-4FA6-B635-A0698C30ACCD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F399FC-80D9-486F-A302-7C7333D034E2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EAC54-3C5F-49AA-9763-5D5DED43BC79}"/>
              </a:ext>
            </a:extLst>
          </p:cNvPr>
          <p:cNvGrpSpPr/>
          <p:nvPr/>
        </p:nvGrpSpPr>
        <p:grpSpPr>
          <a:xfrm>
            <a:off x="8103562" y="3205109"/>
            <a:ext cx="1571636" cy="428628"/>
            <a:chOff x="4714876" y="1142984"/>
            <a:chExt cx="1571636" cy="42862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003B40C-20BF-48E5-BE5F-44EED026B109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58CB5F-EBC9-44DB-825A-386A2E7A8069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61" name="Elbow Connector 25">
            <a:extLst>
              <a:ext uri="{FF2B5EF4-FFF2-40B4-BE49-F238E27FC236}">
                <a16:creationId xmlns:a16="http://schemas.microsoft.com/office/drawing/2014/main" id="{719A509B-DC59-4D34-843C-CDC9F4E72CFC}"/>
              </a:ext>
            </a:extLst>
          </p:cNvPr>
          <p:cNvCxnSpPr/>
          <p:nvPr/>
        </p:nvCxnSpPr>
        <p:spPr>
          <a:xfrm rot="16200000" flipH="1">
            <a:off x="9631421" y="3506079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580BD4-D4AF-4141-ADA3-8CA1A411121C}"/>
              </a:ext>
            </a:extLst>
          </p:cNvPr>
          <p:cNvCxnSpPr/>
          <p:nvPr/>
        </p:nvCxnSpPr>
        <p:spPr>
          <a:xfrm>
            <a:off x="9747882" y="3798257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3611CDC-7261-40DB-AA68-A89D01BB11FC}"/>
              </a:ext>
            </a:extLst>
          </p:cNvPr>
          <p:cNvSpPr/>
          <p:nvPr/>
        </p:nvSpPr>
        <p:spPr>
          <a:xfrm>
            <a:off x="3439889" y="2172655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64" name="Curved Connector 30">
            <a:extLst>
              <a:ext uri="{FF2B5EF4-FFF2-40B4-BE49-F238E27FC236}">
                <a16:creationId xmlns:a16="http://schemas.microsoft.com/office/drawing/2014/main" id="{F2BB77B3-7842-40C8-BF73-F40C923A5F94}"/>
              </a:ext>
            </a:extLst>
          </p:cNvPr>
          <p:cNvCxnSpPr>
            <a:cxnSpLocks/>
            <a:endCxn id="42" idx="0"/>
          </p:cNvCxnSpPr>
          <p:nvPr/>
        </p:nvCxnSpPr>
        <p:spPr>
          <a:xfrm rot="16200000" flipH="1">
            <a:off x="3939249" y="2669247"/>
            <a:ext cx="572917" cy="51127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4A0C4-21BE-472F-BE0F-CA8C810B7676}"/>
              </a:ext>
            </a:extLst>
          </p:cNvPr>
          <p:cNvSpPr/>
          <p:nvPr/>
        </p:nvSpPr>
        <p:spPr>
          <a:xfrm>
            <a:off x="8541482" y="1881259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68" name="Curved Connector 30">
            <a:extLst>
              <a:ext uri="{FF2B5EF4-FFF2-40B4-BE49-F238E27FC236}">
                <a16:creationId xmlns:a16="http://schemas.microsoft.com/office/drawing/2014/main" id="{3CADE072-1CBF-4D06-9B92-6BA94514319C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rot="5400000">
            <a:off x="8267820" y="2538538"/>
            <a:ext cx="895222" cy="43792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8704F85-3647-46F6-844E-3EF494065143}"/>
              </a:ext>
            </a:extLst>
          </p:cNvPr>
          <p:cNvSpPr txBox="1"/>
          <p:nvPr/>
        </p:nvSpPr>
        <p:spPr>
          <a:xfrm>
            <a:off x="9154841" y="5198938"/>
            <a:ext cx="253048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nN.Next</a:t>
            </a:r>
            <a:r>
              <a:rPr lang="en-US" dirty="0"/>
              <a:t> = </a:t>
            </a:r>
            <a:r>
              <a:rPr lang="en-US" dirty="0" err="1"/>
              <a:t>iterator.next</a:t>
            </a:r>
            <a:r>
              <a:rPr lang="en-US" dirty="0"/>
              <a:t>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625695-47D4-4C03-A25C-4DF43E9FA789}"/>
              </a:ext>
            </a:extLst>
          </p:cNvPr>
          <p:cNvGrpSpPr/>
          <p:nvPr/>
        </p:nvGrpSpPr>
        <p:grpSpPr>
          <a:xfrm>
            <a:off x="6096000" y="3211346"/>
            <a:ext cx="1571636" cy="428628"/>
            <a:chOff x="4714876" y="1142984"/>
            <a:chExt cx="1571636" cy="42862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BEBD8C-9201-4D13-BCE7-A5688806E95A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16CFE4E-A039-4ED5-9EC4-02C1776ECB83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280876-DAB6-4616-869C-38AA6158584D}"/>
              </a:ext>
            </a:extLst>
          </p:cNvPr>
          <p:cNvCxnSpPr>
            <a:stCxn id="46" idx="3"/>
            <a:endCxn id="71" idx="1"/>
          </p:cNvCxnSpPr>
          <p:nvPr/>
        </p:nvCxnSpPr>
        <p:spPr>
          <a:xfrm>
            <a:off x="5660074" y="3425660"/>
            <a:ext cx="4359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FD3E7A-F406-461C-B5E0-268BAA257D44}"/>
              </a:ext>
            </a:extLst>
          </p:cNvPr>
          <p:cNvCxnSpPr>
            <a:stCxn id="72" idx="3"/>
            <a:endCxn id="59" idx="1"/>
          </p:cNvCxnSpPr>
          <p:nvPr/>
        </p:nvCxnSpPr>
        <p:spPr>
          <a:xfrm flipV="1">
            <a:off x="7667636" y="3419423"/>
            <a:ext cx="435926" cy="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AFA15BD-545D-4111-8CCD-7CB6D97391BE}"/>
              </a:ext>
            </a:extLst>
          </p:cNvPr>
          <p:cNvSpPr/>
          <p:nvPr/>
        </p:nvSpPr>
        <p:spPr>
          <a:xfrm>
            <a:off x="4711484" y="3938791"/>
            <a:ext cx="1111361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Iterator</a:t>
            </a:r>
          </a:p>
        </p:txBody>
      </p:sp>
      <p:cxnSp>
        <p:nvCxnSpPr>
          <p:cNvPr id="34" name="Curved Connector 18">
            <a:extLst>
              <a:ext uri="{FF2B5EF4-FFF2-40B4-BE49-F238E27FC236}">
                <a16:creationId xmlns:a16="http://schemas.microsoft.com/office/drawing/2014/main" id="{C6D7BC6C-0F17-4AAB-8943-82562D927643}"/>
              </a:ext>
            </a:extLst>
          </p:cNvPr>
          <p:cNvCxnSpPr>
            <a:cxnSpLocks/>
            <a:stCxn id="33" idx="3"/>
            <a:endCxn id="71" idx="2"/>
          </p:cNvCxnSpPr>
          <p:nvPr/>
        </p:nvCxnSpPr>
        <p:spPr>
          <a:xfrm flipV="1">
            <a:off x="5822845" y="3639974"/>
            <a:ext cx="666064" cy="51313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1E3480-E053-49DA-8D18-82794523B7B6}"/>
              </a:ext>
            </a:extLst>
          </p:cNvPr>
          <p:cNvSpPr txBox="1"/>
          <p:nvPr/>
        </p:nvSpPr>
        <p:spPr>
          <a:xfrm>
            <a:off x="2517307" y="5328274"/>
            <a:ext cx="367380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“</a:t>
            </a:r>
            <a:r>
              <a:rPr lang="en-US" sz="2000" dirty="0" err="1"/>
              <a:t>Sambungkan</a:t>
            </a:r>
            <a:r>
              <a:rPr lang="en-US" sz="2000" dirty="0"/>
              <a:t>” node “D” </a:t>
            </a:r>
            <a:r>
              <a:rPr lang="en-US" sz="2000" dirty="0" err="1"/>
              <a:t>dengan</a:t>
            </a:r>
            <a:r>
              <a:rPr lang="en-US" sz="2000" dirty="0"/>
              <a:t> linked list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F7B2AA6-9502-44B2-9B75-160969C4C3EE}"/>
              </a:ext>
            </a:extLst>
          </p:cNvPr>
          <p:cNvCxnSpPr>
            <a:stCxn id="72" idx="2"/>
            <a:endCxn id="48" idx="0"/>
          </p:cNvCxnSpPr>
          <p:nvPr/>
        </p:nvCxnSpPr>
        <p:spPr>
          <a:xfrm rot="16200000" flipH="1">
            <a:off x="6679132" y="4235569"/>
            <a:ext cx="1499668" cy="308478"/>
          </a:xfrm>
          <a:prstGeom prst="curvedConnector3">
            <a:avLst>
              <a:gd name="adj1" fmla="val 5622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AE1387-2312-4D86-B0BA-55E684EA29E3}"/>
              </a:ext>
            </a:extLst>
          </p:cNvPr>
          <p:cNvSpPr txBox="1"/>
          <p:nvPr/>
        </p:nvSpPr>
        <p:spPr>
          <a:xfrm>
            <a:off x="5240220" y="4581733"/>
            <a:ext cx="19017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Iterator.next</a:t>
            </a:r>
            <a:r>
              <a:rPr lang="en-US" dirty="0"/>
              <a:t> = </a:t>
            </a:r>
            <a:r>
              <a:rPr lang="en-US" dirty="0" err="1"/>
              <a:t>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32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Sisip</a:t>
            </a:r>
            <a:r>
              <a:rPr lang="en-GB" dirty="0"/>
              <a:t> Tengah</a:t>
            </a: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88A165B-FCBC-4B2C-BA26-707EAB4570F2}"/>
              </a:ext>
            </a:extLst>
          </p:cNvPr>
          <p:cNvGrpSpPr/>
          <p:nvPr/>
        </p:nvGrpSpPr>
        <p:grpSpPr>
          <a:xfrm>
            <a:off x="6919226" y="3938416"/>
            <a:ext cx="1571636" cy="428628"/>
            <a:chOff x="4714876" y="1142984"/>
            <a:chExt cx="1571636" cy="42862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4A6242-129C-4974-AB22-11AA93567414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265147D-A179-45F5-BF7C-EEEC79C6D756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6C3507-1375-450B-8C04-9E4358D921D6}"/>
              </a:ext>
            </a:extLst>
          </p:cNvPr>
          <p:cNvGrpSpPr/>
          <p:nvPr/>
        </p:nvGrpSpPr>
        <p:grpSpPr>
          <a:xfrm>
            <a:off x="2901892" y="3961788"/>
            <a:ext cx="1571636" cy="428628"/>
            <a:chOff x="4714876" y="1142984"/>
            <a:chExt cx="1571636" cy="42862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D60CE3-EFDA-4FA6-B635-A0698C30ACCD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F399FC-80D9-486F-A302-7C7333D034E2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EAC54-3C5F-49AA-9763-5D5DED43BC79}"/>
              </a:ext>
            </a:extLst>
          </p:cNvPr>
          <p:cNvGrpSpPr/>
          <p:nvPr/>
        </p:nvGrpSpPr>
        <p:grpSpPr>
          <a:xfrm>
            <a:off x="8940784" y="3938416"/>
            <a:ext cx="1571636" cy="428628"/>
            <a:chOff x="4714876" y="1142984"/>
            <a:chExt cx="1571636" cy="42862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003B40C-20BF-48E5-BE5F-44EED026B109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58CB5F-EBC9-44DB-825A-386A2E7A8069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61" name="Elbow Connector 25">
            <a:extLst>
              <a:ext uri="{FF2B5EF4-FFF2-40B4-BE49-F238E27FC236}">
                <a16:creationId xmlns:a16="http://schemas.microsoft.com/office/drawing/2014/main" id="{719A509B-DC59-4D34-843C-CDC9F4E72CFC}"/>
              </a:ext>
            </a:extLst>
          </p:cNvPr>
          <p:cNvCxnSpPr/>
          <p:nvPr/>
        </p:nvCxnSpPr>
        <p:spPr>
          <a:xfrm rot="16200000" flipH="1">
            <a:off x="10468643" y="4239386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580BD4-D4AF-4141-ADA3-8CA1A411121C}"/>
              </a:ext>
            </a:extLst>
          </p:cNvPr>
          <p:cNvCxnSpPr/>
          <p:nvPr/>
        </p:nvCxnSpPr>
        <p:spPr>
          <a:xfrm>
            <a:off x="10585104" y="4531564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3611CDC-7261-40DB-AA68-A89D01BB11FC}"/>
              </a:ext>
            </a:extLst>
          </p:cNvPr>
          <p:cNvSpPr/>
          <p:nvPr/>
        </p:nvSpPr>
        <p:spPr>
          <a:xfrm>
            <a:off x="2253343" y="2923097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64" name="Curved Connector 30">
            <a:extLst>
              <a:ext uri="{FF2B5EF4-FFF2-40B4-BE49-F238E27FC236}">
                <a16:creationId xmlns:a16="http://schemas.microsoft.com/office/drawing/2014/main" id="{F2BB77B3-7842-40C8-BF73-F40C923A5F94}"/>
              </a:ext>
            </a:extLst>
          </p:cNvPr>
          <p:cNvCxnSpPr>
            <a:cxnSpLocks/>
            <a:endCxn id="42" idx="0"/>
          </p:cNvCxnSpPr>
          <p:nvPr/>
        </p:nvCxnSpPr>
        <p:spPr>
          <a:xfrm rot="16200000" flipH="1">
            <a:off x="2752703" y="3419689"/>
            <a:ext cx="572917" cy="51127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4A0C4-21BE-472F-BE0F-CA8C810B7676}"/>
              </a:ext>
            </a:extLst>
          </p:cNvPr>
          <p:cNvSpPr/>
          <p:nvPr/>
        </p:nvSpPr>
        <p:spPr>
          <a:xfrm>
            <a:off x="9378704" y="2614566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68" name="Curved Connector 30">
            <a:extLst>
              <a:ext uri="{FF2B5EF4-FFF2-40B4-BE49-F238E27FC236}">
                <a16:creationId xmlns:a16="http://schemas.microsoft.com/office/drawing/2014/main" id="{3CADE072-1CBF-4D06-9B92-6BA94514319C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rot="5400000">
            <a:off x="9105042" y="3271845"/>
            <a:ext cx="895222" cy="43792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625695-47D4-4C03-A25C-4DF43E9FA789}"/>
              </a:ext>
            </a:extLst>
          </p:cNvPr>
          <p:cNvGrpSpPr/>
          <p:nvPr/>
        </p:nvGrpSpPr>
        <p:grpSpPr>
          <a:xfrm>
            <a:off x="4909454" y="3961788"/>
            <a:ext cx="1571636" cy="428628"/>
            <a:chOff x="4714876" y="1142984"/>
            <a:chExt cx="1571636" cy="42862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BEBD8C-9201-4D13-BCE7-A5688806E95A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16CFE4E-A039-4ED5-9EC4-02C1776ECB83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280876-DAB6-4616-869C-38AA6158584D}"/>
              </a:ext>
            </a:extLst>
          </p:cNvPr>
          <p:cNvCxnSpPr>
            <a:stCxn id="46" idx="3"/>
            <a:endCxn id="71" idx="1"/>
          </p:cNvCxnSpPr>
          <p:nvPr/>
        </p:nvCxnSpPr>
        <p:spPr>
          <a:xfrm>
            <a:off x="4473528" y="4176102"/>
            <a:ext cx="4359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EBE941-0516-47F5-A351-5AECC12AD824}"/>
              </a:ext>
            </a:extLst>
          </p:cNvPr>
          <p:cNvCxnSpPr>
            <a:cxnSpLocks/>
          </p:cNvCxnSpPr>
          <p:nvPr/>
        </p:nvCxnSpPr>
        <p:spPr>
          <a:xfrm>
            <a:off x="6481090" y="4175200"/>
            <a:ext cx="4359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E5214A-E7C3-432B-BD01-5B26B4858A46}"/>
              </a:ext>
            </a:extLst>
          </p:cNvPr>
          <p:cNvCxnSpPr>
            <a:cxnSpLocks/>
          </p:cNvCxnSpPr>
          <p:nvPr/>
        </p:nvCxnSpPr>
        <p:spPr>
          <a:xfrm>
            <a:off x="8490862" y="4152730"/>
            <a:ext cx="4359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86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Hapus</a:t>
            </a:r>
            <a:r>
              <a:rPr lang="en-GB" dirty="0"/>
              <a:t> </a:t>
            </a:r>
            <a:r>
              <a:rPr lang="en-GB" dirty="0" err="1"/>
              <a:t>Belakang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200430" y="4425923"/>
            <a:ext cx="1571636" cy="428628"/>
            <a:chOff x="4714876" y="1142984"/>
            <a:chExt cx="1571636" cy="428628"/>
          </a:xfrm>
        </p:grpSpPr>
        <p:sp>
          <p:nvSpPr>
            <p:cNvPr id="39" name="Rectangle 38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682069" y="4422586"/>
            <a:ext cx="1571636" cy="428628"/>
            <a:chOff x="4714876" y="1142984"/>
            <a:chExt cx="1571636" cy="428628"/>
          </a:xfrm>
        </p:grpSpPr>
        <p:sp>
          <p:nvSpPr>
            <p:cNvPr id="44" name="Rectangle 43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47" name="Elbow Connector 46"/>
          <p:cNvCxnSpPr/>
          <p:nvPr/>
        </p:nvCxnSpPr>
        <p:spPr>
          <a:xfrm rot="16200000" flipH="1">
            <a:off x="8127758" y="4680677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244219" y="4972855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795511" y="3429000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52" name="Curved Connector 51"/>
          <p:cNvCxnSpPr>
            <a:cxnSpLocks/>
            <a:endCxn id="39" idx="0"/>
          </p:cNvCxnSpPr>
          <p:nvPr/>
        </p:nvCxnSpPr>
        <p:spPr>
          <a:xfrm rot="16200000" flipH="1">
            <a:off x="2122339" y="3954922"/>
            <a:ext cx="527701" cy="41429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D2825A-A6A4-4D90-9D1C-7C5D5CB00EF6}"/>
              </a:ext>
            </a:extLst>
          </p:cNvPr>
          <p:cNvSpPr txBox="1"/>
          <p:nvPr/>
        </p:nvSpPr>
        <p:spPr>
          <a:xfrm>
            <a:off x="6423640" y="5410616"/>
            <a:ext cx="2807937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while (</a:t>
            </a:r>
            <a:r>
              <a:rPr lang="en-US" dirty="0" err="1"/>
              <a:t>iterator.next</a:t>
            </a:r>
            <a:r>
              <a:rPr lang="en-US" dirty="0"/>
              <a:t> != Tail)</a:t>
            </a:r>
          </a:p>
          <a:p>
            <a:r>
              <a:rPr lang="en-US" dirty="0"/>
              <a:t>      iterator = </a:t>
            </a:r>
            <a:r>
              <a:rPr lang="en-US" dirty="0" err="1"/>
              <a:t>iterator.next</a:t>
            </a:r>
            <a:r>
              <a:rPr lang="en-US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B1D0F-F88F-462D-8DCF-E3244AA11873}"/>
              </a:ext>
            </a:extLst>
          </p:cNvPr>
          <p:cNvSpPr/>
          <p:nvPr/>
        </p:nvSpPr>
        <p:spPr>
          <a:xfrm>
            <a:off x="6970232" y="3429000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urved Connector 51">
            <a:extLst>
              <a:ext uri="{FF2B5EF4-FFF2-40B4-BE49-F238E27FC236}">
                <a16:creationId xmlns:a16="http://schemas.microsoft.com/office/drawing/2014/main" id="{B81E0BC9-4964-4B2D-B0C9-C4C9F498F4A3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rot="5400000">
            <a:off x="6936581" y="3996026"/>
            <a:ext cx="564958" cy="28816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A94220-8FBD-423E-80A2-0DDF329CDD17}"/>
              </a:ext>
            </a:extLst>
          </p:cNvPr>
          <p:cNvSpPr txBox="1"/>
          <p:nvPr/>
        </p:nvSpPr>
        <p:spPr>
          <a:xfrm>
            <a:off x="6437272" y="760852"/>
            <a:ext cx="375012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agar Head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linked list, dan Tail di </a:t>
            </a:r>
            <a:r>
              <a:rPr lang="en-US" dirty="0" err="1"/>
              <a:t>akhirnya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46F568-3213-4178-978A-822E78E37789}"/>
              </a:ext>
            </a:extLst>
          </p:cNvPr>
          <p:cNvSpPr txBox="1"/>
          <p:nvPr/>
        </p:nvSpPr>
        <p:spPr>
          <a:xfrm>
            <a:off x="1595595" y="1874102"/>
            <a:ext cx="1810921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Pindahkan</a:t>
            </a:r>
            <a:r>
              <a:rPr lang="en-US" dirty="0"/>
              <a:t> Tail </a:t>
            </a:r>
            <a:r>
              <a:rPr lang="en-US" dirty="0" err="1"/>
              <a:t>dari</a:t>
            </a:r>
            <a:r>
              <a:rPr lang="en-US" dirty="0"/>
              <a:t> node paling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401B7C-BE5C-424A-9303-7F73EB87F5BA}"/>
              </a:ext>
            </a:extLst>
          </p:cNvPr>
          <p:cNvSpPr txBox="1"/>
          <p:nvPr/>
        </p:nvSpPr>
        <p:spPr>
          <a:xfrm>
            <a:off x="4045479" y="1885145"/>
            <a:ext cx="2321917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Gunakan</a:t>
            </a:r>
            <a:r>
              <a:rPr lang="en-US" dirty="0"/>
              <a:t> iterator </a:t>
            </a:r>
            <a:r>
              <a:rPr lang="en-US" dirty="0" err="1"/>
              <a:t>untuk</a:t>
            </a:r>
            <a:r>
              <a:rPr lang="en-US" dirty="0"/>
              <a:t> “</a:t>
            </a:r>
            <a:r>
              <a:rPr lang="en-US" dirty="0" err="1"/>
              <a:t>memegang</a:t>
            </a:r>
            <a:r>
              <a:rPr lang="en-US" dirty="0"/>
              <a:t>” node </a:t>
            </a:r>
            <a:r>
              <a:rPr lang="en-US" dirty="0" err="1"/>
              <a:t>sebelum</a:t>
            </a:r>
            <a:r>
              <a:rPr lang="en-US" dirty="0"/>
              <a:t> Tail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DD71F7-F12D-4AC6-9F89-B3D64668C42C}"/>
              </a:ext>
            </a:extLst>
          </p:cNvPr>
          <p:cNvGrpSpPr/>
          <p:nvPr/>
        </p:nvGrpSpPr>
        <p:grpSpPr>
          <a:xfrm>
            <a:off x="4475714" y="4422586"/>
            <a:ext cx="1571636" cy="428628"/>
            <a:chOff x="4714876" y="1142984"/>
            <a:chExt cx="1571636" cy="42862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BB56B7-A01D-4D5D-BCEF-C74B601DB3FD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D8A009-DB18-43D4-9AC3-06B14E38DC18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5A8AD-7B49-4972-89AD-43286948007E}"/>
              </a:ext>
            </a:extLst>
          </p:cNvPr>
          <p:cNvCxnSpPr>
            <a:stCxn id="41" idx="3"/>
            <a:endCxn id="44" idx="1"/>
          </p:cNvCxnSpPr>
          <p:nvPr/>
        </p:nvCxnSpPr>
        <p:spPr>
          <a:xfrm>
            <a:off x="6047350" y="4636900"/>
            <a:ext cx="6347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7390A4-3E13-46CC-AD7B-FD4540F02C73}"/>
              </a:ext>
            </a:extLst>
          </p:cNvPr>
          <p:cNvCxnSpPr>
            <a:stCxn id="40" idx="3"/>
            <a:endCxn id="37" idx="1"/>
          </p:cNvCxnSpPr>
          <p:nvPr/>
        </p:nvCxnSpPr>
        <p:spPr>
          <a:xfrm flipV="1">
            <a:off x="3772066" y="4636900"/>
            <a:ext cx="703648" cy="3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AB2A47E-4E76-493E-930A-D92BE8A2BD14}"/>
              </a:ext>
            </a:extLst>
          </p:cNvPr>
          <p:cNvSpPr/>
          <p:nvPr/>
        </p:nvSpPr>
        <p:spPr>
          <a:xfrm>
            <a:off x="1283185" y="5310002"/>
            <a:ext cx="1111361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Iterator</a:t>
            </a:r>
          </a:p>
        </p:txBody>
      </p:sp>
      <p:cxnSp>
        <p:nvCxnSpPr>
          <p:cNvPr id="49" name="Curved Connector 18">
            <a:extLst>
              <a:ext uri="{FF2B5EF4-FFF2-40B4-BE49-F238E27FC236}">
                <a16:creationId xmlns:a16="http://schemas.microsoft.com/office/drawing/2014/main" id="{90359BEE-480D-4F21-8FCB-91C620A3FF73}"/>
              </a:ext>
            </a:extLst>
          </p:cNvPr>
          <p:cNvCxnSpPr>
            <a:cxnSpLocks/>
            <a:stCxn id="46" idx="3"/>
            <a:endCxn id="39" idx="2"/>
          </p:cNvCxnSpPr>
          <p:nvPr/>
        </p:nvCxnSpPr>
        <p:spPr>
          <a:xfrm flipV="1">
            <a:off x="2394546" y="4854551"/>
            <a:ext cx="198793" cy="669765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83AC63F-502F-4D66-A053-A1B4D82F447C}"/>
              </a:ext>
            </a:extLst>
          </p:cNvPr>
          <p:cNvSpPr/>
          <p:nvPr/>
        </p:nvSpPr>
        <p:spPr>
          <a:xfrm>
            <a:off x="3440475" y="5310002"/>
            <a:ext cx="1111361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Iterator</a:t>
            </a:r>
          </a:p>
        </p:txBody>
      </p:sp>
      <p:cxnSp>
        <p:nvCxnSpPr>
          <p:cNvPr id="57" name="Curved Connector 18">
            <a:extLst>
              <a:ext uri="{FF2B5EF4-FFF2-40B4-BE49-F238E27FC236}">
                <a16:creationId xmlns:a16="http://schemas.microsoft.com/office/drawing/2014/main" id="{6D9862E2-07E9-42B7-89C9-68D0B24CDD92}"/>
              </a:ext>
            </a:extLst>
          </p:cNvPr>
          <p:cNvCxnSpPr>
            <a:cxnSpLocks/>
            <a:stCxn id="51" idx="3"/>
            <a:endCxn id="37" idx="2"/>
          </p:cNvCxnSpPr>
          <p:nvPr/>
        </p:nvCxnSpPr>
        <p:spPr>
          <a:xfrm flipV="1">
            <a:off x="4551836" y="4851214"/>
            <a:ext cx="316787" cy="67310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  <p:bldP spid="34" grpId="0" animBg="1"/>
      <p:bldP spid="35" grpId="0" animBg="1"/>
      <p:bldP spid="46" grpId="0" animBg="1"/>
      <p:bldP spid="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Hapus</a:t>
            </a:r>
            <a:r>
              <a:rPr lang="en-GB" dirty="0"/>
              <a:t> </a:t>
            </a:r>
            <a:r>
              <a:rPr lang="en-GB" dirty="0" err="1"/>
              <a:t>Belakang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200430" y="4425923"/>
            <a:ext cx="1571636" cy="428628"/>
            <a:chOff x="4714876" y="1142984"/>
            <a:chExt cx="1571636" cy="428628"/>
          </a:xfrm>
        </p:grpSpPr>
        <p:sp>
          <p:nvSpPr>
            <p:cNvPr id="39" name="Rectangle 38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682069" y="4422586"/>
            <a:ext cx="1571636" cy="428628"/>
            <a:chOff x="4714876" y="1142984"/>
            <a:chExt cx="1571636" cy="428628"/>
          </a:xfrm>
        </p:grpSpPr>
        <p:sp>
          <p:nvSpPr>
            <p:cNvPr id="44" name="Rectangle 43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47" name="Elbow Connector 46"/>
          <p:cNvCxnSpPr/>
          <p:nvPr/>
        </p:nvCxnSpPr>
        <p:spPr>
          <a:xfrm rot="16200000" flipH="1">
            <a:off x="8127758" y="4680677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244219" y="4972855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795511" y="3429000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52" name="Curved Connector 51"/>
          <p:cNvCxnSpPr>
            <a:cxnSpLocks/>
            <a:endCxn id="39" idx="0"/>
          </p:cNvCxnSpPr>
          <p:nvPr/>
        </p:nvCxnSpPr>
        <p:spPr>
          <a:xfrm rot="16200000" flipH="1">
            <a:off x="2122339" y="3954922"/>
            <a:ext cx="527701" cy="41429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D2825A-A6A4-4D90-9D1C-7C5D5CB00EF6}"/>
              </a:ext>
            </a:extLst>
          </p:cNvPr>
          <p:cNvSpPr txBox="1"/>
          <p:nvPr/>
        </p:nvSpPr>
        <p:spPr>
          <a:xfrm>
            <a:off x="8825089" y="3518205"/>
            <a:ext cx="150738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Tail = iterator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B1D0F-F88F-462D-8DCF-E3244AA11873}"/>
              </a:ext>
            </a:extLst>
          </p:cNvPr>
          <p:cNvSpPr/>
          <p:nvPr/>
        </p:nvSpPr>
        <p:spPr>
          <a:xfrm>
            <a:off x="6970232" y="3429000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urved Connector 51">
            <a:extLst>
              <a:ext uri="{FF2B5EF4-FFF2-40B4-BE49-F238E27FC236}">
                <a16:creationId xmlns:a16="http://schemas.microsoft.com/office/drawing/2014/main" id="{B81E0BC9-4964-4B2D-B0C9-C4C9F498F4A3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rot="5400000">
            <a:off x="6936581" y="3996026"/>
            <a:ext cx="564958" cy="28816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A94220-8FBD-423E-80A2-0DDF329CDD17}"/>
              </a:ext>
            </a:extLst>
          </p:cNvPr>
          <p:cNvSpPr txBox="1"/>
          <p:nvPr/>
        </p:nvSpPr>
        <p:spPr>
          <a:xfrm>
            <a:off x="6437272" y="760852"/>
            <a:ext cx="375012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agar Head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linked list, dan Tail di </a:t>
            </a:r>
            <a:r>
              <a:rPr lang="en-US" dirty="0" err="1"/>
              <a:t>akhirnya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46F568-3213-4178-978A-822E78E37789}"/>
              </a:ext>
            </a:extLst>
          </p:cNvPr>
          <p:cNvSpPr txBox="1"/>
          <p:nvPr/>
        </p:nvSpPr>
        <p:spPr>
          <a:xfrm>
            <a:off x="1595595" y="1874102"/>
            <a:ext cx="1810921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Pindahkan</a:t>
            </a:r>
            <a:r>
              <a:rPr lang="en-US" dirty="0"/>
              <a:t> Tail </a:t>
            </a:r>
            <a:r>
              <a:rPr lang="en-US" dirty="0" err="1"/>
              <a:t>dari</a:t>
            </a:r>
            <a:r>
              <a:rPr lang="en-US" dirty="0"/>
              <a:t> node paling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401B7C-BE5C-424A-9303-7F73EB87F5BA}"/>
              </a:ext>
            </a:extLst>
          </p:cNvPr>
          <p:cNvSpPr txBox="1"/>
          <p:nvPr/>
        </p:nvSpPr>
        <p:spPr>
          <a:xfrm>
            <a:off x="4045479" y="1885145"/>
            <a:ext cx="2321917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Gunakan</a:t>
            </a:r>
            <a:r>
              <a:rPr lang="en-US" dirty="0"/>
              <a:t> iterator </a:t>
            </a:r>
            <a:r>
              <a:rPr lang="en-US" dirty="0" err="1"/>
              <a:t>untuk</a:t>
            </a:r>
            <a:r>
              <a:rPr lang="en-US" dirty="0"/>
              <a:t> “</a:t>
            </a:r>
            <a:r>
              <a:rPr lang="en-US" dirty="0" err="1"/>
              <a:t>memegang</a:t>
            </a:r>
            <a:r>
              <a:rPr lang="en-US" dirty="0"/>
              <a:t>” node </a:t>
            </a:r>
            <a:r>
              <a:rPr lang="en-US" dirty="0" err="1"/>
              <a:t>sebelum</a:t>
            </a:r>
            <a:r>
              <a:rPr lang="en-US" dirty="0"/>
              <a:t> Tail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DD71F7-F12D-4AC6-9F89-B3D64668C42C}"/>
              </a:ext>
            </a:extLst>
          </p:cNvPr>
          <p:cNvGrpSpPr/>
          <p:nvPr/>
        </p:nvGrpSpPr>
        <p:grpSpPr>
          <a:xfrm>
            <a:off x="4475714" y="4422586"/>
            <a:ext cx="1571636" cy="428628"/>
            <a:chOff x="4714876" y="1142984"/>
            <a:chExt cx="1571636" cy="42862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BB56B7-A01D-4D5D-BCEF-C74B601DB3FD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D8A009-DB18-43D4-9AC3-06B14E38DC18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5A8AD-7B49-4972-89AD-43286948007E}"/>
              </a:ext>
            </a:extLst>
          </p:cNvPr>
          <p:cNvCxnSpPr>
            <a:stCxn id="41" idx="3"/>
            <a:endCxn id="44" idx="1"/>
          </p:cNvCxnSpPr>
          <p:nvPr/>
        </p:nvCxnSpPr>
        <p:spPr>
          <a:xfrm>
            <a:off x="6047350" y="4636900"/>
            <a:ext cx="6347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7390A4-3E13-46CC-AD7B-FD4540F02C73}"/>
              </a:ext>
            </a:extLst>
          </p:cNvPr>
          <p:cNvCxnSpPr>
            <a:stCxn id="40" idx="3"/>
            <a:endCxn id="37" idx="1"/>
          </p:cNvCxnSpPr>
          <p:nvPr/>
        </p:nvCxnSpPr>
        <p:spPr>
          <a:xfrm flipV="1">
            <a:off x="3772066" y="4636900"/>
            <a:ext cx="703648" cy="3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83AC63F-502F-4D66-A053-A1B4D82F447C}"/>
              </a:ext>
            </a:extLst>
          </p:cNvPr>
          <p:cNvSpPr/>
          <p:nvPr/>
        </p:nvSpPr>
        <p:spPr>
          <a:xfrm>
            <a:off x="3440475" y="5310002"/>
            <a:ext cx="1111361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Iterator</a:t>
            </a:r>
          </a:p>
        </p:txBody>
      </p:sp>
      <p:cxnSp>
        <p:nvCxnSpPr>
          <p:cNvPr id="57" name="Curved Connector 18">
            <a:extLst>
              <a:ext uri="{FF2B5EF4-FFF2-40B4-BE49-F238E27FC236}">
                <a16:creationId xmlns:a16="http://schemas.microsoft.com/office/drawing/2014/main" id="{6D9862E2-07E9-42B7-89C9-68D0B24CDD92}"/>
              </a:ext>
            </a:extLst>
          </p:cNvPr>
          <p:cNvCxnSpPr>
            <a:cxnSpLocks/>
            <a:stCxn id="51" idx="3"/>
            <a:endCxn id="37" idx="2"/>
          </p:cNvCxnSpPr>
          <p:nvPr/>
        </p:nvCxnSpPr>
        <p:spPr>
          <a:xfrm flipV="1">
            <a:off x="4551836" y="4851214"/>
            <a:ext cx="316787" cy="67310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51">
            <a:extLst>
              <a:ext uri="{FF2B5EF4-FFF2-40B4-BE49-F238E27FC236}">
                <a16:creationId xmlns:a16="http://schemas.microsoft.com/office/drawing/2014/main" id="{F317353E-DADC-4687-9DA0-BFCFEA06C57C}"/>
              </a:ext>
            </a:extLst>
          </p:cNvPr>
          <p:cNvCxnSpPr>
            <a:cxnSpLocks/>
            <a:stCxn id="29" idx="1"/>
            <a:endCxn id="37" idx="0"/>
          </p:cNvCxnSpPr>
          <p:nvPr/>
        </p:nvCxnSpPr>
        <p:spPr>
          <a:xfrm rot="10800000" flipV="1">
            <a:off x="4868624" y="3643314"/>
            <a:ext cx="2101609" cy="77927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589F78-09B3-49F9-BFE6-16C56CCC9509}"/>
              </a:ext>
            </a:extLst>
          </p:cNvPr>
          <p:cNvSpPr txBox="1"/>
          <p:nvPr/>
        </p:nvSpPr>
        <p:spPr>
          <a:xfrm>
            <a:off x="8825088" y="4159386"/>
            <a:ext cx="184096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Tail.next</a:t>
            </a:r>
            <a:r>
              <a:rPr lang="en-US" dirty="0"/>
              <a:t> = null</a:t>
            </a:r>
          </a:p>
        </p:txBody>
      </p:sp>
      <p:cxnSp>
        <p:nvCxnSpPr>
          <p:cNvPr id="53" name="Elbow Connector 46">
            <a:extLst>
              <a:ext uri="{FF2B5EF4-FFF2-40B4-BE49-F238E27FC236}">
                <a16:creationId xmlns:a16="http://schemas.microsoft.com/office/drawing/2014/main" id="{ED6027CD-029A-4509-903C-85AD1F20DEF7}"/>
              </a:ext>
            </a:extLst>
          </p:cNvPr>
          <p:cNvCxnSpPr/>
          <p:nvPr/>
        </p:nvCxnSpPr>
        <p:spPr>
          <a:xfrm rot="16200000" flipH="1">
            <a:off x="5928022" y="4727013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E44DA2-035B-4037-89B8-0157ADD496D9}"/>
              </a:ext>
            </a:extLst>
          </p:cNvPr>
          <p:cNvCxnSpPr/>
          <p:nvPr/>
        </p:nvCxnSpPr>
        <p:spPr>
          <a:xfrm>
            <a:off x="6044483" y="5019191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7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  <p:bldP spid="34" grpId="0" animBg="1"/>
      <p:bldP spid="35" grpId="0" animBg="1"/>
      <p:bldP spid="51" grpId="0" animBg="1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5D10-7C7A-4F2E-854F-FAD910FE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AEA4-E24F-4938-A9A9-940395EAE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02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046002"/>
          </a:xfrm>
        </p:spPr>
        <p:txBody>
          <a:bodyPr/>
          <a:lstStyle/>
          <a:p>
            <a:r>
              <a:rPr lang="en-GB" dirty="0" err="1"/>
              <a:t>Sisip</a:t>
            </a:r>
            <a:r>
              <a:rPr lang="en-GB" dirty="0"/>
              <a:t> </a:t>
            </a:r>
            <a:r>
              <a:rPr lang="en-GB" dirty="0" err="1"/>
              <a:t>depan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216905" y="2086200"/>
            <a:ext cx="2076321" cy="609399"/>
            <a:chOff x="6351428" y="1641553"/>
            <a:chExt cx="2076321" cy="609399"/>
          </a:xfrm>
        </p:grpSpPr>
        <p:grpSp>
          <p:nvGrpSpPr>
            <p:cNvPr id="92" name="Group 91"/>
            <p:cNvGrpSpPr/>
            <p:nvPr/>
          </p:nvGrpSpPr>
          <p:grpSpPr>
            <a:xfrm>
              <a:off x="6351428" y="1641553"/>
              <a:ext cx="1204847" cy="609399"/>
              <a:chOff x="6987329" y="1572969"/>
              <a:chExt cx="1204847" cy="60939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7329" y="1572969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Head</a:t>
                </a:r>
              </a:p>
            </p:txBody>
          </p:sp>
          <p:cxnSp>
            <p:nvCxnSpPr>
              <p:cNvPr id="98" name="Elbow Connector 97"/>
              <p:cNvCxnSpPr/>
              <p:nvPr/>
            </p:nvCxnSpPr>
            <p:spPr>
              <a:xfrm rot="16200000" flipH="1">
                <a:off x="7729370" y="1814087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7867452" y="2181391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 flipH="1">
              <a:off x="7326748" y="1641553"/>
              <a:ext cx="1101001" cy="609399"/>
              <a:chOff x="6987329" y="1572969"/>
              <a:chExt cx="1204847" cy="609399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6987329" y="1572969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Tail</a:t>
                </a:r>
              </a:p>
            </p:txBody>
          </p:sp>
          <p:cxnSp>
            <p:nvCxnSpPr>
              <p:cNvPr id="95" name="Elbow Connector 94"/>
              <p:cNvCxnSpPr/>
              <p:nvPr/>
            </p:nvCxnSpPr>
            <p:spPr>
              <a:xfrm rot="16200000" flipH="1">
                <a:off x="7729370" y="1814087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867452" y="2181391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TextBox 99"/>
          <p:cNvSpPr txBox="1"/>
          <p:nvPr/>
        </p:nvSpPr>
        <p:spPr>
          <a:xfrm>
            <a:off x="915527" y="1834868"/>
            <a:ext cx="41598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+mj-lt"/>
                <a:cs typeface="Arabic Typesetting" panose="020B0604020202020204" pitchFamily="66" charset="-78"/>
              </a:rPr>
              <a:t>Linked List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masih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kosong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, head dan tail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menunjuk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ke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 NULL</a:t>
            </a:r>
          </a:p>
          <a:p>
            <a:pPr marL="457200" indent="-457200">
              <a:buAutoNum type="arabicPeriod"/>
            </a:pPr>
            <a:endParaRPr lang="en-GB" sz="2200" dirty="0">
              <a:latin typeface="+mj-lt"/>
              <a:cs typeface="Arabic Typesetting" panose="020B0604020202020204" pitchFamily="66" charset="-78"/>
            </a:endParaRPr>
          </a:p>
          <a:p>
            <a:pPr marL="457200" indent="-457200">
              <a:buAutoNum type="arabicPeriod"/>
            </a:pPr>
            <a:endParaRPr lang="en-GB" sz="2200" dirty="0">
              <a:latin typeface="+mj-lt"/>
              <a:cs typeface="Arabic Typesetting" panose="020B0604020202020204" pitchFamily="66" charset="-78"/>
            </a:endParaRPr>
          </a:p>
          <a:p>
            <a:pPr marL="457200" indent="-457200">
              <a:buAutoNum type="arabicPeriod"/>
            </a:pPr>
            <a:endParaRPr lang="en-GB" sz="2200" dirty="0">
              <a:latin typeface="+mj-lt"/>
              <a:cs typeface="Arabic Typesetting" panose="020B0604020202020204" pitchFamily="66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954896" y="3429000"/>
            <a:ext cx="4490408" cy="1474347"/>
            <a:chOff x="6122847" y="2989748"/>
            <a:chExt cx="4490408" cy="1474347"/>
          </a:xfrm>
        </p:grpSpPr>
        <p:grpSp>
          <p:nvGrpSpPr>
            <p:cNvPr id="80" name="Group 79"/>
            <p:cNvGrpSpPr/>
            <p:nvPr/>
          </p:nvGrpSpPr>
          <p:grpSpPr>
            <a:xfrm>
              <a:off x="7488961" y="2989748"/>
              <a:ext cx="3124294" cy="1378879"/>
              <a:chOff x="6769523" y="2142106"/>
              <a:chExt cx="3124294" cy="1378879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6769523" y="2174951"/>
                <a:ext cx="3124294" cy="1346034"/>
                <a:chOff x="7084305" y="1860059"/>
                <a:chExt cx="3124294" cy="1346034"/>
              </a:xfrm>
            </p:grpSpPr>
            <p:cxnSp>
              <p:nvCxnSpPr>
                <p:cNvPr id="84" name="Elbow Connector 83"/>
                <p:cNvCxnSpPr/>
                <p:nvPr/>
              </p:nvCxnSpPr>
              <p:spPr>
                <a:xfrm rot="16200000" flipH="1">
                  <a:off x="9720035" y="2913915"/>
                  <a:ext cx="335955" cy="248401"/>
                </a:xfrm>
                <a:prstGeom prst="bentConnector3">
                  <a:avLst>
                    <a:gd name="adj1" fmla="val -3669"/>
                  </a:avLst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9836496" y="3206093"/>
                  <a:ext cx="372103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86" name="Rectangle 85"/>
                <p:cNvSpPr/>
                <p:nvPr/>
              </p:nvSpPr>
              <p:spPr>
                <a:xfrm>
                  <a:off x="7084305" y="1860059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Head</a:t>
                  </a:r>
                </a:p>
              </p:txBody>
            </p:sp>
            <p:cxnSp>
              <p:nvCxnSpPr>
                <p:cNvPr id="87" name="Curved Connector 86"/>
                <p:cNvCxnSpPr>
                  <a:stCxn id="86" idx="3"/>
                </p:cNvCxnSpPr>
                <p:nvPr/>
              </p:nvCxnSpPr>
              <p:spPr>
                <a:xfrm>
                  <a:off x="7870123" y="2074373"/>
                  <a:ext cx="553936" cy="557297"/>
                </a:xfrm>
                <a:prstGeom prst="curved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" name="Group 87"/>
                <p:cNvGrpSpPr/>
                <p:nvPr/>
              </p:nvGrpSpPr>
              <p:grpSpPr>
                <a:xfrm>
                  <a:off x="8192176" y="2631671"/>
                  <a:ext cx="1571636" cy="428628"/>
                  <a:chOff x="4714876" y="1142984"/>
                  <a:chExt cx="1571636" cy="428628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4714876" y="1142984"/>
                    <a:ext cx="785818" cy="4286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5500694" y="1142984"/>
                    <a:ext cx="785818" cy="4286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next</a:t>
                    </a:r>
                  </a:p>
                </p:txBody>
              </p:sp>
            </p:grpSp>
          </p:grpSp>
          <p:sp>
            <p:nvSpPr>
              <p:cNvPr id="82" name="Rectangle 81"/>
              <p:cNvSpPr/>
              <p:nvPr/>
            </p:nvSpPr>
            <p:spPr>
              <a:xfrm flipH="1">
                <a:off x="8856302" y="2142106"/>
                <a:ext cx="786316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Tail</a:t>
                </a:r>
              </a:p>
            </p:txBody>
          </p:sp>
          <p:cxnSp>
            <p:nvCxnSpPr>
              <p:cNvPr id="83" name="Curved Connector 82"/>
              <p:cNvCxnSpPr>
                <a:stCxn id="82" idx="3"/>
              </p:cNvCxnSpPr>
              <p:nvPr/>
            </p:nvCxnSpPr>
            <p:spPr>
              <a:xfrm rot="10800000" flipV="1">
                <a:off x="8494414" y="2356420"/>
                <a:ext cx="361889" cy="590142"/>
              </a:xfrm>
              <a:prstGeom prst="curved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/>
            <p:cNvSpPr/>
            <p:nvPr/>
          </p:nvSpPr>
          <p:spPr>
            <a:xfrm>
              <a:off x="6122847" y="403546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nN</a:t>
              </a:r>
              <a:endParaRPr lang="en-US" dirty="0"/>
            </a:p>
          </p:txBody>
        </p:sp>
        <p:cxnSp>
          <p:nvCxnSpPr>
            <p:cNvPr id="104" name="Curved Connector 103"/>
            <p:cNvCxnSpPr>
              <a:cxnSpLocks/>
              <a:stCxn id="102" idx="3"/>
            </p:cNvCxnSpPr>
            <p:nvPr/>
          </p:nvCxnSpPr>
          <p:spPr>
            <a:xfrm flipV="1">
              <a:off x="6908665" y="3876959"/>
              <a:ext cx="898302" cy="372822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C580E06-91E5-4911-A99E-40585DD1314C}"/>
              </a:ext>
            </a:extLst>
          </p:cNvPr>
          <p:cNvSpPr/>
          <p:nvPr/>
        </p:nvSpPr>
        <p:spPr>
          <a:xfrm>
            <a:off x="7648834" y="4230761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29" name="Elbow Connector 83">
            <a:extLst>
              <a:ext uri="{FF2B5EF4-FFF2-40B4-BE49-F238E27FC236}">
                <a16:creationId xmlns:a16="http://schemas.microsoft.com/office/drawing/2014/main" id="{B1D1C56F-09D7-4EEB-9E88-C0575A0A57FE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7559082" y="4445075"/>
            <a:ext cx="89752" cy="3344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524A6E-DDEC-437F-87CE-C84298ABE9C8}"/>
              </a:ext>
            </a:extLst>
          </p:cNvPr>
          <p:cNvCxnSpPr>
            <a:cxnSpLocks/>
          </p:cNvCxnSpPr>
          <p:nvPr/>
        </p:nvCxnSpPr>
        <p:spPr>
          <a:xfrm>
            <a:off x="7321010" y="4779477"/>
            <a:ext cx="40676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681CFEF-141D-400F-A8BC-F5BC4E501442}"/>
              </a:ext>
            </a:extLst>
          </p:cNvPr>
          <p:cNvSpPr txBox="1"/>
          <p:nvPr/>
        </p:nvSpPr>
        <p:spPr>
          <a:xfrm>
            <a:off x="6021309" y="530339"/>
            <a:ext cx="3673800" cy="10156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Keadaan</a:t>
            </a:r>
            <a:r>
              <a:rPr lang="en-US" sz="2000" dirty="0"/>
              <a:t> 1:</a:t>
            </a:r>
          </a:p>
          <a:p>
            <a:r>
              <a:rPr lang="en-US" sz="2000" dirty="0"/>
              <a:t>Linked List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kosong</a:t>
            </a:r>
            <a:r>
              <a:rPr lang="en-US" sz="2000" dirty="0"/>
              <a:t>,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sisip</a:t>
            </a:r>
            <a:r>
              <a:rPr lang="en-US" sz="2000" dirty="0"/>
              <a:t> </a:t>
            </a:r>
            <a:r>
              <a:rPr lang="en-US" sz="2000" dirty="0" err="1"/>
              <a:t>Depan</a:t>
            </a:r>
            <a:endParaRPr 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E37DB7-F00D-423B-840E-AA3AB8DCD6DF}"/>
              </a:ext>
            </a:extLst>
          </p:cNvPr>
          <p:cNvSpPr txBox="1"/>
          <p:nvPr/>
        </p:nvSpPr>
        <p:spPr>
          <a:xfrm>
            <a:off x="9226845" y="1999081"/>
            <a:ext cx="1474237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Head = Tail = Null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F8A97F-DEA6-4195-9A28-B184D8ED995B}"/>
              </a:ext>
            </a:extLst>
          </p:cNvPr>
          <p:cNvSpPr txBox="1"/>
          <p:nvPr/>
        </p:nvSpPr>
        <p:spPr>
          <a:xfrm>
            <a:off x="5997938" y="5326419"/>
            <a:ext cx="181092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Head = Tail = </a:t>
            </a:r>
            <a:r>
              <a:rPr lang="en-US" dirty="0" err="1"/>
              <a:t>nN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13BE2-9B4A-44FC-9F84-3CB0AAFE064A}"/>
              </a:ext>
            </a:extLst>
          </p:cNvPr>
          <p:cNvSpPr txBox="1"/>
          <p:nvPr/>
        </p:nvSpPr>
        <p:spPr>
          <a:xfrm>
            <a:off x="981125" y="3676159"/>
            <a:ext cx="4093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+mj-lt"/>
                <a:cs typeface="Arabic Typesetting" panose="020B0604020202020204" pitchFamily="66" charset="-78"/>
              </a:rPr>
              <a:t>Ketika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disisipkan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 node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baru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,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maka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 head dan tail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akan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menunjuk</a:t>
            </a:r>
            <a:r>
              <a:rPr lang="en-GB" sz="2200" dirty="0">
                <a:latin typeface="+mj-lt"/>
                <a:cs typeface="Arabic Typesetting" panose="020B0604020202020204" pitchFamily="66" charset="-78"/>
              </a:rPr>
              <a:t> node </a:t>
            </a:r>
            <a:r>
              <a:rPr lang="en-GB" sz="2200" dirty="0" err="1">
                <a:latin typeface="+mj-lt"/>
                <a:cs typeface="Arabic Typesetting" panose="020B0604020202020204" pitchFamily="66" charset="-78"/>
              </a:rPr>
              <a:t>tersebut</a:t>
            </a:r>
            <a:r>
              <a:rPr lang="en-GB" sz="1800" dirty="0">
                <a:latin typeface="+mj-lt"/>
                <a:cs typeface="Arabic Typesetting" panose="020B0604020202020204" pitchFamily="66" charset="-78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28" grpId="0" animBg="1"/>
      <p:bldP spid="56" grpId="0" animBg="1"/>
      <p:bldP spid="57" grpId="0" animBg="1"/>
      <p:bldP spid="59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046002"/>
          </a:xfrm>
        </p:spPr>
        <p:txBody>
          <a:bodyPr/>
          <a:lstStyle/>
          <a:p>
            <a:r>
              <a:rPr lang="en-GB" dirty="0" err="1"/>
              <a:t>Sisip</a:t>
            </a:r>
            <a:r>
              <a:rPr lang="en-GB" dirty="0"/>
              <a:t> </a:t>
            </a:r>
            <a:r>
              <a:rPr lang="en-GB" dirty="0" err="1"/>
              <a:t>depan</a:t>
            </a:r>
            <a:endParaRPr lang="en-US" dirty="0"/>
          </a:p>
        </p:txBody>
      </p:sp>
      <p:cxnSp>
        <p:nvCxnSpPr>
          <p:cNvPr id="84" name="Elbow Connector 83"/>
          <p:cNvCxnSpPr/>
          <p:nvPr/>
        </p:nvCxnSpPr>
        <p:spPr>
          <a:xfrm rot="16200000" flipH="1">
            <a:off x="4249732" y="2838579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366193" y="3130757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614002" y="1784723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87" name="Curved Connector 86"/>
          <p:cNvCxnSpPr>
            <a:cxnSpLocks/>
            <a:stCxn id="86" idx="3"/>
          </p:cNvCxnSpPr>
          <p:nvPr/>
        </p:nvCxnSpPr>
        <p:spPr>
          <a:xfrm>
            <a:off x="2399820" y="1999037"/>
            <a:ext cx="553936" cy="55729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2721873" y="2556335"/>
            <a:ext cx="1571636" cy="428628"/>
            <a:chOff x="4714876" y="1142984"/>
            <a:chExt cx="1571636" cy="428628"/>
          </a:xfrm>
        </p:grpSpPr>
        <p:sp>
          <p:nvSpPr>
            <p:cNvPr id="89" name="Rectangle 88"/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82" name="Rectangle 81"/>
          <p:cNvSpPr/>
          <p:nvPr/>
        </p:nvSpPr>
        <p:spPr>
          <a:xfrm flipH="1">
            <a:off x="3700781" y="1751878"/>
            <a:ext cx="78631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3" name="Curved Connector 82"/>
          <p:cNvCxnSpPr>
            <a:cxnSpLocks/>
            <a:stCxn id="82" idx="3"/>
          </p:cNvCxnSpPr>
          <p:nvPr/>
        </p:nvCxnSpPr>
        <p:spPr>
          <a:xfrm rot="10800000" flipV="1">
            <a:off x="3338893" y="1966192"/>
            <a:ext cx="361889" cy="5901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580E06-91E5-4911-A99E-40585DD1314C}"/>
              </a:ext>
            </a:extLst>
          </p:cNvPr>
          <p:cNvSpPr/>
          <p:nvPr/>
        </p:nvSpPr>
        <p:spPr>
          <a:xfrm>
            <a:off x="1941826" y="2553639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29" name="Elbow Connector 83">
            <a:extLst>
              <a:ext uri="{FF2B5EF4-FFF2-40B4-BE49-F238E27FC236}">
                <a16:creationId xmlns:a16="http://schemas.microsoft.com/office/drawing/2014/main" id="{B1D1C56F-09D7-4EEB-9E88-C0575A0A57FE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1852074" y="2767953"/>
            <a:ext cx="89752" cy="3344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524A6E-DDEC-437F-87CE-C84298ABE9C8}"/>
              </a:ext>
            </a:extLst>
          </p:cNvPr>
          <p:cNvCxnSpPr>
            <a:cxnSpLocks/>
          </p:cNvCxnSpPr>
          <p:nvPr/>
        </p:nvCxnSpPr>
        <p:spPr>
          <a:xfrm>
            <a:off x="1614002" y="3102355"/>
            <a:ext cx="40676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6EEC52-0CBC-4FC3-902C-48DA12CEF584}"/>
              </a:ext>
            </a:extLst>
          </p:cNvPr>
          <p:cNvGrpSpPr/>
          <p:nvPr/>
        </p:nvGrpSpPr>
        <p:grpSpPr>
          <a:xfrm>
            <a:off x="5242381" y="4893850"/>
            <a:ext cx="5744328" cy="1378362"/>
            <a:chOff x="5613452" y="4897723"/>
            <a:chExt cx="5744328" cy="137836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A349254-579F-4AE5-B39C-D4950AF5D1DD}"/>
                </a:ext>
              </a:extLst>
            </p:cNvPr>
            <p:cNvGrpSpPr/>
            <p:nvPr/>
          </p:nvGrpSpPr>
          <p:grpSpPr>
            <a:xfrm>
              <a:off x="5613452" y="4897723"/>
              <a:ext cx="5744328" cy="1378362"/>
              <a:chOff x="5247374" y="2393231"/>
              <a:chExt cx="5744328" cy="1378362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D4793E8-57E5-4F39-B750-F52A20996B03}"/>
                  </a:ext>
                </a:extLst>
              </p:cNvPr>
              <p:cNvGrpSpPr/>
              <p:nvPr/>
            </p:nvGrpSpPr>
            <p:grpSpPr>
              <a:xfrm>
                <a:off x="5595529" y="3194834"/>
                <a:ext cx="1572386" cy="428629"/>
                <a:chOff x="4714876" y="1142983"/>
                <a:chExt cx="1572386" cy="428629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64B19F69-F8F4-48DC-AEC9-E9A54266CE47}"/>
                    </a:ext>
                  </a:extLst>
                </p:cNvPr>
                <p:cNvSpPr/>
                <p:nvPr/>
              </p:nvSpPr>
              <p:spPr>
                <a:xfrm>
                  <a:off x="4714876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Prev</a:t>
                  </a:r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9C84741-7377-4B4D-B934-8F6F77143B48}"/>
                    </a:ext>
                  </a:extLst>
                </p:cNvPr>
                <p:cNvSpPr/>
                <p:nvPr/>
              </p:nvSpPr>
              <p:spPr>
                <a:xfrm>
                  <a:off x="5501444" y="1142983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D1FEB7D-9ED5-49D3-8D40-CAAFEB10735B}"/>
                  </a:ext>
                </a:extLst>
              </p:cNvPr>
              <p:cNvGrpSpPr/>
              <p:nvPr/>
            </p:nvGrpSpPr>
            <p:grpSpPr>
              <a:xfrm>
                <a:off x="9035097" y="3208281"/>
                <a:ext cx="1572385" cy="428695"/>
                <a:chOff x="6048103" y="1156430"/>
                <a:chExt cx="1572385" cy="428695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34163E0B-7151-4F1D-97F6-E1566E35FEBA}"/>
                    </a:ext>
                  </a:extLst>
                </p:cNvPr>
                <p:cNvSpPr/>
                <p:nvPr/>
              </p:nvSpPr>
              <p:spPr>
                <a:xfrm>
                  <a:off x="6048103" y="1156497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7BE6F93-576C-4E2C-B999-6A273F4D95B4}"/>
                    </a:ext>
                  </a:extLst>
                </p:cNvPr>
                <p:cNvSpPr/>
                <p:nvPr/>
              </p:nvSpPr>
              <p:spPr>
                <a:xfrm>
                  <a:off x="6834670" y="1156430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2AC4E79-4DF4-4A93-BF6C-E1B535B5042D}"/>
                  </a:ext>
                </a:extLst>
              </p:cNvPr>
              <p:cNvSpPr/>
              <p:nvPr/>
            </p:nvSpPr>
            <p:spPr>
              <a:xfrm>
                <a:off x="6536980" y="2424700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Head</a:t>
                </a:r>
              </a:p>
            </p:txBody>
          </p:sp>
          <p:cxnSp>
            <p:nvCxnSpPr>
              <p:cNvPr id="40" name="Curved Connector 8">
                <a:extLst>
                  <a:ext uri="{FF2B5EF4-FFF2-40B4-BE49-F238E27FC236}">
                    <a16:creationId xmlns:a16="http://schemas.microsoft.com/office/drawing/2014/main" id="{51F62A0E-8C66-4005-B7A7-9627339AF60B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 rot="5400000">
                <a:off x="6582607" y="2846956"/>
                <a:ext cx="340910" cy="353655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9">
                <a:extLst>
                  <a:ext uri="{FF2B5EF4-FFF2-40B4-BE49-F238E27FC236}">
                    <a16:creationId xmlns:a16="http://schemas.microsoft.com/office/drawing/2014/main" id="{508D9F38-8611-4588-8CDE-551A00024534}"/>
                  </a:ext>
                </a:extLst>
              </p:cNvPr>
              <p:cNvCxnSpPr/>
              <p:nvPr/>
            </p:nvCxnSpPr>
            <p:spPr>
              <a:xfrm rot="16200000" flipH="1">
                <a:off x="10550252" y="3451708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7E740AF-38EA-4B6F-834D-579298D4F931}"/>
                  </a:ext>
                </a:extLst>
              </p:cNvPr>
              <p:cNvCxnSpPr/>
              <p:nvPr/>
            </p:nvCxnSpPr>
            <p:spPr>
              <a:xfrm>
                <a:off x="10619599" y="3742909"/>
                <a:ext cx="372103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E2B2BEE-759B-4836-A5D9-64FCAD629EA1}"/>
                  </a:ext>
                </a:extLst>
              </p:cNvPr>
              <p:cNvCxnSpPr/>
              <p:nvPr/>
            </p:nvCxnSpPr>
            <p:spPr>
              <a:xfrm>
                <a:off x="5247374" y="3770616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73AAB49-5D06-4158-A5E3-4C726ED0AFCD}"/>
                  </a:ext>
                </a:extLst>
              </p:cNvPr>
              <p:cNvCxnSpPr/>
              <p:nvPr/>
            </p:nvCxnSpPr>
            <p:spPr>
              <a:xfrm>
                <a:off x="7719364" y="3336110"/>
                <a:ext cx="50833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58CBE6B-064E-4474-AE2A-93C12A1C520C}"/>
                  </a:ext>
                </a:extLst>
              </p:cNvPr>
              <p:cNvCxnSpPr/>
              <p:nvPr/>
            </p:nvCxnSpPr>
            <p:spPr>
              <a:xfrm flipH="1" flipV="1">
                <a:off x="7757279" y="3478605"/>
                <a:ext cx="544149" cy="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3834EDE-78F7-4376-944C-5BA48771577E}"/>
                  </a:ext>
                </a:extLst>
              </p:cNvPr>
              <p:cNvSpPr/>
              <p:nvPr/>
            </p:nvSpPr>
            <p:spPr>
              <a:xfrm>
                <a:off x="8094779" y="2393231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Tail</a:t>
                </a:r>
              </a:p>
            </p:txBody>
          </p:sp>
          <p:cxnSp>
            <p:nvCxnSpPr>
              <p:cNvPr id="49" name="Curved Connector 17">
                <a:extLst>
                  <a:ext uri="{FF2B5EF4-FFF2-40B4-BE49-F238E27FC236}">
                    <a16:creationId xmlns:a16="http://schemas.microsoft.com/office/drawing/2014/main" id="{304D1C87-E824-4B51-8575-0777400A4BA3}"/>
                  </a:ext>
                </a:extLst>
              </p:cNvPr>
              <p:cNvCxnSpPr>
                <a:cxnSpLocks/>
                <a:stCxn id="48" idx="1"/>
                <a:endCxn id="52" idx="0"/>
              </p:cNvCxnSpPr>
              <p:nvPr/>
            </p:nvCxnSpPr>
            <p:spPr>
              <a:xfrm rot="10800000" flipH="1" flipV="1">
                <a:off x="8094778" y="2607544"/>
                <a:ext cx="1333227" cy="600803"/>
              </a:xfrm>
              <a:prstGeom prst="curvedConnector4">
                <a:avLst>
                  <a:gd name="adj1" fmla="val -17146"/>
                  <a:gd name="adj2" fmla="val 67836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C1F1D7-17C7-4DD5-9867-36725132C90A}"/>
                </a:ext>
              </a:extLst>
            </p:cNvPr>
            <p:cNvSpPr/>
            <p:nvPr/>
          </p:nvSpPr>
          <p:spPr>
            <a:xfrm>
              <a:off x="8631117" y="5712773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8231235-B4DB-4C17-8F34-01D4A9D32CFE}"/>
                </a:ext>
              </a:extLst>
            </p:cNvPr>
            <p:cNvSpPr/>
            <p:nvPr/>
          </p:nvSpPr>
          <p:spPr>
            <a:xfrm>
              <a:off x="7337539" y="5698108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58" name="Elbow Connector 9">
            <a:extLst>
              <a:ext uri="{FF2B5EF4-FFF2-40B4-BE49-F238E27FC236}">
                <a16:creationId xmlns:a16="http://schemas.microsoft.com/office/drawing/2014/main" id="{D70DE35C-89F2-4A98-8028-A79DBDCD6D12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 flipV="1">
            <a:off x="5404744" y="5909768"/>
            <a:ext cx="185793" cy="3337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681CFEF-141D-400F-A8BC-F5BC4E501442}"/>
              </a:ext>
            </a:extLst>
          </p:cNvPr>
          <p:cNvSpPr txBox="1"/>
          <p:nvPr/>
        </p:nvSpPr>
        <p:spPr>
          <a:xfrm>
            <a:off x="6021309" y="530339"/>
            <a:ext cx="3673800" cy="10156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Keadaan</a:t>
            </a:r>
            <a:r>
              <a:rPr lang="en-US" sz="2000" dirty="0"/>
              <a:t> 2:</a:t>
            </a:r>
          </a:p>
          <a:p>
            <a:r>
              <a:rPr lang="en-US" sz="2000" dirty="0" err="1"/>
              <a:t>Sisip</a:t>
            </a:r>
            <a:r>
              <a:rPr lang="en-US" sz="2000" dirty="0"/>
              <a:t> </a:t>
            </a:r>
            <a:r>
              <a:rPr lang="en-US" sz="2000" dirty="0" err="1"/>
              <a:t>depan</a:t>
            </a:r>
            <a:r>
              <a:rPr lang="en-US" sz="2000" dirty="0"/>
              <a:t> pada </a:t>
            </a:r>
            <a:r>
              <a:rPr lang="en-US" sz="2000" dirty="0" err="1"/>
              <a:t>saat</a:t>
            </a:r>
            <a:r>
              <a:rPr lang="en-US" sz="2000" dirty="0"/>
              <a:t> linked list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endParaRPr lang="en-US" sz="2000" dirty="0"/>
          </a:p>
        </p:txBody>
      </p:sp>
      <p:cxnSp>
        <p:nvCxnSpPr>
          <p:cNvPr id="64" name="Elbow Connector 83">
            <a:extLst>
              <a:ext uri="{FF2B5EF4-FFF2-40B4-BE49-F238E27FC236}">
                <a16:creationId xmlns:a16="http://schemas.microsoft.com/office/drawing/2014/main" id="{8242F786-1E78-40C7-93DE-1FB3A42399F0}"/>
              </a:ext>
            </a:extLst>
          </p:cNvPr>
          <p:cNvCxnSpPr/>
          <p:nvPr/>
        </p:nvCxnSpPr>
        <p:spPr>
          <a:xfrm rot="16200000" flipH="1">
            <a:off x="3954383" y="4367421"/>
            <a:ext cx="335955" cy="248401"/>
          </a:xfrm>
          <a:prstGeom prst="bentConnector3">
            <a:avLst>
              <a:gd name="adj1" fmla="val -36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D0B19AA-2F89-4869-9082-0167FC96A64A}"/>
              </a:ext>
            </a:extLst>
          </p:cNvPr>
          <p:cNvCxnSpPr/>
          <p:nvPr/>
        </p:nvCxnSpPr>
        <p:spPr>
          <a:xfrm>
            <a:off x="4070844" y="4659599"/>
            <a:ext cx="37210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08BA173-0F36-404B-8EFE-77C24439E730}"/>
              </a:ext>
            </a:extLst>
          </p:cNvPr>
          <p:cNvGrpSpPr/>
          <p:nvPr/>
        </p:nvGrpSpPr>
        <p:grpSpPr>
          <a:xfrm>
            <a:off x="2426524" y="4085177"/>
            <a:ext cx="1571636" cy="428628"/>
            <a:chOff x="4714876" y="1142984"/>
            <a:chExt cx="1571636" cy="42862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EB066EA-7200-4724-9E62-83C5AF8F3EFF}"/>
                </a:ext>
              </a:extLst>
            </p:cNvPr>
            <p:cNvSpPr/>
            <p:nvPr/>
          </p:nvSpPr>
          <p:spPr>
            <a:xfrm>
              <a:off x="4714876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2AE32FD-4516-41F0-894B-A055126BB802}"/>
                </a:ext>
              </a:extLst>
            </p:cNvPr>
            <p:cNvSpPr/>
            <p:nvPr/>
          </p:nvSpPr>
          <p:spPr>
            <a:xfrm>
              <a:off x="5500694" y="1142984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36134E5D-C5C5-4671-97C2-AE1EA8881667}"/>
              </a:ext>
            </a:extLst>
          </p:cNvPr>
          <p:cNvSpPr/>
          <p:nvPr/>
        </p:nvSpPr>
        <p:spPr>
          <a:xfrm>
            <a:off x="1464564" y="5291147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nN</a:t>
            </a:r>
            <a:endParaRPr lang="en-US" dirty="0"/>
          </a:p>
        </p:txBody>
      </p:sp>
      <p:cxnSp>
        <p:nvCxnSpPr>
          <p:cNvPr id="60" name="Curved Connector 103">
            <a:extLst>
              <a:ext uri="{FF2B5EF4-FFF2-40B4-BE49-F238E27FC236}">
                <a16:creationId xmlns:a16="http://schemas.microsoft.com/office/drawing/2014/main" id="{43E4942C-5587-4E93-8C96-CF271EFD260A}"/>
              </a:ext>
            </a:extLst>
          </p:cNvPr>
          <p:cNvCxnSpPr>
            <a:cxnSpLocks/>
            <a:stCxn id="59" idx="3"/>
            <a:endCxn id="71" idx="2"/>
          </p:cNvCxnSpPr>
          <p:nvPr/>
        </p:nvCxnSpPr>
        <p:spPr>
          <a:xfrm flipH="1" flipV="1">
            <a:off x="2031094" y="4513805"/>
            <a:ext cx="219288" cy="991656"/>
          </a:xfrm>
          <a:prstGeom prst="curvedConnector4">
            <a:avLst>
              <a:gd name="adj1" fmla="val -104246"/>
              <a:gd name="adj2" fmla="val 6080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887A0BB-1E63-4034-926E-A0E82E9A713E}"/>
              </a:ext>
            </a:extLst>
          </p:cNvPr>
          <p:cNvSpPr/>
          <p:nvPr/>
        </p:nvSpPr>
        <p:spPr>
          <a:xfrm>
            <a:off x="1638185" y="4085177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72" name="Elbow Connector 83">
            <a:extLst>
              <a:ext uri="{FF2B5EF4-FFF2-40B4-BE49-F238E27FC236}">
                <a16:creationId xmlns:a16="http://schemas.microsoft.com/office/drawing/2014/main" id="{24DE20C2-685E-43CB-BFC7-465794716E7E}"/>
              </a:ext>
            </a:extLst>
          </p:cNvPr>
          <p:cNvCxnSpPr>
            <a:cxnSpLocks/>
            <a:stCxn id="71" idx="1"/>
          </p:cNvCxnSpPr>
          <p:nvPr/>
        </p:nvCxnSpPr>
        <p:spPr>
          <a:xfrm rot="10800000" flipV="1">
            <a:off x="1548433" y="4299491"/>
            <a:ext cx="89752" cy="3344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11E4E0-0043-4738-B88D-AAEAA6041826}"/>
              </a:ext>
            </a:extLst>
          </p:cNvPr>
          <p:cNvCxnSpPr>
            <a:cxnSpLocks/>
          </p:cNvCxnSpPr>
          <p:nvPr/>
        </p:nvCxnSpPr>
        <p:spPr>
          <a:xfrm>
            <a:off x="1318653" y="4631197"/>
            <a:ext cx="40676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3528A75-3034-4135-B26C-EC5C40ECE66F}"/>
              </a:ext>
            </a:extLst>
          </p:cNvPr>
          <p:cNvSpPr txBox="1"/>
          <p:nvPr/>
        </p:nvSpPr>
        <p:spPr>
          <a:xfrm>
            <a:off x="5426241" y="2556397"/>
            <a:ext cx="184353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nN.next</a:t>
            </a:r>
            <a:r>
              <a:rPr lang="en-US" dirty="0"/>
              <a:t> = Head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7986EF-8D52-4AB3-8AB4-70963DB1BCCB}"/>
              </a:ext>
            </a:extLst>
          </p:cNvPr>
          <p:cNvCxnSpPr>
            <a:stCxn id="70" idx="3"/>
            <a:endCxn id="28" idx="2"/>
          </p:cNvCxnSpPr>
          <p:nvPr/>
        </p:nvCxnSpPr>
        <p:spPr>
          <a:xfrm flipH="1" flipV="1">
            <a:off x="2334735" y="2982267"/>
            <a:ext cx="1663425" cy="1317224"/>
          </a:xfrm>
          <a:prstGeom prst="curvedConnector4">
            <a:avLst>
              <a:gd name="adj1" fmla="val -13743"/>
              <a:gd name="adj2" fmla="val 581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5A0D99E-455D-4167-96B9-42ECB5129BE8}"/>
              </a:ext>
            </a:extLst>
          </p:cNvPr>
          <p:cNvSpPr txBox="1"/>
          <p:nvPr/>
        </p:nvSpPr>
        <p:spPr>
          <a:xfrm>
            <a:off x="5426241" y="3352272"/>
            <a:ext cx="184353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Head.prev</a:t>
            </a:r>
            <a:r>
              <a:rPr lang="en-US" dirty="0"/>
              <a:t> = </a:t>
            </a:r>
            <a:r>
              <a:rPr lang="en-US" dirty="0" err="1"/>
              <a:t>nN</a:t>
            </a:r>
            <a:endParaRPr lang="en-US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56F73D4-6831-46A8-A59F-EDF57F253580}"/>
              </a:ext>
            </a:extLst>
          </p:cNvPr>
          <p:cNvCxnSpPr>
            <a:stCxn id="28" idx="1"/>
            <a:endCxn id="71" idx="0"/>
          </p:cNvCxnSpPr>
          <p:nvPr/>
        </p:nvCxnSpPr>
        <p:spPr>
          <a:xfrm rot="10800000" flipH="1" flipV="1">
            <a:off x="1941826" y="2767953"/>
            <a:ext cx="89268" cy="1317224"/>
          </a:xfrm>
          <a:prstGeom prst="curvedConnector4">
            <a:avLst>
              <a:gd name="adj1" fmla="val -705534"/>
              <a:gd name="adj2" fmla="val 581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C13A415-2EFD-4AA9-86FE-04A133D6E1B4}"/>
              </a:ext>
            </a:extLst>
          </p:cNvPr>
          <p:cNvSpPr txBox="1"/>
          <p:nvPr/>
        </p:nvSpPr>
        <p:spPr>
          <a:xfrm>
            <a:off x="5426241" y="4085177"/>
            <a:ext cx="184353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nN</a:t>
            </a:r>
            <a:endParaRPr lang="en-US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0ACDD83-0587-4E63-A976-D4253059E2B9}"/>
              </a:ext>
            </a:extLst>
          </p:cNvPr>
          <p:cNvCxnSpPr>
            <a:cxnSpLocks/>
            <a:stCxn id="86" idx="1"/>
            <a:endCxn id="71" idx="0"/>
          </p:cNvCxnSpPr>
          <p:nvPr/>
        </p:nvCxnSpPr>
        <p:spPr>
          <a:xfrm rot="10800000" flipH="1" flipV="1">
            <a:off x="1614002" y="1999037"/>
            <a:ext cx="417092" cy="2086140"/>
          </a:xfrm>
          <a:prstGeom prst="curvedConnector4">
            <a:avLst>
              <a:gd name="adj1" fmla="val -155476"/>
              <a:gd name="adj2" fmla="val 8555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FA1A1CB-8E4A-45F0-A995-67474F363C7D}"/>
              </a:ext>
            </a:extLst>
          </p:cNvPr>
          <p:cNvSpPr txBox="1"/>
          <p:nvPr/>
        </p:nvSpPr>
        <p:spPr>
          <a:xfrm>
            <a:off x="7820046" y="3283265"/>
            <a:ext cx="375012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agar Head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linked list, dan Tail di </a:t>
            </a:r>
            <a:r>
              <a:rPr lang="en-US" dirty="0" err="1"/>
              <a:t>akhirnya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4" grpId="0" animBg="1"/>
      <p:bldP spid="78" grpId="0" animBg="1"/>
      <p:bldP spid="101" grpId="0" animBg="1"/>
      <p:bldP spid="10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278861"/>
          </a:xfrm>
        </p:spPr>
        <p:txBody>
          <a:bodyPr/>
          <a:lstStyle/>
          <a:p>
            <a:r>
              <a:rPr lang="en-GB" dirty="0" err="1"/>
              <a:t>Hapus</a:t>
            </a:r>
            <a:r>
              <a:rPr lang="en-GB" dirty="0"/>
              <a:t> </a:t>
            </a:r>
            <a:r>
              <a:rPr lang="en-GB" dirty="0" err="1"/>
              <a:t>depan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822126" y="2143628"/>
            <a:ext cx="4159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2. </a:t>
            </a:r>
            <a:r>
              <a:rPr lang="en-GB" sz="2200" dirty="0" err="1"/>
              <a:t>Pindahkan</a:t>
            </a:r>
            <a:r>
              <a:rPr lang="en-GB" sz="2200" dirty="0"/>
              <a:t> head </a:t>
            </a:r>
            <a:r>
              <a:rPr lang="en-GB" sz="2200" dirty="0" err="1"/>
              <a:t>ke</a:t>
            </a:r>
            <a:r>
              <a:rPr lang="en-GB" sz="2200" dirty="0"/>
              <a:t> node </a:t>
            </a:r>
            <a:r>
              <a:rPr lang="en-GB" sz="2200" dirty="0" err="1"/>
              <a:t>kedua</a:t>
            </a:r>
            <a:endParaRPr lang="en-GB" sz="2200" dirty="0"/>
          </a:p>
          <a:p>
            <a:pPr marL="457200" indent="-457200">
              <a:buAutoNum type="alphaLcPeriod"/>
            </a:pPr>
            <a:endParaRPr lang="en-US" sz="2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5258900" y="2139800"/>
            <a:ext cx="6627633" cy="1411003"/>
            <a:chOff x="3017976" y="2393231"/>
            <a:chExt cx="6627633" cy="1411003"/>
          </a:xfrm>
        </p:grpSpPr>
        <p:grpSp>
          <p:nvGrpSpPr>
            <p:cNvPr id="46" name="Group 45"/>
            <p:cNvGrpSpPr/>
            <p:nvPr/>
          </p:nvGrpSpPr>
          <p:grpSpPr>
            <a:xfrm>
              <a:off x="3479744" y="3194835"/>
              <a:ext cx="1571636" cy="428628"/>
              <a:chOff x="4714876" y="1142984"/>
              <a:chExt cx="1571636" cy="42862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595529" y="3194835"/>
              <a:ext cx="1571636" cy="428628"/>
              <a:chOff x="4714876" y="1142984"/>
              <a:chExt cx="1571636" cy="428628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701870" y="3194835"/>
              <a:ext cx="1571636" cy="428628"/>
              <a:chOff x="4714876" y="1142984"/>
              <a:chExt cx="1571636" cy="42862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3833399" y="242529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cxnSp>
          <p:nvCxnSpPr>
            <p:cNvPr id="50" name="Curved Connector 49"/>
            <p:cNvCxnSpPr>
              <a:stCxn id="49" idx="2"/>
              <a:endCxn id="68" idx="0"/>
            </p:cNvCxnSpPr>
            <p:nvPr/>
          </p:nvCxnSpPr>
          <p:spPr>
            <a:xfrm rot="16200000" flipH="1">
              <a:off x="4936918" y="2143315"/>
              <a:ext cx="340910" cy="176213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rot="16200000" flipH="1">
              <a:off x="9230865" y="3436174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273506" y="3758479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287129" y="3803257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051380" y="3336110"/>
              <a:ext cx="5638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80348" y="3323231"/>
              <a:ext cx="508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5031720" y="3495978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7156585" y="3488510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8094779" y="2393231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cxnSp>
          <p:nvCxnSpPr>
            <p:cNvPr id="62" name="Curved Connector 61"/>
            <p:cNvCxnSpPr>
              <a:stCxn id="61" idx="1"/>
              <a:endCxn id="66" idx="0"/>
            </p:cNvCxnSpPr>
            <p:nvPr/>
          </p:nvCxnSpPr>
          <p:spPr>
            <a:xfrm rot="10800000" flipV="1">
              <a:off x="8094779" y="2607545"/>
              <a:ext cx="12700" cy="587290"/>
            </a:xfrm>
            <a:prstGeom prst="curvedConnector4">
              <a:avLst>
                <a:gd name="adj1" fmla="val -1800000"/>
                <a:gd name="adj2" fmla="val 6824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rot="10800000" flipV="1">
              <a:off x="3193962" y="3331875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17976" y="3697703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031599" y="3742481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891774" y="3868099"/>
            <a:ext cx="4159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3. Buat </a:t>
            </a:r>
            <a:r>
              <a:rPr lang="en-GB" sz="2200" dirty="0" err="1"/>
              <a:t>bagian</a:t>
            </a:r>
            <a:r>
              <a:rPr lang="en-GB" sz="2200" dirty="0"/>
              <a:t> head previous </a:t>
            </a:r>
            <a:r>
              <a:rPr lang="en-GB" sz="2200" dirty="0" err="1"/>
              <a:t>menjadi</a:t>
            </a:r>
            <a:r>
              <a:rPr lang="en-GB" sz="2200" dirty="0"/>
              <a:t> NULL,</a:t>
            </a:r>
          </a:p>
          <a:p>
            <a:r>
              <a:rPr lang="en-GB" sz="2200" dirty="0"/>
              <a:t>Temporary next </a:t>
            </a:r>
            <a:r>
              <a:rPr lang="en-GB" sz="2200" dirty="0" err="1"/>
              <a:t>menjadi</a:t>
            </a:r>
            <a:r>
              <a:rPr lang="en-GB" sz="2200" dirty="0"/>
              <a:t> null</a:t>
            </a:r>
          </a:p>
          <a:p>
            <a:pPr marL="457200" indent="-457200">
              <a:buAutoNum type="alphaLcPeriod"/>
            </a:pPr>
            <a:endParaRPr lang="en-US" sz="22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5233142" y="499747"/>
            <a:ext cx="6627633" cy="1411003"/>
            <a:chOff x="3017976" y="2393231"/>
            <a:chExt cx="6627633" cy="1411003"/>
          </a:xfrm>
        </p:grpSpPr>
        <p:grpSp>
          <p:nvGrpSpPr>
            <p:cNvPr id="74" name="Group 73"/>
            <p:cNvGrpSpPr/>
            <p:nvPr/>
          </p:nvGrpSpPr>
          <p:grpSpPr>
            <a:xfrm>
              <a:off x="3479744" y="3194835"/>
              <a:ext cx="1571636" cy="428628"/>
              <a:chOff x="4714876" y="1142984"/>
              <a:chExt cx="1571636" cy="428628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595529" y="3194835"/>
              <a:ext cx="1571636" cy="428628"/>
              <a:chOff x="4714876" y="1142984"/>
              <a:chExt cx="1571636" cy="428628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7701870" y="3194835"/>
              <a:ext cx="1571636" cy="428628"/>
              <a:chOff x="4714876" y="1142984"/>
              <a:chExt cx="1571636" cy="428628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3833399" y="242529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cxnSp>
          <p:nvCxnSpPr>
            <p:cNvPr id="78" name="Curved Connector 77"/>
            <p:cNvCxnSpPr>
              <a:stCxn id="77" idx="2"/>
              <a:endCxn id="95" idx="0"/>
            </p:cNvCxnSpPr>
            <p:nvPr/>
          </p:nvCxnSpPr>
          <p:spPr>
            <a:xfrm rot="5400000">
              <a:off x="3879026" y="2847553"/>
              <a:ext cx="340910" cy="353655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 rot="16200000" flipH="1">
              <a:off x="9230865" y="3436174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273506" y="3758479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9287129" y="3803257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5051380" y="3336110"/>
              <a:ext cx="5638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180348" y="3323231"/>
              <a:ext cx="508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5031720" y="3495978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7156585" y="3488510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094779" y="2393231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cxnSp>
          <p:nvCxnSpPr>
            <p:cNvPr id="87" name="Curved Connector 86"/>
            <p:cNvCxnSpPr>
              <a:stCxn id="86" idx="1"/>
              <a:endCxn id="91" idx="0"/>
            </p:cNvCxnSpPr>
            <p:nvPr/>
          </p:nvCxnSpPr>
          <p:spPr>
            <a:xfrm rot="10800000" flipV="1">
              <a:off x="8094779" y="2607545"/>
              <a:ext cx="12700" cy="587290"/>
            </a:xfrm>
            <a:prstGeom prst="curvedConnector4">
              <a:avLst>
                <a:gd name="adj1" fmla="val -1800000"/>
                <a:gd name="adj2" fmla="val 6824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0800000" flipV="1">
              <a:off x="3193962" y="3331875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017976" y="3697703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031599" y="3742481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552019" y="3745863"/>
            <a:ext cx="4532400" cy="1411003"/>
            <a:chOff x="6888347" y="3399785"/>
            <a:chExt cx="4532400" cy="1411003"/>
          </a:xfrm>
        </p:grpSpPr>
        <p:grpSp>
          <p:nvGrpSpPr>
            <p:cNvPr id="99" name="Group 98"/>
            <p:cNvGrpSpPr/>
            <p:nvPr/>
          </p:nvGrpSpPr>
          <p:grpSpPr>
            <a:xfrm>
              <a:off x="7370667" y="4201389"/>
              <a:ext cx="1571636" cy="428628"/>
              <a:chOff x="4714876" y="1142984"/>
              <a:chExt cx="1571636" cy="428628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9477008" y="4201389"/>
              <a:ext cx="1571636" cy="428628"/>
              <a:chOff x="4714876" y="1142984"/>
              <a:chExt cx="1571636" cy="428628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6888347" y="3550199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cxnSp>
          <p:nvCxnSpPr>
            <p:cNvPr id="102" name="Curved Connector 101"/>
            <p:cNvCxnSpPr>
              <a:stCxn id="101" idx="2"/>
              <a:endCxn id="140" idx="0"/>
            </p:cNvCxnSpPr>
            <p:nvPr/>
          </p:nvCxnSpPr>
          <p:spPr>
            <a:xfrm rot="16200000" flipH="1">
              <a:off x="7411135" y="3848948"/>
              <a:ext cx="222562" cy="48232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/>
            <p:nvPr/>
          </p:nvCxnSpPr>
          <p:spPr>
            <a:xfrm rot="16200000" flipH="1">
              <a:off x="11006003" y="4442728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1048644" y="4765033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1062267" y="4809811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8955486" y="4329785"/>
              <a:ext cx="508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8931723" y="4495064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9869917" y="3399785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cxnSp>
          <p:nvCxnSpPr>
            <p:cNvPr id="114" name="Curved Connector 113"/>
            <p:cNvCxnSpPr>
              <a:stCxn id="111" idx="1"/>
              <a:endCxn id="132" idx="0"/>
            </p:cNvCxnSpPr>
            <p:nvPr/>
          </p:nvCxnSpPr>
          <p:spPr>
            <a:xfrm rot="10800000" flipV="1">
              <a:off x="9869917" y="3614099"/>
              <a:ext cx="12700" cy="587290"/>
            </a:xfrm>
            <a:prstGeom prst="curvedConnector4">
              <a:avLst>
                <a:gd name="adj1" fmla="val -1800000"/>
                <a:gd name="adj2" fmla="val 6824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/>
            <p:nvPr/>
          </p:nvCxnSpPr>
          <p:spPr>
            <a:xfrm rot="10800000" flipV="1">
              <a:off x="7093369" y="4385576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917383" y="4751404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931006" y="4796182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CA6F214-32D7-471B-90AC-56E0E2DDFCD3}"/>
              </a:ext>
            </a:extLst>
          </p:cNvPr>
          <p:cNvSpPr txBox="1"/>
          <p:nvPr/>
        </p:nvSpPr>
        <p:spPr>
          <a:xfrm>
            <a:off x="1268424" y="3078444"/>
            <a:ext cx="205067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Head.next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C121008-EFDD-4639-B5B6-C44212BBFD2B}"/>
              </a:ext>
            </a:extLst>
          </p:cNvPr>
          <p:cNvSpPr txBox="1"/>
          <p:nvPr/>
        </p:nvSpPr>
        <p:spPr>
          <a:xfrm>
            <a:off x="1268424" y="4976095"/>
            <a:ext cx="205067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Head.prev</a:t>
            </a:r>
            <a:r>
              <a:rPr lang="en-US" dirty="0"/>
              <a:t> = null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2C0C21-A375-4E08-9DE5-1ED8DE9FDA1A}"/>
              </a:ext>
            </a:extLst>
          </p:cNvPr>
          <p:cNvSpPr txBox="1"/>
          <p:nvPr/>
        </p:nvSpPr>
        <p:spPr>
          <a:xfrm>
            <a:off x="6252434" y="5766419"/>
            <a:ext cx="375012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Pastikan</a:t>
            </a:r>
            <a:r>
              <a:rPr lang="en-US" dirty="0"/>
              <a:t> agar Head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linked list, dan Tail di </a:t>
            </a:r>
            <a:r>
              <a:rPr lang="en-US" dirty="0" err="1"/>
              <a:t>akhirnya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4C7FF-30EA-40F0-B104-A3D5FCCEDCA4}"/>
              </a:ext>
            </a:extLst>
          </p:cNvPr>
          <p:cNvSpPr/>
          <p:nvPr/>
        </p:nvSpPr>
        <p:spPr>
          <a:xfrm>
            <a:off x="5649769" y="1115413"/>
            <a:ext cx="1713433" cy="76293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C9F86F-DF1F-494B-8496-D5F7D138A9DF}"/>
              </a:ext>
            </a:extLst>
          </p:cNvPr>
          <p:cNvSpPr txBox="1"/>
          <p:nvPr/>
        </p:nvSpPr>
        <p:spPr>
          <a:xfrm>
            <a:off x="856343" y="1233723"/>
            <a:ext cx="4159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1. Buat </a:t>
            </a:r>
            <a:r>
              <a:rPr lang="en-GB" sz="2200" dirty="0" err="1"/>
              <a:t>sebuah</a:t>
            </a:r>
            <a:r>
              <a:rPr lang="en-GB" sz="2200" dirty="0"/>
              <a:t> temporary yang </a:t>
            </a:r>
            <a:r>
              <a:rPr lang="en-GB" sz="2200" dirty="0" err="1"/>
              <a:t>menunjuk</a:t>
            </a:r>
            <a:r>
              <a:rPr lang="en-GB" sz="2200" dirty="0"/>
              <a:t> pada head</a:t>
            </a:r>
          </a:p>
          <a:p>
            <a:pPr marL="457200" indent="-457200">
              <a:buAutoNum type="alphaLcPeriod"/>
            </a:pPr>
            <a:endParaRPr lang="en-US" sz="2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CCF750B-DA4E-4772-92DA-55D6B03774E1}"/>
              </a:ext>
            </a:extLst>
          </p:cNvPr>
          <p:cNvSpPr/>
          <p:nvPr/>
        </p:nvSpPr>
        <p:spPr>
          <a:xfrm>
            <a:off x="5668144" y="2792434"/>
            <a:ext cx="1713433" cy="76293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2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72" grpId="0"/>
      <p:bldP spid="97" grpId="0" animBg="1"/>
      <p:bldP spid="98" grpId="0" animBg="1"/>
      <p:bldP spid="107" grpId="0" animBg="1"/>
      <p:bldP spid="10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Carrano, Frank., </a:t>
            </a:r>
            <a:r>
              <a:rPr lang="en-US" i="1" dirty="0"/>
              <a:t>Data Structure and Abstraction, </a:t>
            </a:r>
            <a:r>
              <a:rPr lang="en-US" dirty="0"/>
              <a:t>Prentice Hall</a:t>
            </a:r>
          </a:p>
          <a:p>
            <a:r>
              <a:rPr lang="en-GB" dirty="0"/>
              <a:t>Weiss ,M. A., </a:t>
            </a:r>
            <a:r>
              <a:rPr lang="en-US" i="1" dirty="0"/>
              <a:t>Data Structures and Algorithm Analysis in Java 3</a:t>
            </a:r>
            <a:r>
              <a:rPr lang="en-US" i="1" baseline="30000" dirty="0"/>
              <a:t>rd</a:t>
            </a:r>
            <a:r>
              <a:rPr lang="en-US" i="1" dirty="0"/>
              <a:t> Ed, </a:t>
            </a:r>
            <a:r>
              <a:rPr lang="en-US" dirty="0"/>
              <a:t>Pearson Education Inc.</a:t>
            </a:r>
          </a:p>
          <a:p>
            <a:r>
              <a:rPr lang="en-GB" dirty="0"/>
              <a:t>Adams, B. G., </a:t>
            </a:r>
            <a:r>
              <a:rPr lang="en-US" i="1" dirty="0"/>
              <a:t>Introduction To Computer Science: An Object-oriented Approach Using Java 5, </a:t>
            </a:r>
            <a:r>
              <a:rPr lang="en-US" dirty="0" err="1"/>
              <a:t>BlueJ</a:t>
            </a:r>
            <a:r>
              <a:rPr lang="en-US" dirty="0"/>
              <a:t> and </a:t>
            </a:r>
            <a:r>
              <a:rPr lang="en-US" dirty="0" err="1"/>
              <a:t>BeanShell</a:t>
            </a:r>
            <a:r>
              <a:rPr lang="en-US" dirty="0"/>
              <a:t> Edition.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463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Structure - Definition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E359B01-F3F1-4CCE-88D3-B2312C725A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495191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212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dirty="0"/>
              <a:t>Data Structure - Definition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AFCE1-2F72-4AFC-BB20-86E808B4C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5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/>
              <a:t>A data structure is a </a:t>
            </a:r>
            <a:r>
              <a:rPr lang="en-US" sz="2800" b="1" i="1" dirty="0">
                <a:solidFill>
                  <a:srgbClr val="FF0000"/>
                </a:solidFill>
              </a:rPr>
              <a:t>way of organizing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/>
              <a:t>input data and operations which can be performed on this data</a:t>
            </a:r>
            <a:r>
              <a:rPr lang="en-US" sz="2800" dirty="0"/>
              <a:t> (e.g. add, delete, find an element).</a:t>
            </a:r>
          </a:p>
          <a:p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921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GB" dirty="0"/>
              <a:t>So, why data structure?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AAACAF-5CDF-4912-AAFD-C879204D1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788512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020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Example of Data Structure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31AC6-D7CB-44A7-865D-19844EF55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42746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49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Data Type (ADT)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Structure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BBFBD142-308A-4752-8797-A3AF0CFC47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2ECACC-6D5C-48BB-B8C6-2B93396E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ADT -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069C-A618-4A1C-8E2A-29CF3EDC6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/>
              <a:t>Computer programs also need to organize their data. Programs can use a list, a stack, a dictionary, and so on. These ways of organizing data are represented by abstract data types. </a:t>
            </a:r>
          </a:p>
          <a:p>
            <a:r>
              <a:rPr lang="en-US"/>
              <a:t>An </a:t>
            </a:r>
            <a:r>
              <a:rPr lang="en-US" b="1"/>
              <a:t>abstract data type</a:t>
            </a:r>
            <a:r>
              <a:rPr lang="en-US"/>
              <a:t>, or </a:t>
            </a:r>
            <a:r>
              <a:rPr lang="en-US" b="1"/>
              <a:t>ADT</a:t>
            </a:r>
            <a:r>
              <a:rPr lang="en-US"/>
              <a:t>, is a specification that describes a data set and the operations on that data. </a:t>
            </a:r>
          </a:p>
          <a:p>
            <a:r>
              <a:rPr lang="en-US"/>
              <a:t>Each ADT specifies what data is stored and what the operations on the data do. ADTs independently of any programming language it doesn’t indicate how to store / how to implement!</a:t>
            </a:r>
          </a:p>
          <a:p>
            <a:r>
              <a:rPr lang="en-US"/>
              <a:t>In contrast, a </a:t>
            </a:r>
            <a:r>
              <a:rPr lang="en-US" b="1"/>
              <a:t>data structure </a:t>
            </a:r>
            <a:r>
              <a:rPr lang="en-US"/>
              <a:t>is an implementation of an ADT within a programming language.</a:t>
            </a:r>
          </a:p>
          <a:p>
            <a:r>
              <a:rPr lang="en-US"/>
              <a:t>A </a:t>
            </a:r>
            <a:r>
              <a:rPr lang="en-US" b="1"/>
              <a:t>collection </a:t>
            </a:r>
            <a:r>
              <a:rPr lang="en-US"/>
              <a:t>is a general term for an ADT that contains a group of objects. </a:t>
            </a:r>
          </a:p>
          <a:p>
            <a:r>
              <a:rPr lang="en-US"/>
              <a:t>A </a:t>
            </a:r>
            <a:r>
              <a:rPr lang="en-US" b="1"/>
              <a:t>container </a:t>
            </a:r>
            <a:r>
              <a:rPr lang="en-US"/>
              <a:t>is a class that implements a collection. Some people use the terms “container” and “collection” interchangeably.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3451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2413</Words>
  <Application>Microsoft Macintosh PowerPoint</Application>
  <PresentationFormat>Widescreen</PresentationFormat>
  <Paragraphs>396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Calibri Light</vt:lpstr>
      <vt:lpstr>Wingdings</vt:lpstr>
      <vt:lpstr>Retrospect</vt:lpstr>
      <vt:lpstr>Implementasi Struktur Data 2020/2021  Pengantar Struktur Data</vt:lpstr>
      <vt:lpstr>Remember this?</vt:lpstr>
      <vt:lpstr>Data Structure - Definition</vt:lpstr>
      <vt:lpstr>Data Structure - Definition</vt:lpstr>
      <vt:lpstr>Data Structure - Definition</vt:lpstr>
      <vt:lpstr>So, why data structure?</vt:lpstr>
      <vt:lpstr>Example of Data Structure</vt:lpstr>
      <vt:lpstr>Abstract Data Type (ADT)</vt:lpstr>
      <vt:lpstr>ADT - Overview</vt:lpstr>
      <vt:lpstr>ADT - Overview</vt:lpstr>
      <vt:lpstr>Bag’s Behavior</vt:lpstr>
      <vt:lpstr>So..?</vt:lpstr>
      <vt:lpstr>Then…</vt:lpstr>
      <vt:lpstr>If it’s still confusing…</vt:lpstr>
      <vt:lpstr>List</vt:lpstr>
      <vt:lpstr>ADT with Array</vt:lpstr>
      <vt:lpstr>ADT LIST</vt:lpstr>
      <vt:lpstr>Linked list and array (conventional)</vt:lpstr>
      <vt:lpstr>LInkED LIST</vt:lpstr>
      <vt:lpstr>Example – ADT Buku</vt:lpstr>
      <vt:lpstr>Example – ADT Buku (Cont’l)</vt:lpstr>
      <vt:lpstr>Masih ingat?</vt:lpstr>
      <vt:lpstr>Specification of ADT List</vt:lpstr>
      <vt:lpstr>Linked List (Cont’l)</vt:lpstr>
      <vt:lpstr>Singly Linked List</vt:lpstr>
      <vt:lpstr>Operasi pada Singly Linked List</vt:lpstr>
      <vt:lpstr>Sisip Depan</vt:lpstr>
      <vt:lpstr>PowerPoint Presentation</vt:lpstr>
      <vt:lpstr>Sisip Tengah</vt:lpstr>
      <vt:lpstr>Sisip Tengah</vt:lpstr>
      <vt:lpstr>Sisip Tengah</vt:lpstr>
      <vt:lpstr>Sisip Tengah</vt:lpstr>
      <vt:lpstr>Hapus Belakang</vt:lpstr>
      <vt:lpstr>Hapus Belakang</vt:lpstr>
      <vt:lpstr>DOUBLY LINKED LIST</vt:lpstr>
      <vt:lpstr>Sisip depan</vt:lpstr>
      <vt:lpstr>Sisip depan</vt:lpstr>
      <vt:lpstr>Hapus depan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  Perkenalan</dc:title>
  <dc:creator>RIZZA INDAH MEGA MANDASRI</dc:creator>
  <cp:lastModifiedBy>RIZZA INDAH MEGA MANDASRI</cp:lastModifiedBy>
  <cp:revision>14</cp:revision>
  <dcterms:created xsi:type="dcterms:W3CDTF">2020-01-13T05:38:00Z</dcterms:created>
  <dcterms:modified xsi:type="dcterms:W3CDTF">2022-02-28T15:15:10Z</dcterms:modified>
</cp:coreProperties>
</file>