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lgerian" panose="04020705040A02060702" pitchFamily="82" charset="0"/>
      <p:regular r:id="rId9"/>
    </p:embeddedFont>
    <p:embeddedFont>
      <p:font typeface="Barlow Medium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Barlow" panose="020B0604020202020204" charset="0"/>
      <p:bold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-53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17918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50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838984">
            <a:off x="-3769805" y="3668101"/>
            <a:ext cx="13321226" cy="68895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6527586" y="826567"/>
            <a:ext cx="10731714" cy="161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/>
            <a:r>
              <a:rPr lang="en-US" sz="9600" b="1" i="1" u="sng" dirty="0">
                <a:solidFill>
                  <a:srgbClr val="141414"/>
                </a:solidFill>
                <a:latin typeface="Algerian" panose="04020705040A02060702" pitchFamily="82" charset="0"/>
                <a:sym typeface="Barlow"/>
              </a:rPr>
              <a:t>FUN SCHOOL</a:t>
            </a:r>
            <a:endParaRPr lang="en-US" i="1" u="sng" dirty="0">
              <a:latin typeface="Algerian" panose="04020705040A02060702" pitchFamily="82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/>
          <p:nvPr/>
        </p:nvSpPr>
        <p:spPr>
          <a:xfrm>
            <a:off x="251324" y="125448"/>
            <a:ext cx="1806504" cy="1806504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1414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585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10235149" y="8753588"/>
            <a:ext cx="7024152" cy="504712"/>
            <a:chOff x="-859569" y="-160999"/>
            <a:chExt cx="9365535" cy="672950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EDUTHON-EDUCATION THEMED  HACKATHON</a:t>
              </a:r>
              <a:endParaRPr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7307557" y="-160999"/>
              <a:ext cx="1198409" cy="67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i="0" u="none" strike="noStrike" cap="non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/>
            </a:p>
          </p:txBody>
        </p:sp>
      </p:grpSp>
      <p:sp>
        <p:nvSpPr>
          <p:cNvPr id="91" name="Google Shape;91;p13"/>
          <p:cNvSpPr txBox="1"/>
          <p:nvPr/>
        </p:nvSpPr>
        <p:spPr>
          <a:xfrm>
            <a:off x="6527587" y="2445490"/>
            <a:ext cx="10731714" cy="55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lgerian" panose="04020705040A02060702" pitchFamily="82" charset="0"/>
              </a:rPr>
              <a:t>EDUCATION </a:t>
            </a:r>
            <a:r>
              <a:rPr lang="en-US" sz="32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WILL BE  </a:t>
            </a:r>
            <a:r>
              <a:rPr lang="en-US" sz="3200" b="1" dirty="0">
                <a:solidFill>
                  <a:srgbClr val="FF0000"/>
                </a:solidFill>
                <a:latin typeface="Algerian" panose="04020705040A02060702" pitchFamily="82" charset="0"/>
              </a:rPr>
              <a:t>FUN FOR EVERYONE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4281055" y="3081500"/>
            <a:ext cx="12978245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/>
            <a:r>
              <a:rPr lang="en-US" sz="8000" b="1" dirty="0">
                <a:solidFill>
                  <a:srgbClr val="141414"/>
                </a:solidFill>
                <a:latin typeface="Algerian" panose="04020705040A02060702" pitchFamily="82" charset="0"/>
                <a:ea typeface="Barlow"/>
                <a:cs typeface="Barlow"/>
                <a:sym typeface="Barlow"/>
              </a:rPr>
              <a:t>TEAM </a:t>
            </a:r>
            <a:r>
              <a:rPr lang="en-US" sz="8000" b="1" dirty="0" smtClean="0">
                <a:solidFill>
                  <a:srgbClr val="141414"/>
                </a:solidFill>
                <a:latin typeface="Algerian" panose="04020705040A02060702" pitchFamily="82" charset="0"/>
                <a:ea typeface="Barlow"/>
                <a:cs typeface="Barlow"/>
                <a:sym typeface="Barlow"/>
              </a:rPr>
              <a:t>NAME-</a:t>
            </a:r>
            <a:r>
              <a:rPr lang="en-US" sz="8000" b="1" dirty="0" smtClean="0">
                <a:solidFill>
                  <a:srgbClr val="141414"/>
                </a:solidFill>
                <a:latin typeface="Algerian" panose="04020705040A02060702" pitchFamily="82" charset="0"/>
                <a:sym typeface="Barlow"/>
              </a:rPr>
              <a:t>RAKBARCA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527587" y="4625074"/>
            <a:ext cx="10731714" cy="248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141414"/>
                </a:solidFill>
                <a:latin typeface="Algerian" panose="04020705040A02060702" pitchFamily="82" charset="0"/>
                <a:ea typeface="Barlow"/>
                <a:cs typeface="Barlow"/>
                <a:sym typeface="Barlow"/>
              </a:rPr>
              <a:t>TEAM </a:t>
            </a:r>
            <a:r>
              <a:rPr lang="en-US" sz="4200" b="1" i="0" u="none" strike="noStrike" cap="none" dirty="0" smtClean="0">
                <a:solidFill>
                  <a:srgbClr val="141414"/>
                </a:solidFill>
                <a:latin typeface="Algerian" panose="04020705040A02060702" pitchFamily="82" charset="0"/>
                <a:ea typeface="Barlow"/>
                <a:cs typeface="Barlow"/>
                <a:sym typeface="Barlow"/>
              </a:rPr>
              <a:t>MEMBERS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 smtClean="0">
                <a:solidFill>
                  <a:srgbClr val="141414"/>
                </a:solidFill>
                <a:latin typeface="Algerian" panose="04020705040A02060702" pitchFamily="82" charset="0"/>
                <a:sym typeface="Barlow"/>
              </a:rPr>
              <a:t>RAKSHITH RAMESH IYER</a:t>
            </a:r>
            <a:endParaRPr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DA7D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028700" y="334644"/>
            <a:ext cx="8550818" cy="228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>
                <a:solidFill>
                  <a:srgbClr val="F6F6F6"/>
                </a:solidFill>
                <a:latin typeface="Barlow"/>
                <a:ea typeface="Barlow"/>
                <a:cs typeface="Barlow"/>
                <a:sym typeface="Barlow"/>
              </a:rPr>
              <a:t>PROBLEM STATEMENT</a:t>
            </a:r>
            <a:endParaRPr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62446" y="2493867"/>
            <a:ext cx="9405363" cy="7462720"/>
            <a:chOff x="0" y="-47625"/>
            <a:chExt cx="12540484" cy="9950293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0" y="-47625"/>
              <a:ext cx="12540484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0" y="786029"/>
              <a:ext cx="12540484" cy="9116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2400" b="1" dirty="0">
                  <a:latin typeface="Algerian" panose="04020705040A02060702" pitchFamily="82" charset="0"/>
                </a:rPr>
                <a:t>1] EDUCATION IN INDIA HAS BEEN A PROBLEM FOR MANY YEARS.</a:t>
              </a:r>
            </a:p>
            <a:p>
              <a:pPr lvl="0">
                <a:lnSpc>
                  <a:spcPct val="150000"/>
                </a:lnSpc>
              </a:pPr>
              <a:r>
                <a:rPr lang="en-US" sz="2400" b="1" dirty="0">
                  <a:latin typeface="Algerian" panose="04020705040A02060702" pitchFamily="82" charset="0"/>
                </a:rPr>
                <a:t>2] IF NOT FOR THE NEW LAWS INDIAN EDUCATION LACKED IN MANY WAYS.</a:t>
              </a:r>
            </a:p>
            <a:p>
              <a:pPr lvl="0">
                <a:lnSpc>
                  <a:spcPct val="150000"/>
                </a:lnSpc>
              </a:pPr>
              <a:r>
                <a:rPr lang="en-US" sz="2400" b="1" dirty="0">
                  <a:latin typeface="Algerian" panose="04020705040A02060702" pitchFamily="82" charset="0"/>
                </a:rPr>
                <a:t>3] KIDS SUFFERED THE MOST, BECAUSE OF SUCH LOW QUALITY EDUCATION.</a:t>
              </a:r>
            </a:p>
            <a:p>
              <a:pPr lvl="0">
                <a:lnSpc>
                  <a:spcPct val="150000"/>
                </a:lnSpc>
              </a:pPr>
              <a:r>
                <a:rPr lang="en-US" sz="2400" b="1" dirty="0">
                  <a:latin typeface="Algerian" panose="04020705040A02060702" pitchFamily="82" charset="0"/>
                </a:rPr>
                <a:t>4] AT A TIME WHEN MANY OF OUR COUNTRY MEN AND WOMEN LEAD TOP ORGANISATIONS, IT’S A SHAME MOST OF THEM HAD TO LEAVE OUR COUNTRY FOR FURTHER EDUCATION.</a:t>
              </a:r>
            </a:p>
            <a:p>
              <a:pPr lvl="0">
                <a:lnSpc>
                  <a:spcPct val="150000"/>
                </a:lnSpc>
              </a:pPr>
              <a:r>
                <a:rPr lang="en-US" sz="2400" b="1" dirty="0">
                  <a:latin typeface="Algerian" panose="04020705040A02060702" pitchFamily="82" charset="0"/>
                </a:rPr>
                <a:t>5] THE PROBLEM SHOULD BE SOLVED FROM ROOT STAGE, ONLY THEN WE CAN ENSURE SAFE FUTURE</a:t>
              </a:r>
            </a:p>
            <a:p>
              <a:pPr lvl="0">
                <a:lnSpc>
                  <a:spcPct val="150000"/>
                </a:lnSpc>
              </a:pPr>
              <a:r>
                <a:rPr lang="en-US" sz="2400" b="1" dirty="0">
                  <a:latin typeface="Algerian" panose="04020705040A02060702" pitchFamily="82" charset="0"/>
                </a:rPr>
                <a:t>6] KIDS ENACT WHAT THEY SEE AND LEARN FROM OTHERS.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260589">
            <a:off x="9544044" y="1643265"/>
            <a:ext cx="2819335" cy="8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 rot="-2971793">
            <a:off x="7796637" y="767395"/>
            <a:ext cx="2748387" cy="97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latin typeface="Algerian" panose="04020705040A02060702" pitchFamily="82" charset="0"/>
                <a:ea typeface="Open Sans"/>
                <a:cs typeface="Open Sans"/>
                <a:sym typeface="Open Sans"/>
              </a:rPr>
              <a:t>FUN FILLED EDUCATION</a:t>
            </a:r>
            <a:endParaRPr b="1" dirty="0">
              <a:latin typeface="Algerian" panose="04020705040A02060702" pitchFamily="82" charset="0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48137" y="45888"/>
            <a:ext cx="1571982" cy="146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1476453"/>
            <a:ext cx="5143500" cy="84801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264431" y="437992"/>
            <a:ext cx="10912607" cy="11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PROPOSED SOLUTION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264431" y="2798618"/>
            <a:ext cx="11268706" cy="694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srgbClr val="141414"/>
                </a:solidFill>
                <a:latin typeface="Algerian" panose="04020705040A02060702" pitchFamily="82" charset="0"/>
                <a:ea typeface="Barlow Medium"/>
                <a:cs typeface="Barlow Medium"/>
                <a:sym typeface="Barlow Medium"/>
              </a:rPr>
              <a:t>1] THAT’S WHERE WE INTRODUCE FUN SCHOOL, EDUCATION IS FILLED WITH FUN FOR ALL.</a:t>
            </a:r>
          </a:p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srgbClr val="141414"/>
                </a:solidFill>
                <a:latin typeface="Algerian" panose="04020705040A02060702" pitchFamily="82" charset="0"/>
                <a:ea typeface="Barlow Medium"/>
                <a:cs typeface="Barlow Medium"/>
                <a:sym typeface="Barlow Medium"/>
              </a:rPr>
              <a:t>2] THE WEBSITE ALSO HAS ANOTHER SCHOOL CALLED ART SCHOOL FOR KIDS TO LEARN THROUGH DRAWINGS OR PAINTINGS.</a:t>
            </a:r>
          </a:p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srgbClr val="141414"/>
                </a:solidFill>
                <a:latin typeface="Algerian" panose="04020705040A02060702" pitchFamily="82" charset="0"/>
                <a:ea typeface="Barlow Medium"/>
                <a:cs typeface="Barlow Medium"/>
                <a:sym typeface="Barlow Medium"/>
              </a:rPr>
              <a:t>3] THE IDEA IS TO GET HOLD OF THE ROOT AND TO CURE IT BEFORE IT AFFECTS THE ENTIRE TREE.</a:t>
            </a:r>
          </a:p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srgbClr val="141414"/>
                </a:solidFill>
                <a:latin typeface="Algerian" panose="04020705040A02060702" pitchFamily="82" charset="0"/>
                <a:ea typeface="Barlow Medium"/>
                <a:cs typeface="Barlow Medium"/>
                <a:sym typeface="Barlow Medium"/>
              </a:rPr>
              <a:t>4] KIDS GET TO LEARN, SHARE AND GROW TOGETHER.</a:t>
            </a:r>
          </a:p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srgbClr val="141414"/>
                </a:solidFill>
                <a:latin typeface="Algerian" panose="04020705040A02060702" pitchFamily="82" charset="0"/>
                <a:ea typeface="Barlow Medium"/>
                <a:cs typeface="Barlow Medium"/>
                <a:sym typeface="Barlow Medium"/>
              </a:rPr>
              <a:t>5] BOTH FUNSCHOOL AND ARTSCHOOL WILL BRING OUT PRACTICAL APPLICATIONS AND PROBLEM SOLVING ABILITY IN KIDS AND WILL PREVENT THEM FROM ROTT LEARNING.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236183">
            <a:off x="7192382" y="2912189"/>
            <a:ext cx="15371928" cy="59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73309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218575" y="1696969"/>
            <a:ext cx="8165283" cy="63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UNIQUE SELLING POINTS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218575" y="5580357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An increase in self-motivation</a:t>
            </a:r>
            <a:r>
              <a:rPr lang="en-IN" b="1" dirty="0">
                <a:latin typeface="Algerian" panose="04020705040A02060702" pitchFamily="82" charset="0"/>
              </a:rPr>
              <a:t>.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18575" y="4742237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575" y="203440"/>
            <a:ext cx="1386081" cy="129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218575" y="7929646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increase in class attendance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23" name="Google Shape;123;p16"/>
          <p:cNvSpPr txBox="1"/>
          <p:nvPr/>
        </p:nvSpPr>
        <p:spPr>
          <a:xfrm>
            <a:off x="218575" y="7091525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4" name="Google Shape;124;p16"/>
          <p:cNvSpPr txBox="1"/>
          <p:nvPr/>
        </p:nvSpPr>
        <p:spPr>
          <a:xfrm>
            <a:off x="9843000" y="2066544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An increase in test performance</a:t>
            </a:r>
            <a:endParaRPr sz="3200" dirty="0"/>
          </a:p>
        </p:txBody>
      </p:sp>
      <p:sp>
        <p:nvSpPr>
          <p:cNvPr id="125" name="Google Shape;125;p16"/>
          <p:cNvSpPr txBox="1"/>
          <p:nvPr/>
        </p:nvSpPr>
        <p:spPr>
          <a:xfrm>
            <a:off x="9843000" y="1228424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6" name="Google Shape;126;p16"/>
          <p:cNvSpPr txBox="1"/>
          <p:nvPr/>
        </p:nvSpPr>
        <p:spPr>
          <a:xfrm>
            <a:off x="8575964" y="4150492"/>
            <a:ext cx="8683336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An increase in divergent thinking</a:t>
            </a:r>
            <a:r>
              <a:rPr lang="en-US" sz="3600" dirty="0">
                <a:latin typeface="Algerian" panose="04020705040A02060702" pitchFamily="82" charset="0"/>
              </a:rPr>
              <a:t>.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9843000" y="3312371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8" name="Google Shape;128;p16"/>
          <p:cNvSpPr txBox="1"/>
          <p:nvPr/>
        </p:nvSpPr>
        <p:spPr>
          <a:xfrm>
            <a:off x="8700655" y="6329688"/>
            <a:ext cx="8558645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An increase of interest in learning</a:t>
            </a:r>
            <a:endParaRPr sz="3600" dirty="0"/>
          </a:p>
        </p:txBody>
      </p:sp>
      <p:sp>
        <p:nvSpPr>
          <p:cNvPr id="129" name="Google Shape;129;p16"/>
          <p:cNvSpPr txBox="1"/>
          <p:nvPr/>
        </p:nvSpPr>
        <p:spPr>
          <a:xfrm>
            <a:off x="9843000" y="5427873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30" name="Google Shape;130;p16"/>
          <p:cNvSpPr txBox="1"/>
          <p:nvPr/>
        </p:nvSpPr>
        <p:spPr>
          <a:xfrm>
            <a:off x="8229600" y="8349941"/>
            <a:ext cx="96012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A reduction of anxiety and stress </a:t>
            </a:r>
            <a:endParaRPr sz="4000" dirty="0"/>
          </a:p>
        </p:txBody>
      </p:sp>
      <p:sp>
        <p:nvSpPr>
          <p:cNvPr id="131" name="Google Shape;131;p16"/>
          <p:cNvSpPr txBox="1"/>
          <p:nvPr/>
        </p:nvSpPr>
        <p:spPr>
          <a:xfrm>
            <a:off x="9843000" y="7511820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32" name="Google Shape;132;p16"/>
          <p:cNvSpPr txBox="1"/>
          <p:nvPr/>
        </p:nvSpPr>
        <p:spPr>
          <a:xfrm>
            <a:off x="218575" y="3479765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An increase in learning. </a:t>
            </a:r>
            <a:r>
              <a:rPr lang="en-IN" sz="4000" b="1" dirty="0">
                <a:latin typeface="Algerian" panose="04020705040A02060702" pitchFamily="82" charset="0"/>
              </a:rPr>
              <a:t>in</a:t>
            </a:r>
            <a:endParaRPr sz="4000" dirty="0"/>
          </a:p>
        </p:txBody>
      </p:sp>
      <p:sp>
        <p:nvSpPr>
          <p:cNvPr id="133" name="Google Shape;133;p16"/>
          <p:cNvSpPr txBox="1"/>
          <p:nvPr/>
        </p:nvSpPr>
        <p:spPr>
          <a:xfrm>
            <a:off x="218575" y="2626734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/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47388">
            <a:off x="13731121" y="-613501"/>
            <a:ext cx="7056358" cy="27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28385" y="2173460"/>
            <a:ext cx="12045623" cy="1005199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2417477" y="3843884"/>
            <a:ext cx="7640923" cy="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Algerian" panose="04020705040A02060702" pitchFamily="82" charset="0"/>
              </a:rPr>
              <a:t>HTML</a:t>
            </a:r>
            <a:endParaRPr sz="4400" dirty="0">
              <a:latin typeface="Algerian" panose="04020705040A02060702" pitchFamily="82" charset="0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2417478" y="7921614"/>
            <a:ext cx="7640923" cy="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Algerian" panose="04020705040A02060702" pitchFamily="82" charset="0"/>
              </a:rPr>
              <a:t>JAVASCRIPT</a:t>
            </a:r>
            <a:endParaRPr sz="4400" dirty="0">
              <a:latin typeface="Algerian" panose="04020705040A02060702" pitchFamily="82" charset="0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1028700" y="3772592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1028700" y="58501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2.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1028700" y="79075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3.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028700" y="1080743"/>
            <a:ext cx="9029700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YOUR TECH STACK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97200" y="41022"/>
            <a:ext cx="2430224" cy="22712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417478" y="5868844"/>
            <a:ext cx="6518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CSS</a:t>
            </a:r>
            <a:endParaRPr lang="en-IN" sz="4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1000308" y="4583200"/>
            <a:ext cx="8564296" cy="2316893"/>
            <a:chOff x="0" y="209550"/>
            <a:chExt cx="11419061" cy="3089191"/>
          </a:xfrm>
        </p:grpSpPr>
        <p:sp>
          <p:nvSpPr>
            <p:cNvPr id="159" name="Google Shape;159;p18"/>
            <p:cNvSpPr txBox="1"/>
            <p:nvPr/>
          </p:nvSpPr>
          <p:spPr>
            <a:xfrm>
              <a:off x="0" y="209550"/>
              <a:ext cx="11419061" cy="2228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0" b="1" i="0" u="none" strike="noStrike" cap="non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THANK YOU</a:t>
              </a: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0" y="2725468"/>
              <a:ext cx="935495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447388">
            <a:off x="6003271" y="-257263"/>
            <a:ext cx="14210931" cy="553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708" y="416409"/>
            <a:ext cx="1890891" cy="176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1198885" y="5867677"/>
            <a:ext cx="6721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Feel free to add more slides!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303</Words>
  <Application>Microsoft Office PowerPoint</Application>
  <PresentationFormat>Custom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Algerian</vt:lpstr>
      <vt:lpstr>Barlow Medium</vt:lpstr>
      <vt:lpstr>Calibri</vt:lpstr>
      <vt:lpstr>Barlow</vt:lpstr>
      <vt:lpstr>Open Sans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Rakshith Ramesh</cp:lastModifiedBy>
  <cp:revision>6</cp:revision>
  <dcterms:modified xsi:type="dcterms:W3CDTF">2020-09-05T21:58:01Z</dcterms:modified>
</cp:coreProperties>
</file>