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lgerian" panose="04020705040A02060702" pitchFamily="82" charset="0"/>
      <p:regular r:id="rId9"/>
    </p:embeddedFont>
    <p:embeddedFont>
      <p:font typeface="Barlow Medium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Barlow" panose="020B0604020202020204" charset="0"/>
      <p:bold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-53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35667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50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838984">
            <a:off x="-3769805" y="3668101"/>
            <a:ext cx="13321226" cy="68895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6527586" y="313029"/>
            <a:ext cx="10731714" cy="161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1" u="sng" dirty="0" smtClean="0">
                <a:solidFill>
                  <a:srgbClr val="141414"/>
                </a:solidFill>
                <a:latin typeface="Algerian" panose="04020705040A02060702" pitchFamily="82" charset="0"/>
                <a:sym typeface="Barlow"/>
              </a:rPr>
              <a:t>FUN SCHOOL</a:t>
            </a:r>
            <a:endParaRPr i="1" u="sng" dirty="0">
              <a:latin typeface="Algerian" panose="04020705040A02060702" pitchFamily="82" charset="0"/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10235149" y="8753588"/>
            <a:ext cx="7024152" cy="504712"/>
            <a:chOff x="-859569" y="-160999"/>
            <a:chExt cx="9365535" cy="672950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dirty="0" smtClean="0">
                  <a:solidFill>
                    <a:srgbClr val="141414"/>
                  </a:solidFill>
                  <a:latin typeface="Barlow Medium"/>
                  <a:sym typeface="Barlow Medium"/>
                </a:rPr>
                <a:t>FUN FOR EVERYONE</a:t>
              </a:r>
              <a:endParaRPr dirty="0"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7307557" y="-160999"/>
              <a:ext cx="1198409" cy="67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i="0" u="none" strike="noStrike" cap="non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/>
            </a:p>
          </p:txBody>
        </p:sp>
      </p:grpSp>
      <p:sp>
        <p:nvSpPr>
          <p:cNvPr id="91" name="Google Shape;91;p13"/>
          <p:cNvSpPr txBox="1"/>
          <p:nvPr/>
        </p:nvSpPr>
        <p:spPr>
          <a:xfrm>
            <a:off x="6527586" y="2562086"/>
            <a:ext cx="10731714" cy="55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EDUCATION IS FUN FOR EVERYONE</a:t>
            </a:r>
            <a:endParaRPr sz="3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359510" y="4625074"/>
            <a:ext cx="12526707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TEAM </a:t>
            </a:r>
            <a:r>
              <a:rPr lang="en-US" sz="8000" b="1" i="0" u="none" strike="noStrike" cap="none" dirty="0" smtClean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NAME- RAKBARCA</a:t>
            </a:r>
            <a:endParaRPr dirty="0"/>
          </a:p>
        </p:txBody>
      </p:sp>
      <p:sp>
        <p:nvSpPr>
          <p:cNvPr id="93" name="Google Shape;93;p13"/>
          <p:cNvSpPr txBox="1"/>
          <p:nvPr/>
        </p:nvSpPr>
        <p:spPr>
          <a:xfrm>
            <a:off x="7295829" y="6093594"/>
            <a:ext cx="10731714" cy="227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/>
              <a:t>TEAM MEMBERS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/>
              <a:t>1] RAKSHITH RAMESH IYER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/>
              <a:t>2] RAJI RAMESH</a:t>
            </a:r>
            <a:endParaRPr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DA7D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028700" y="334644"/>
            <a:ext cx="8550818" cy="228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 dirty="0">
                <a:solidFill>
                  <a:srgbClr val="F6F6F6"/>
                </a:solidFill>
                <a:latin typeface="Barlow"/>
                <a:ea typeface="Barlow"/>
                <a:cs typeface="Barlow"/>
                <a:sym typeface="Barlow"/>
              </a:rPr>
              <a:t>PROBLEM STATEMENT</a:t>
            </a:r>
            <a:endParaRPr dirty="0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l="13256" t="7305" b="12931"/>
          <a:stretch/>
        </p:blipFill>
        <p:spPr>
          <a:xfrm>
            <a:off x="10820400" y="0"/>
            <a:ext cx="74676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4"/>
          <p:cNvGrpSpPr/>
          <p:nvPr/>
        </p:nvGrpSpPr>
        <p:grpSpPr>
          <a:xfrm>
            <a:off x="1028700" y="2582543"/>
            <a:ext cx="9405363" cy="7462720"/>
            <a:chOff x="0" y="-47625"/>
            <a:chExt cx="12540484" cy="9950293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0" y="-47625"/>
              <a:ext cx="12540484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0" y="786029"/>
              <a:ext cx="12540484" cy="9116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smtClean="0">
                  <a:latin typeface="Algerian" panose="04020705040A02060702" pitchFamily="82" charset="0"/>
                </a:rPr>
                <a:t>1] EDUCATION IN INDIA HAS BEEN A PROBLEM FOR MANY YEARS.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smtClean="0">
                  <a:latin typeface="Algerian" panose="04020705040A02060702" pitchFamily="82" charset="0"/>
                </a:rPr>
                <a:t>2] IF NOT FOR THE NEW LAWS INDIAN EDUCATION LACKED IN MANY WAYS.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smtClean="0">
                  <a:latin typeface="Algerian" panose="04020705040A02060702" pitchFamily="82" charset="0"/>
                </a:rPr>
                <a:t>3] KIDS SUFFERED THE MOST, BECAUSE OF SUCH LOW QUALITY EDUCATION.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smtClean="0">
                  <a:latin typeface="Algerian" panose="04020705040A02060702" pitchFamily="82" charset="0"/>
                </a:rPr>
                <a:t>4] AT A TIME WHEN MANY OF OUR COUNTRY MEN AND WOMEN LEAD TOP ORGANISATIONS, IT’S A SHAME MOST OF THEM HAD TO LEAVE OUR COUNTRY FOR FURTHER EDUCATION.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smtClean="0">
                  <a:latin typeface="Algerian" panose="04020705040A02060702" pitchFamily="82" charset="0"/>
                </a:rPr>
                <a:t>5] THE PROBLEM SHOULD BE SOLVED FROM ROOT STAGE, ONLY THEN WE CAN ENSURE SAFE FUTURE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smtClean="0">
                  <a:latin typeface="Algerian" panose="04020705040A02060702" pitchFamily="82" charset="0"/>
                </a:rPr>
                <a:t>6] KIDS ENACT WHAT THEY SEE AND LEARN FROM OTHERS.</a:t>
              </a:r>
              <a:endParaRPr sz="2400" b="1" dirty="0">
                <a:latin typeface="Algerian" panose="04020705040A02060702" pitchFamily="82" charset="0"/>
              </a:endParaRPr>
            </a:p>
          </p:txBody>
        </p:sp>
      </p:grpSp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60589">
            <a:off x="9544044" y="1643265"/>
            <a:ext cx="2819335" cy="8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 rot="-2971793">
            <a:off x="7796637" y="767395"/>
            <a:ext cx="2748387" cy="97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latin typeface="Open Sans"/>
                <a:ea typeface="Open Sans"/>
                <a:cs typeface="Open Sans"/>
                <a:sym typeface="Open Sans"/>
              </a:rPr>
              <a:t>FUN FILLED ENVIRONMENT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264431" y="437992"/>
            <a:ext cx="10912607" cy="11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PROPOSED SOLUTION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264431" y="1953491"/>
            <a:ext cx="11268706" cy="845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rgbClr val="141414"/>
                </a:solidFill>
                <a:latin typeface="Algerian" panose="04020705040A02060702" pitchFamily="82" charset="0"/>
                <a:ea typeface="Barlow Medium"/>
                <a:cs typeface="Barlow Medium"/>
                <a:sym typeface="Barlow Medium"/>
              </a:rPr>
              <a:t>1] THAT’S WHERE WE INTRODUCE FUN SCHOOL, EDUCATION IS FILLED WITH FUN FOR ALL.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41414"/>
                </a:solidFill>
                <a:latin typeface="Algerian" panose="04020705040A02060702" pitchFamily="82" charset="0"/>
                <a:ea typeface="Barlow Medium"/>
                <a:cs typeface="Barlow Medium"/>
                <a:sym typeface="Barlow Medium"/>
              </a:rPr>
              <a:t>2] THE WEBSITE ALSO HAS ANOTHER SCHOOL CALLED ART SCHOOL FOR KIDS TO LEARN THROUGH DRAWINGS OR PAINTINGS.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rgbClr val="141414"/>
                </a:solidFill>
                <a:latin typeface="Algerian" panose="04020705040A02060702" pitchFamily="82" charset="0"/>
                <a:ea typeface="Barlow Medium"/>
                <a:cs typeface="Barlow Medium"/>
                <a:sym typeface="Barlow Medium"/>
              </a:rPr>
              <a:t>3] THE IDEA IS TO GET HOLD OF THE ROOT AND TO CURE IT BEFORE IT AFFECTS THE ENTIRE TREE.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41414"/>
                </a:solidFill>
                <a:latin typeface="Algerian" panose="04020705040A02060702" pitchFamily="82" charset="0"/>
                <a:ea typeface="Barlow Medium"/>
                <a:cs typeface="Barlow Medium"/>
                <a:sym typeface="Barlow Medium"/>
              </a:rPr>
              <a:t>4] KIDS GET TO LEARN, SHARE AND GROW TOGETHER.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rgbClr val="141414"/>
                </a:solidFill>
                <a:latin typeface="Algerian" panose="04020705040A02060702" pitchFamily="82" charset="0"/>
                <a:ea typeface="Barlow Medium"/>
                <a:cs typeface="Barlow Medium"/>
                <a:sym typeface="Barlow Medium"/>
              </a:rPr>
              <a:t>5] BOTH FUNSCHOOL AND ARTSCHOOL WILL BRING OUT PRACTICAL APPLICATIONS AND PROBLEM SOLVING ABILITY IN KIDS AND WILL PREVENT THEM FROM ROTT LEARNING.</a:t>
            </a:r>
            <a:endParaRPr lang="en-US" sz="2400" b="1" i="0" u="none" strike="noStrike" cap="none" dirty="0">
              <a:solidFill>
                <a:srgbClr val="141414"/>
              </a:solidFill>
              <a:latin typeface="Algerian" panose="04020705040A02060702" pitchFamily="82" charset="0"/>
              <a:ea typeface="Barlow Medium"/>
              <a:cs typeface="Barlow Medium"/>
              <a:sym typeface="Barlow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236183">
            <a:off x="7192382" y="2912189"/>
            <a:ext cx="15371928" cy="5905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218575" y="1696969"/>
            <a:ext cx="8165283" cy="63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UNIQUE SELLING POINTS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218575" y="5580357"/>
            <a:ext cx="8288116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An increase in self-motivation</a:t>
            </a:r>
            <a:r>
              <a:rPr lang="en-IN" sz="3600" b="1" dirty="0">
                <a:latin typeface="Algerian" panose="04020705040A02060702" pitchFamily="82" charset="0"/>
              </a:rPr>
              <a:t>.</a:t>
            </a:r>
            <a:endParaRPr sz="3600" b="1" dirty="0">
              <a:latin typeface="Algerian" panose="04020705040A02060702" pitchFamily="82" charset="0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18575" y="4742237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0" y="7919843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increase in class attendance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23" name="Google Shape;123;p16"/>
          <p:cNvSpPr txBox="1"/>
          <p:nvPr/>
        </p:nvSpPr>
        <p:spPr>
          <a:xfrm>
            <a:off x="218575" y="7091525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4" name="Google Shape;124;p16"/>
          <p:cNvSpPr txBox="1"/>
          <p:nvPr/>
        </p:nvSpPr>
        <p:spPr>
          <a:xfrm>
            <a:off x="8201891" y="2066544"/>
            <a:ext cx="9057409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An increase in test performance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25" name="Google Shape;125;p16"/>
          <p:cNvSpPr txBox="1"/>
          <p:nvPr/>
        </p:nvSpPr>
        <p:spPr>
          <a:xfrm>
            <a:off x="9843000" y="1228424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6" name="Google Shape;126;p16"/>
          <p:cNvSpPr txBox="1"/>
          <p:nvPr/>
        </p:nvSpPr>
        <p:spPr>
          <a:xfrm>
            <a:off x="8506691" y="4150491"/>
            <a:ext cx="8752609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An increase in divergent thinking</a:t>
            </a:r>
            <a:r>
              <a:rPr lang="en-US" sz="3600" dirty="0">
                <a:latin typeface="Algerian" panose="04020705040A02060702" pitchFamily="82" charset="0"/>
              </a:rPr>
              <a:t>.</a:t>
            </a:r>
            <a:endParaRPr sz="3600" dirty="0">
              <a:latin typeface="Algerian" panose="04020705040A02060702" pitchFamily="82" charset="0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9843000" y="3312371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8" name="Google Shape;128;p16"/>
          <p:cNvSpPr txBox="1"/>
          <p:nvPr/>
        </p:nvSpPr>
        <p:spPr>
          <a:xfrm>
            <a:off x="8091055" y="6265994"/>
            <a:ext cx="9168245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An increase of interest in learning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29" name="Google Shape;129;p16"/>
          <p:cNvSpPr txBox="1"/>
          <p:nvPr/>
        </p:nvSpPr>
        <p:spPr>
          <a:xfrm>
            <a:off x="9843000" y="5427873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30" name="Google Shape;130;p16"/>
          <p:cNvSpPr txBox="1"/>
          <p:nvPr/>
        </p:nvSpPr>
        <p:spPr>
          <a:xfrm>
            <a:off x="8383858" y="8349941"/>
            <a:ext cx="8875442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A reduction of anxiety and stress </a:t>
            </a:r>
            <a:r>
              <a:rPr lang="en-US" dirty="0"/>
              <a:t>in dealing with difficult material.</a:t>
            </a:r>
            <a:endParaRPr dirty="0"/>
          </a:p>
        </p:txBody>
      </p:sp>
      <p:sp>
        <p:nvSpPr>
          <p:cNvPr id="131" name="Google Shape;131;p16"/>
          <p:cNvSpPr txBox="1"/>
          <p:nvPr/>
        </p:nvSpPr>
        <p:spPr>
          <a:xfrm>
            <a:off x="9843000" y="7511820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32" name="Google Shape;132;p16"/>
          <p:cNvSpPr txBox="1"/>
          <p:nvPr/>
        </p:nvSpPr>
        <p:spPr>
          <a:xfrm>
            <a:off x="318655" y="3464855"/>
            <a:ext cx="731622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3600" b="1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An </a:t>
            </a:r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increase in learning.</a:t>
            </a:r>
            <a:r>
              <a:rPr lang="en-IN" sz="3600" b="1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IN" sz="3600" b="1" dirty="0">
                <a:latin typeface="Algerian" panose="04020705040A02060702" pitchFamily="82" charset="0"/>
              </a:rPr>
              <a:t>in </a:t>
            </a:r>
            <a:r>
              <a:rPr lang="en-IN" dirty="0"/>
              <a:t>learning.</a:t>
            </a:r>
            <a:endParaRPr dirty="0"/>
          </a:p>
        </p:txBody>
      </p:sp>
      <p:sp>
        <p:nvSpPr>
          <p:cNvPr id="133" name="Google Shape;133;p16"/>
          <p:cNvSpPr txBox="1"/>
          <p:nvPr/>
        </p:nvSpPr>
        <p:spPr>
          <a:xfrm>
            <a:off x="218575" y="2626734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 dirty="0"/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447388">
            <a:off x="13731121" y="-613501"/>
            <a:ext cx="7056358" cy="27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28385" y="2173460"/>
            <a:ext cx="12045623" cy="100519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7"/>
          <p:cNvGrpSpPr/>
          <p:nvPr/>
        </p:nvGrpSpPr>
        <p:grpSpPr>
          <a:xfrm>
            <a:off x="2417477" y="3785573"/>
            <a:ext cx="7640923" cy="1356484"/>
            <a:chOff x="0" y="-47625"/>
            <a:chExt cx="10187898" cy="1808645"/>
          </a:xfrm>
        </p:grpSpPr>
        <p:sp>
          <p:nvSpPr>
            <p:cNvPr id="141" name="Google Shape;141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 smtClean="0">
                  <a:solidFill>
                    <a:srgbClr val="141414"/>
                  </a:solidFill>
                  <a:latin typeface="Algerian" panose="04020705040A02060702" pitchFamily="82" charset="0"/>
                  <a:sym typeface="Barlow Medium"/>
                </a:rPr>
                <a:t>HTML</a:t>
              </a:r>
              <a:endParaRPr sz="5400" b="1" dirty="0">
                <a:latin typeface="Algerian" panose="04020705040A02060702" pitchFamily="82" charset="0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2363791" y="6000209"/>
            <a:ext cx="7694609" cy="1199248"/>
            <a:chOff x="-71581" y="162023"/>
            <a:chExt cx="10259479" cy="1598997"/>
          </a:xfrm>
        </p:grpSpPr>
        <p:sp>
          <p:nvSpPr>
            <p:cNvPr id="144" name="Google Shape;144;p17"/>
            <p:cNvSpPr txBox="1"/>
            <p:nvPr/>
          </p:nvSpPr>
          <p:spPr>
            <a:xfrm>
              <a:off x="-71581" y="162023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 smtClean="0">
                  <a:solidFill>
                    <a:srgbClr val="141414"/>
                  </a:solidFill>
                  <a:latin typeface="Algerian" panose="04020705040A02060702" pitchFamily="82" charset="0"/>
                  <a:sym typeface="Barlow Medium"/>
                </a:rPr>
                <a:t>CSS</a:t>
              </a:r>
              <a:endParaRPr sz="5400" b="1" dirty="0">
                <a:latin typeface="Algerian" panose="04020705040A02060702" pitchFamily="82" charset="0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7" name="Google Shape;147;p17"/>
          <p:cNvSpPr txBox="1"/>
          <p:nvPr/>
        </p:nvSpPr>
        <p:spPr>
          <a:xfrm>
            <a:off x="2417476" y="8115350"/>
            <a:ext cx="7640923" cy="429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rgbClr val="141414"/>
                </a:solidFill>
                <a:latin typeface="Algerian" panose="04020705040A02060702" pitchFamily="82" charset="0"/>
                <a:sym typeface="Barlow Medium"/>
              </a:rPr>
              <a:t>JAVASCRIPT</a:t>
            </a:r>
            <a:endParaRPr sz="5400" b="1" dirty="0">
              <a:latin typeface="Algerian" panose="04020705040A02060702" pitchFamily="82" charset="0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1028700" y="3772592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1028700" y="58501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2.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1028700" y="79075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3.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028700" y="1080743"/>
            <a:ext cx="9029700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YOUR TECH STACK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1000308" y="4583200"/>
            <a:ext cx="8564296" cy="2316893"/>
            <a:chOff x="0" y="209550"/>
            <a:chExt cx="11419061" cy="3089191"/>
          </a:xfrm>
        </p:grpSpPr>
        <p:sp>
          <p:nvSpPr>
            <p:cNvPr id="159" name="Google Shape;159;p18"/>
            <p:cNvSpPr txBox="1"/>
            <p:nvPr/>
          </p:nvSpPr>
          <p:spPr>
            <a:xfrm>
              <a:off x="0" y="209550"/>
              <a:ext cx="11419061" cy="2228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0" b="1" i="0" u="none" strike="noStrike" cap="none" dirty="0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THANK YOU</a:t>
              </a:r>
              <a:endParaRPr dirty="0"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0" y="2725468"/>
              <a:ext cx="935495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447388">
            <a:off x="6003271" y="-257263"/>
            <a:ext cx="14210931" cy="553922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1198885" y="5867677"/>
            <a:ext cx="6721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313</Words>
  <Application>Microsoft Office PowerPoint</Application>
  <PresentationFormat>Custom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Algerian</vt:lpstr>
      <vt:lpstr>Barlow Medium</vt:lpstr>
      <vt:lpstr>Calibri</vt:lpstr>
      <vt:lpstr>Barlow</vt:lpstr>
      <vt:lpstr>Open Sans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Rakshith Ramesh</cp:lastModifiedBy>
  <cp:revision>8</cp:revision>
  <dcterms:modified xsi:type="dcterms:W3CDTF">2020-09-05T21:58:07Z</dcterms:modified>
</cp:coreProperties>
</file>