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1140" autoAdjust="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142838B-A020-4D31-BB6E-068F87C89D2C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539BD8C-B938-43C7-AF53-BE231EE278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42838B-A020-4D31-BB6E-068F87C89D2C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39BD8C-B938-43C7-AF53-BE231EE278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9142838B-A020-4D31-BB6E-068F87C89D2C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539BD8C-B938-43C7-AF53-BE231EE278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42838B-A020-4D31-BB6E-068F87C89D2C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39BD8C-B938-43C7-AF53-BE231EE278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142838B-A020-4D31-BB6E-068F87C89D2C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539BD8C-B938-43C7-AF53-BE231EE278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42838B-A020-4D31-BB6E-068F87C89D2C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39BD8C-B938-43C7-AF53-BE231EE278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42838B-A020-4D31-BB6E-068F87C89D2C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39BD8C-B938-43C7-AF53-BE231EE278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42838B-A020-4D31-BB6E-068F87C89D2C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39BD8C-B938-43C7-AF53-BE231EE278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142838B-A020-4D31-BB6E-068F87C89D2C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39BD8C-B938-43C7-AF53-BE231EE278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42838B-A020-4D31-BB6E-068F87C89D2C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39BD8C-B938-43C7-AF53-BE231EE278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42838B-A020-4D31-BB6E-068F87C89D2C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39BD8C-B938-43C7-AF53-BE231EE278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9142838B-A020-4D31-BB6E-068F87C89D2C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539BD8C-B938-43C7-AF53-BE231EE278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3600" dirty="0" err="1" smtClean="0"/>
              <a:t>Restuarant</a:t>
            </a:r>
            <a:r>
              <a:rPr lang="en-IN" sz="3600" dirty="0" smtClean="0"/>
              <a:t>  web page</a:t>
            </a:r>
            <a:br>
              <a:rPr lang="en-IN" sz="3600" dirty="0" smtClean="0"/>
            </a:br>
            <a:r>
              <a:rPr lang="en-IN" sz="3600" dirty="0" smtClean="0"/>
              <a:t>“Dazzle-dining”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                                                             </a:t>
            </a:r>
            <a:r>
              <a:rPr lang="en-IN" sz="1800" dirty="0" smtClean="0"/>
              <a:t>by,</a:t>
            </a:r>
          </a:p>
          <a:p>
            <a:r>
              <a:rPr lang="en-IN" sz="1800" dirty="0"/>
              <a:t> </a:t>
            </a:r>
            <a:r>
              <a:rPr lang="en-IN" sz="1800" dirty="0" smtClean="0"/>
              <a:t>                                                                                                      </a:t>
            </a:r>
            <a:r>
              <a:rPr lang="en-IN" sz="1800" dirty="0" err="1" smtClean="0"/>
              <a:t>Rakshitha</a:t>
            </a:r>
            <a:r>
              <a:rPr lang="en-IN" sz="1800" dirty="0" smtClean="0"/>
              <a:t> M</a:t>
            </a:r>
          </a:p>
          <a:p>
            <a:r>
              <a:rPr lang="en-IN" sz="1800" dirty="0"/>
              <a:t> </a:t>
            </a:r>
            <a:r>
              <a:rPr lang="en-IN" sz="1800" dirty="0" smtClean="0"/>
              <a:t>                                                                                                       2</a:t>
            </a:r>
            <a:r>
              <a:rPr lang="en-IN" sz="1800" baseline="30000" dirty="0" smtClean="0"/>
              <a:t>nd</a:t>
            </a:r>
            <a:r>
              <a:rPr lang="en-IN" sz="1800" dirty="0" smtClean="0"/>
              <a:t> year ISE</a:t>
            </a:r>
          </a:p>
          <a:p>
            <a:r>
              <a:rPr lang="en-IN" sz="1800" dirty="0"/>
              <a:t> </a:t>
            </a:r>
            <a:r>
              <a:rPr lang="en-IN" sz="1800" dirty="0" smtClean="0"/>
              <a:t>                                                                                                       4nm21is121</a:t>
            </a:r>
          </a:p>
          <a:p>
            <a:r>
              <a:rPr lang="en-IN" sz="1800" dirty="0"/>
              <a:t> </a:t>
            </a:r>
            <a:r>
              <a:rPr lang="en-IN" sz="1800" dirty="0" smtClean="0"/>
              <a:t>                                                                                                   </a:t>
            </a:r>
            <a:r>
              <a:rPr lang="en-IN" sz="1800" dirty="0" err="1" smtClean="0"/>
              <a:t>NMAMIT,nitte</a:t>
            </a:r>
            <a:r>
              <a:rPr lang="en-IN" sz="1800" dirty="0" smtClean="0"/>
              <a:t>    </a:t>
            </a:r>
            <a:endParaRPr lang="en-US"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Create a webpage </a:t>
            </a:r>
            <a:r>
              <a:rPr lang="en-IN" dirty="0" smtClean="0"/>
              <a:t>describing </a:t>
            </a:r>
            <a:r>
              <a:rPr lang="en-IN" dirty="0" smtClean="0"/>
              <a:t>the service </a:t>
            </a:r>
            <a:r>
              <a:rPr lang="en-IN" dirty="0" smtClean="0"/>
              <a:t>for</a:t>
            </a:r>
          </a:p>
          <a:p>
            <a:pPr>
              <a:buNone/>
            </a:pPr>
            <a:r>
              <a:rPr lang="en-IN" dirty="0" smtClean="0"/>
              <a:t>a</a:t>
            </a:r>
            <a:r>
              <a:rPr lang="en-IN" dirty="0" smtClean="0"/>
              <a:t>  restaurant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Display pictures of dishes and prices</a:t>
            </a:r>
          </a:p>
          <a:p>
            <a:pPr>
              <a:buNone/>
            </a:pPr>
            <a:r>
              <a:rPr lang="en-IN" dirty="0" smtClean="0"/>
              <a:t>Display customer rating and reviews for the  </a:t>
            </a:r>
          </a:p>
          <a:p>
            <a:pPr>
              <a:buNone/>
            </a:pPr>
            <a:r>
              <a:rPr lang="en-IN" dirty="0" err="1" smtClean="0"/>
              <a:t>Restuarant</a:t>
            </a:r>
            <a:endParaRPr lang="en-IN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Elements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IN" dirty="0" smtClean="0"/>
              <a:t>Food gallery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Menu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Chefs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Ratings and reviews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Home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Contact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46575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7239000" cy="559850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ü"/>
            </a:pPr>
            <a:r>
              <a:rPr lang="en-US" dirty="0" smtClean="0"/>
              <a:t>Home</a:t>
            </a:r>
          </a:p>
          <a:p>
            <a:pPr>
              <a:buNone/>
            </a:pPr>
            <a:r>
              <a:rPr lang="en-US" dirty="0" smtClean="0"/>
              <a:t>Welcome page is designed with the name of </a:t>
            </a:r>
          </a:p>
          <a:p>
            <a:pPr>
              <a:buNone/>
            </a:pPr>
            <a:r>
              <a:rPr lang="en-US" dirty="0" smtClean="0"/>
              <a:t>the </a:t>
            </a:r>
            <a:r>
              <a:rPr lang="en-US" dirty="0" err="1" smtClean="0"/>
              <a:t>retuarant</a:t>
            </a:r>
            <a:r>
              <a:rPr lang="en-US" dirty="0" smtClean="0"/>
              <a:t> “Dazzle-Dining”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Food gallery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This consists of images of food items of all</a:t>
            </a:r>
          </a:p>
          <a:p>
            <a:pPr>
              <a:buNone/>
            </a:pPr>
            <a:r>
              <a:rPr lang="en-US" dirty="0" err="1" smtClean="0"/>
              <a:t>Varities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There is an extra section in this called</a:t>
            </a:r>
          </a:p>
          <a:p>
            <a:pPr>
              <a:buNone/>
            </a:pPr>
            <a:r>
              <a:rPr lang="en-US" dirty="0" smtClean="0"/>
              <a:t>“specials” which includes the unique dishes</a:t>
            </a:r>
          </a:p>
          <a:p>
            <a:pPr>
              <a:buNone/>
            </a:pPr>
            <a:r>
              <a:rPr lang="en-US" dirty="0" smtClean="0"/>
              <a:t>available in the </a:t>
            </a:r>
            <a:r>
              <a:rPr lang="en-US" dirty="0" err="1" smtClean="0"/>
              <a:t>restuarant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39431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857232"/>
            <a:ext cx="7239000" cy="5598504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Chefs</a:t>
            </a:r>
          </a:p>
          <a:p>
            <a:pPr>
              <a:buNone/>
            </a:pPr>
            <a:r>
              <a:rPr lang="en-US" dirty="0" smtClean="0"/>
              <a:t>This section deals with the information</a:t>
            </a:r>
          </a:p>
          <a:p>
            <a:pPr>
              <a:buNone/>
            </a:pPr>
            <a:r>
              <a:rPr lang="en-US" dirty="0" smtClean="0"/>
              <a:t> regarding chefs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Celebrity chefs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Executive chefs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Assistant chefs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Menu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This is the menu page which has details</a:t>
            </a:r>
          </a:p>
          <a:p>
            <a:pPr>
              <a:buNone/>
            </a:pPr>
            <a:r>
              <a:rPr lang="en-US" dirty="0" smtClean="0"/>
              <a:t>regarding food items and its cost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North </a:t>
            </a:r>
            <a:r>
              <a:rPr lang="en-US" dirty="0" err="1" smtClean="0"/>
              <a:t>Indian,south</a:t>
            </a:r>
            <a:r>
              <a:rPr lang="en-US" dirty="0" smtClean="0"/>
              <a:t> </a:t>
            </a:r>
            <a:r>
              <a:rPr lang="en-US" dirty="0" err="1" smtClean="0"/>
              <a:t>Indian,dessert,milkshake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and much more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46575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7239000" cy="5598504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Contact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This section has details regarding</a:t>
            </a:r>
          </a:p>
          <a:p>
            <a:pPr>
              <a:buNone/>
            </a:pPr>
            <a:r>
              <a:rPr lang="en-US" dirty="0" err="1" smtClean="0"/>
              <a:t>address,contact</a:t>
            </a:r>
            <a:r>
              <a:rPr lang="en-US" dirty="0" smtClean="0"/>
              <a:t> </a:t>
            </a:r>
            <a:r>
              <a:rPr lang="en-US" dirty="0" err="1" smtClean="0"/>
              <a:t>number,open</a:t>
            </a:r>
            <a:r>
              <a:rPr lang="en-US" dirty="0" smtClean="0"/>
              <a:t> hours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Ratings and reviews part is included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Also has a feature for the customer to leave a review </a:t>
            </a:r>
          </a:p>
          <a:p>
            <a:pPr algn="r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071678"/>
            <a:ext cx="6429420" cy="1571636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720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  you</a:t>
            </a:r>
            <a:endParaRPr lang="en-US" sz="720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88</TotalTime>
  <Words>165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Opulent</vt:lpstr>
      <vt:lpstr>Restuarant  web page “Dazzle-dining”</vt:lpstr>
      <vt:lpstr>Problem statement</vt:lpstr>
      <vt:lpstr>Elements </vt:lpstr>
      <vt:lpstr>Slide 4</vt:lpstr>
      <vt:lpstr>Slide 5</vt:lpstr>
      <vt:lpstr>Slide 6</vt:lpstr>
      <vt:lpstr>THANK  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DAZZLE-DINING</dc:title>
  <dc:creator>tswo</dc:creator>
  <cp:lastModifiedBy>tswo</cp:lastModifiedBy>
  <cp:revision>5</cp:revision>
  <dcterms:created xsi:type="dcterms:W3CDTF">2023-03-01T13:26:07Z</dcterms:created>
  <dcterms:modified xsi:type="dcterms:W3CDTF">2023-03-06T21:50:12Z</dcterms:modified>
</cp:coreProperties>
</file>