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Work Sans"/>
      <p:regular r:id="rId14"/>
      <p:bold r:id="rId15"/>
      <p:italic r:id="rId16"/>
      <p:boldItalic r:id="rId17"/>
    </p:embeddedFont>
    <p:embeddedFont>
      <p:font typeface="Work Sans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WorkSans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-bold.fntdata"/><Relationship Id="rId14" Type="http://schemas.openxmlformats.org/officeDocument/2006/relationships/font" Target="fonts/WorkSans-regular.fntdata"/><Relationship Id="rId17" Type="http://schemas.openxmlformats.org/officeDocument/2006/relationships/font" Target="fonts/WorkSans-boldItalic.fntdata"/><Relationship Id="rId16" Type="http://schemas.openxmlformats.org/officeDocument/2006/relationships/font" Target="fonts/WorkSans-italic.fntdata"/><Relationship Id="rId5" Type="http://schemas.openxmlformats.org/officeDocument/2006/relationships/slide" Target="slides/slide1.xml"/><Relationship Id="rId19" Type="http://schemas.openxmlformats.org/officeDocument/2006/relationships/font" Target="fonts/WorkSansLight-bold.fntdata"/><Relationship Id="rId6" Type="http://schemas.openxmlformats.org/officeDocument/2006/relationships/slide" Target="slides/slide2.xml"/><Relationship Id="rId18" Type="http://schemas.openxmlformats.org/officeDocument/2006/relationships/font" Target="fonts/WorkSans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995421" y="2551837"/>
            <a:ext cx="7710833" cy="25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Aplicación de Software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7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Procedimientos Almacenados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Funcionalidad de la Aplicación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