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90" r:id="rId2"/>
  </p:sldMasterIdLst>
  <p:notesMasterIdLst>
    <p:notesMasterId r:id="rId5"/>
  </p:notesMasterIdLst>
  <p:sldIdLst>
    <p:sldId id="266" r:id="rId3"/>
    <p:sldId id="268" r:id="rId4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6D3B7EC-B5E5-44A1-87F2-79C32BA9BDA4}">
          <p14:sldIdLst>
            <p14:sldId id="266"/>
          </p14:sldIdLst>
        </p14:section>
        <p14:section name="Untitled Section" id="{569045B7-AAA9-4A95-B681-AC3CCDC7BFEE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7575D1"/>
    <a:srgbClr val="70B41E"/>
    <a:srgbClr val="4E7D15"/>
    <a:srgbClr val="008000"/>
    <a:srgbClr val="659A2A"/>
    <a:srgbClr val="A9E5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107" d="100"/>
          <a:sy n="107" d="100"/>
        </p:scale>
        <p:origin x="75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710" y="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B5B40-187D-4F94-8EF9-FABAEBB97EC2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0640E-3B90-4C2B-9781-57F920CF2E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24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CBB1A-5038-435A-BA47-A0E4DEB74A53}" type="datetime1">
              <a:rPr lang="de-DE" smtClean="0"/>
              <a:t>04.11.2021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79A4A-F219-4338-85B5-EFC61BD16FCB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16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8FA9D-6F75-4C66-9742-B0A152ADBF08}" type="datetime1">
              <a:rPr lang="de-DE" smtClean="0"/>
              <a:t>04.11.2021</a:t>
            </a:fld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20E63-A198-4E26-9924-F0EAF218480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4906963" cy="565150"/>
          </a:xfrm>
        </p:spPr>
        <p:txBody>
          <a:bodyPr/>
          <a:lstStyle/>
          <a:p>
            <a:r>
              <a:rPr lang="de-DE" dirty="0"/>
              <a:t>Titelmasterformat</a:t>
            </a:r>
          </a:p>
        </p:txBody>
      </p:sp>
    </p:spTree>
    <p:extLst>
      <p:ext uri="{BB962C8B-B14F-4D97-AF65-F5344CB8AC3E}">
        <p14:creationId xmlns:p14="http://schemas.microsoft.com/office/powerpoint/2010/main" val="133397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025F2-55A2-4636-B04D-A694AA4C3543}" type="datetime1">
              <a:rPr lang="de-DE" smtClean="0"/>
              <a:t>04.11.2021</a:t>
            </a:fld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C166B-5E38-4CD5-9E59-7E2FFEC9FB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027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39DCA-C8AC-4A68-83C7-F61D7A410829}" type="datetime1">
              <a:rPr lang="de-DE" smtClean="0"/>
              <a:t>04.11.2021</a:t>
            </a:fld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3097-0661-465D-9601-D6724DCFDCB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97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D5F09-0BA7-4AA3-ADBF-1890810E9EAF}" type="datetime1">
              <a:rPr lang="de-DE" smtClean="0"/>
              <a:t>04.11.2021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EE757-03CB-49A1-BD43-AE902812A82B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413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2"/>
            <a:ext cx="4038600" cy="37598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3759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FAA9-2A18-4748-B214-AAB90B51B109}" type="datetime1">
              <a:rPr lang="de-DE" smtClean="0"/>
              <a:t>04.11.2021</a:t>
            </a:fld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1D6D-80D2-4AD6-94C9-14EF3392FCE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3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A5491-2AB6-418D-A0A5-27EFB10721AE}" type="datetime1">
              <a:rPr lang="de-DE" smtClean="0"/>
              <a:t>04.11.2021</a:t>
            </a:fld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20E63-A198-4E26-9924-F0EAF218480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4906963" cy="565150"/>
          </a:xfrm>
        </p:spPr>
        <p:txBody>
          <a:bodyPr/>
          <a:lstStyle/>
          <a:p>
            <a:r>
              <a:rPr lang="de-DE" dirty="0"/>
              <a:t>Titelmasterformat</a:t>
            </a:r>
          </a:p>
        </p:txBody>
      </p:sp>
    </p:spTree>
    <p:extLst>
      <p:ext uri="{BB962C8B-B14F-4D97-AF65-F5344CB8AC3E}">
        <p14:creationId xmlns:p14="http://schemas.microsoft.com/office/powerpoint/2010/main" val="199406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EF75D-3769-45D0-9B1B-74B7EEF25FFD}" type="datetime1">
              <a:rPr lang="de-DE" smtClean="0"/>
              <a:t>04.11.2021</a:t>
            </a:fld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C166B-5E38-4CD5-9E59-7E2FFEC9FB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8F520-8C38-4B57-B77C-51F623F32E18}" type="datetime1">
              <a:rPr lang="de-DE" smtClean="0"/>
              <a:t>04.11.2021</a:t>
            </a:fld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3097-0661-465D-9601-D6724DCFDCB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22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8A264-78C5-4F4B-BC65-5545A7021C32}" type="datetime1">
              <a:rPr lang="de-DE" smtClean="0"/>
              <a:t>04.11.2021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79A4A-F219-4338-85B5-EFC61BD16FC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68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5BD3E-37D7-40E9-8039-11E22136C980}" type="datetime1">
              <a:rPr lang="de-DE" smtClean="0"/>
              <a:t>04.11.2021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3E20E-F862-498F-8556-405B4249054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90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2"/>
            <a:ext cx="4038600" cy="37598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3759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F63C5-1ECD-4D51-982F-AFE89E605158}" type="datetime1">
              <a:rPr lang="de-DE" smtClean="0"/>
              <a:t>04.11.2021</a:t>
            </a:fld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1D6D-80D2-4AD6-94C9-14EF3392FCE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8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49069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6C8506-4BB6-439E-A7D5-6CF01D8F3BB2}" type="datetime1">
              <a:rPr lang="de-DE" smtClean="0"/>
              <a:t>04.11.2021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BBB9BE-E0B6-47D3-99ED-ED8A18FFB02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6" r:id="rId3"/>
    <p:sldLayoutId id="2147483687" r:id="rId4"/>
    <p:sldLayoutId id="2147483688" r:id="rId5"/>
    <p:sldLayoutId id="2147483689" r:id="rId6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49069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689B-BD5B-4445-A6B3-2614A1E57663}" type="datetime1">
              <a:rPr lang="de-DE" smtClean="0"/>
              <a:t>04.11.2021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8B0D63-317B-4B26-B189-70720F49FA9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8384" y="206375"/>
            <a:ext cx="658416" cy="65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1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hyperlink" Target="https://www.mysql.com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svg.org/blue-arrow-pointing-down-right-vector-drawing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829915"/>
          </a:xfrm>
        </p:spPr>
        <p:txBody>
          <a:bodyPr/>
          <a:lstStyle/>
          <a:p>
            <a:r>
              <a:rPr lang="de-DE" sz="2400" dirty="0"/>
              <a:t>Building a Backend-Demo Team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91880" y="2499742"/>
            <a:ext cx="3024336" cy="131445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Open Sans" panose="020B0606030504020204" pitchFamily="34" charset="0"/>
              </a:rPr>
              <a:t>Rakesh Kumar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Bibek 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Gaihre</a:t>
            </a:r>
            <a:endParaRPr lang="de-DE" sz="14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Julia Anna 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Nürnberg</a:t>
            </a:r>
            <a:endParaRPr lang="de-DE" sz="1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Nisha Devi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59417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56"/>
    </mc:Choice>
    <mc:Fallback>
      <p:transition spd="slow" advTm="1675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5842992" cy="565150"/>
          </a:xfrm>
        </p:spPr>
        <p:txBody>
          <a:bodyPr/>
          <a:lstStyle/>
          <a:p>
            <a:r>
              <a:rPr lang="en-GB" sz="2000" b="1" dirty="0"/>
              <a:t>Setup the demo and resources</a:t>
            </a:r>
            <a:endParaRPr lang="de-DE" sz="20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Install </a:t>
            </a:r>
            <a:r>
              <a:rPr lang="en-GB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nodesJS</a:t>
            </a: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 and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MySQL database.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download and unzip demo code skeleton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run </a:t>
            </a:r>
            <a:r>
              <a:rPr lang="en-GB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npm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install in folder with </a:t>
            </a:r>
            <a:r>
              <a:rPr lang="en-GB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package.json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for development ( it will install express, body-parser and </a:t>
            </a:r>
            <a:r>
              <a:rPr lang="en-GB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mysql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packages)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start the MySQL using MySQL Workbench and create the database table with query provided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open your IDE (e.g. </a:t>
            </a: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Visual Studio Code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and start with the App.js to edit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Write code to create web server, include middleware for body-parser and custom routes in App.js.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Write code to user-routes.js to add API endpoints for PUT, GET, PATCH and DELETE.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start the webserver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via node.js using </a:t>
            </a:r>
            <a:r>
              <a:rPr lang="en-GB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npm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start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check API functionality using tools like Postman or Insomnia.</a:t>
            </a: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1400" dirty="0"/>
              <a:t>Resources on slides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https://www.mysql.com/downloads/</a:t>
            </a:r>
            <a:endParaRPr lang="de-D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https://nodejs.org/en/download/</a:t>
            </a:r>
            <a:endParaRPr lang="de-DE" sz="1400" dirty="0"/>
          </a:p>
          <a:p>
            <a:pPr lvl="1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endParaRPr lang="de-DE" sz="1400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6B2423-297A-4B0D-AB43-E773970A055B}" type="datetime1">
              <a:rPr lang="de-DE" smtClean="0"/>
              <a:t>04.11.2021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C166B-5E38-4CD5-9E59-7E2FFEC9FB68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9898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On-screen Show (16:9)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Open Sans</vt:lpstr>
      <vt:lpstr>Wingdings</vt:lpstr>
      <vt:lpstr>Larissa</vt:lpstr>
      <vt:lpstr>1_Larissa</vt:lpstr>
      <vt:lpstr>Building a Backend-Demo Team</vt:lpstr>
      <vt:lpstr>Setup the demo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 Debora</dc:title>
  <dc:creator>Admin</dc:creator>
  <cp:lastModifiedBy>Rakesh Kumar</cp:lastModifiedBy>
  <cp:revision>69</cp:revision>
  <dcterms:created xsi:type="dcterms:W3CDTF">2015-04-21T10:43:39Z</dcterms:created>
  <dcterms:modified xsi:type="dcterms:W3CDTF">2021-11-04T19:18:35Z</dcterms:modified>
</cp:coreProperties>
</file>