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3AD2-6CAE-4073-A4D0-6069B7653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B4AE-09CC-4A30-BE09-5F619E67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23A9-CCE9-4A06-9368-CCA4E0CB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B3F8-89FF-4B44-9A14-5E8D441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882D-7C5B-4ABC-9A8F-ABB9B830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448-73A0-4B29-96B9-5C6A5DFE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2146A-4568-46C2-9EF4-52BB1F21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2B4A-309A-41F2-AC5C-D6C62504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1FC8-B332-4530-86D5-B877CDD1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249-FC4D-4BA4-88E4-9912603E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4C08D-BF11-41D9-889A-82A028D6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44DC-3591-4FFA-84B9-7CB7F93F7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5B77-B05D-4E21-B9DE-31B9E75C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226E-77C0-4B06-840D-928ADBE0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A3B6-1071-4E84-8FA6-AAC143B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B5E0-3EB1-4D66-8918-CF0F2EDA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5AAC-01B2-49E5-84AD-FE42D770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882E-57DD-4028-86A0-080514BF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78A2-B07E-4684-9657-E8EC188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901D-44AB-40CC-B0BC-C8E21972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864F-F6BB-4B15-A954-13980080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44D4-8ACF-429C-95D8-3829F198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AA0F-80F1-4275-A3EA-0B46FDB1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3971-53F3-4855-A400-8AE04BA8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3967-944A-4DD2-87B5-244EC24F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E751-7E73-44F4-AA13-5A891D44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FC40-5E53-41A6-BC9D-37EB5C7FA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D72D-E607-4759-84C1-747FC8BC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46E8-9C6D-499E-B712-23C943C9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86B7-6C01-46E7-9938-810C07A6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4FDF-42AD-4F18-A9EF-D3F5AE6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1A9-2596-47F3-A9D3-20592391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C9A1-3CE6-4788-ACC7-898B427F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C0EA-BE8A-4739-B278-1317E07C6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E3D66-4BCA-4944-A0DC-C91CDE217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6B18-A3B4-4137-9C91-2E80F591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3FD9-321B-4FCD-BC66-4EE8BC54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BE3B0-B3F9-4417-A55A-EDAF7EAB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6C095-FAB0-4FBE-9BD5-9005AD2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C514-C2AD-4935-AD76-12524C68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CCC6-FA06-4894-ABD3-E80BBFE7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B905B-7DA4-426D-B0D3-FB4737EB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528C-AC74-4D10-B707-B056A45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1F697-7522-4D4D-9070-0836F39F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A044-B6EC-40E6-AB75-11FBCAED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931-0E3E-4FDC-B8CF-6FCD971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514B-F4AF-49AD-AB85-A1B0A5EF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A436-9674-4BDA-A91E-EB9D8EA2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844F-355A-4072-8CCC-D769BD11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797E-5AB0-4864-AB40-95ED27BB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FC599-9765-4922-8219-10E37389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8C513-52C0-4430-84BD-0229FCF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195-12A0-4AEC-AADF-F1CD34A3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586A8-2C02-44B0-9BC0-D2EDFA7AF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6C864-DA34-448F-AC04-9C6580A5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54D7B-F5B4-424F-B08F-9DB9438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17F2-7C64-48F2-83BC-3A15DD5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CA42-9B4A-4E87-AD4C-0FF9DDCB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DF402-D4E8-411F-B7FC-BD1F10CD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10B4-A6B4-4FD6-85A9-50F7335A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92B7-D5E0-4196-9747-47129D15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CAE7-C982-495D-A02C-AEA75937DD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CFA0-DA6C-4A0F-8FF4-3E0E6DB3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22A3-3656-4B1F-BFEE-C3A055314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E1AC-24B1-45A4-98FA-93AF7449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02-B6DF-4ADE-95EE-292C103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Setup the demo and resources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947-705D-4BF9-BA42-99A968F4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nodesJS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 and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MySQL database.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unzip demo code skeleton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install in folder with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package.json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development ( it will install express, body-parser and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packages)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MySQL using MySQL Workbench and create the database table with query provided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your IDE 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e.g.</a:t>
            </a:r>
            <a:r>
              <a:rPr lang="en-GB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Visual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 Studio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and start with the app.js to edit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webserver via node.js using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nodemon</a:t>
            </a: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 API functionality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the API developed using tools like Postman or Insomnia.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9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Setup the demo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Kumar</dc:creator>
  <cp:lastModifiedBy>Rakesh Kumar</cp:lastModifiedBy>
  <cp:revision>8</cp:revision>
  <dcterms:created xsi:type="dcterms:W3CDTF">2021-11-04T15:24:36Z</dcterms:created>
  <dcterms:modified xsi:type="dcterms:W3CDTF">2021-11-04T15:38:24Z</dcterms:modified>
</cp:coreProperties>
</file>