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0" r:id="rId2"/>
  </p:sldMasterIdLst>
  <p:notesMasterIdLst>
    <p:notesMasterId r:id="rId5"/>
  </p:notesMasterIdLst>
  <p:sldIdLst>
    <p:sldId id="266" r:id="rId3"/>
    <p:sldId id="268" r:id="rId4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6D3B7EC-B5E5-44A1-87F2-79C32BA9BDA4}">
          <p14:sldIdLst>
            <p14:sldId id="266"/>
          </p14:sldIdLst>
        </p14:section>
        <p14:section name="Untitled Section" id="{569045B7-AAA9-4A95-B681-AC3CCDC7BFEE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575D1"/>
    <a:srgbClr val="70B41E"/>
    <a:srgbClr val="4E7D15"/>
    <a:srgbClr val="008000"/>
    <a:srgbClr val="659A2A"/>
    <a:srgbClr val="A9E5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0" autoAdjust="0"/>
  </p:normalViewPr>
  <p:slideViewPr>
    <p:cSldViewPr>
      <p:cViewPr varScale="1">
        <p:scale>
          <a:sx n="107" d="100"/>
          <a:sy n="107" d="100"/>
        </p:scale>
        <p:origin x="75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10" y="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B5B40-187D-4F94-8EF9-FABAEBB97EC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640E-3B90-4C2B-9781-57F920CF2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2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CBB1A-5038-435A-BA47-A0E4DEB74A53}" type="datetime1">
              <a:rPr lang="de-DE" smtClean="0"/>
              <a:t>04.11.2021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9A4A-F219-4338-85B5-EFC61BD16FC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16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FA9D-6F75-4C66-9742-B0A152ADBF08}" type="datetime1">
              <a:rPr lang="de-DE" smtClean="0"/>
              <a:t>04.11.2021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0E63-A198-4E26-9924-F0EAF218480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906963" cy="565150"/>
          </a:xfrm>
        </p:spPr>
        <p:txBody>
          <a:bodyPr/>
          <a:lstStyle/>
          <a:p>
            <a:r>
              <a:rPr lang="de-DE" dirty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133397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025F2-55A2-4636-B04D-A694AA4C3543}" type="datetime1">
              <a:rPr lang="de-DE" smtClean="0"/>
              <a:t>04.11.2021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C166B-5E38-4CD5-9E59-7E2FFEC9FB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027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9DCA-C8AC-4A68-83C7-F61D7A410829}" type="datetime1">
              <a:rPr lang="de-DE" smtClean="0"/>
              <a:t>04.11.2021</a:t>
            </a:fld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3097-0661-465D-9601-D6724DCFDC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97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D5F09-0BA7-4AA3-ADBF-1890810E9EAF}" type="datetime1">
              <a:rPr lang="de-DE" smtClean="0"/>
              <a:t>04.11.2021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13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759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59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FAA9-2A18-4748-B214-AAB90B51B109}" type="datetime1">
              <a:rPr lang="de-DE" smtClean="0"/>
              <a:t>04.11.2021</a:t>
            </a:fld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1D6D-80D2-4AD6-94C9-14EF3392FC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A5491-2AB6-418D-A0A5-27EFB10721AE}" type="datetime1">
              <a:rPr lang="de-DE" smtClean="0"/>
              <a:t>04.11.2021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0E63-A198-4E26-9924-F0EAF218480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906963" cy="565150"/>
          </a:xfrm>
        </p:spPr>
        <p:txBody>
          <a:bodyPr/>
          <a:lstStyle/>
          <a:p>
            <a:r>
              <a:rPr lang="de-DE" dirty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19940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F75D-3769-45D0-9B1B-74B7EEF25FFD}" type="datetime1">
              <a:rPr lang="de-DE" smtClean="0"/>
              <a:t>04.11.2021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C166B-5E38-4CD5-9E59-7E2FFEC9FB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F520-8C38-4B57-B77C-51F623F32E18}" type="datetime1">
              <a:rPr lang="de-DE" smtClean="0"/>
              <a:t>04.11.2021</a:t>
            </a:fld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3097-0661-465D-9601-D6724DCFDC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8A264-78C5-4F4B-BC65-5545A7021C32}" type="datetime1">
              <a:rPr lang="de-DE" smtClean="0"/>
              <a:t>04.11.2021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9A4A-F219-4338-85B5-EFC61BD16FC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5BD3E-37D7-40E9-8039-11E22136C980}" type="datetime1">
              <a:rPr lang="de-DE" smtClean="0"/>
              <a:t>04.11.2021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3E20E-F862-498F-8556-405B424905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90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759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59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63C5-1ECD-4D51-982F-AFE89E605158}" type="datetime1">
              <a:rPr lang="de-DE" smtClean="0"/>
              <a:t>04.11.2021</a:t>
            </a:fld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1D6D-80D2-4AD6-94C9-14EF3392FC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8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49069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6C8506-4BB6-439E-A7D5-6CF01D8F3BB2}" type="datetime1">
              <a:rPr lang="de-DE" smtClean="0"/>
              <a:t>04.11.2021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BB9BE-E0B6-47D3-99ED-ED8A18FFB02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7" r:id="rId4"/>
    <p:sldLayoutId id="2147483688" r:id="rId5"/>
    <p:sldLayoutId id="2147483689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49069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689B-BD5B-4445-A6B3-2614A1E57663}" type="datetime1">
              <a:rPr lang="de-DE" smtClean="0"/>
              <a:t>04.11.2021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8B0D63-317B-4B26-B189-70720F49FA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8384" y="206375"/>
            <a:ext cx="658416" cy="6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svg.org/blue-arrow-pointing-down-right-vector-drawin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829915"/>
          </a:xfrm>
        </p:spPr>
        <p:txBody>
          <a:bodyPr/>
          <a:lstStyle/>
          <a:p>
            <a:r>
              <a:rPr lang="de-DE" sz="2400" dirty="0"/>
              <a:t>Building a Backend-Demo Team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91880" y="2499742"/>
            <a:ext cx="3024336" cy="13144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Open Sans" panose="020B0606030504020204" pitchFamily="34" charset="0"/>
              </a:rPr>
              <a:t>Rakesh Kumar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Bibek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Gaihre</a:t>
            </a:r>
            <a:endParaRPr lang="de-DE" sz="14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Julia Anna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Nürnberg</a:t>
            </a:r>
            <a:endParaRPr lang="de-DE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Nisha Devi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941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42992" cy="565150"/>
          </a:xfrm>
        </p:spPr>
        <p:txBody>
          <a:bodyPr/>
          <a:lstStyle/>
          <a:p>
            <a:r>
              <a:rPr lang="en-GB" sz="2000" b="1" dirty="0"/>
              <a:t>Setup the demo and resources</a:t>
            </a:r>
            <a:endParaRPr lang="de-DE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Install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nodesJS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 and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MySQL database.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download and unzip demo code skeleton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run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npm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install in folder with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package.json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for development ( it will install express, body-parser and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mysql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packages)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start the MySQL using MySQL Workbench and create the database table with query provided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open your IDE (e.g. 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Visual Studio Code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and start with the app.js to edit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start the webserver via node.js using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nodemon</a:t>
            </a:r>
            <a:endParaRPr lang="en-GB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check API functionality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Test the API developed using tools like Postman or Insomnia.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/>
              <a:t>Resources on slides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https://www.mysql.com/downloads/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</a:t>
            </a:r>
            <a:endParaRPr lang="de-DE" sz="1400" dirty="0"/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de-DE" sz="1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2423-297A-4B0D-AB43-E773970A055B}" type="datetime1">
              <a:rPr lang="de-DE" smtClean="0"/>
              <a:t>04.11.2021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166B-5E38-4CD5-9E59-7E2FFEC9FB6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9898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Open Sans</vt:lpstr>
      <vt:lpstr>Wingdings</vt:lpstr>
      <vt:lpstr>Larissa</vt:lpstr>
      <vt:lpstr>1_Larissa</vt:lpstr>
      <vt:lpstr>Building a Backend-Demo Team</vt:lpstr>
      <vt:lpstr>Setup the demo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Debora</dc:title>
  <dc:creator>Admin</dc:creator>
  <cp:lastModifiedBy>Rakesh Kumar</cp:lastModifiedBy>
  <cp:revision>61</cp:revision>
  <dcterms:created xsi:type="dcterms:W3CDTF">2015-04-21T10:43:39Z</dcterms:created>
  <dcterms:modified xsi:type="dcterms:W3CDTF">2021-11-04T17:22:01Z</dcterms:modified>
</cp:coreProperties>
</file>