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90" r:id="rId2"/>
  </p:sldMasterIdLst>
  <p:notesMasterIdLst>
    <p:notesMasterId r:id="rId7"/>
  </p:notesMasterIdLst>
  <p:sldIdLst>
    <p:sldId id="268" r:id="rId3"/>
    <p:sldId id="271" r:id="rId4"/>
    <p:sldId id="269" r:id="rId5"/>
    <p:sldId id="270" r:id="rId6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56D3B7EC-B5E5-44A1-87F2-79C32BA9BDA4}">
          <p14:sldIdLst/>
        </p14:section>
        <p14:section name="Untitled Section" id="{569045B7-AAA9-4A95-B681-AC3CCDC7BFEE}">
          <p14:sldIdLst>
            <p14:sldId id="268"/>
            <p14:sldId id="271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7575D1"/>
    <a:srgbClr val="70B41E"/>
    <a:srgbClr val="4E7D15"/>
    <a:srgbClr val="008000"/>
    <a:srgbClr val="659A2A"/>
    <a:srgbClr val="A9E56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40" autoAdjust="0"/>
  </p:normalViewPr>
  <p:slideViewPr>
    <p:cSldViewPr>
      <p:cViewPr varScale="1">
        <p:scale>
          <a:sx n="107" d="100"/>
          <a:sy n="107" d="100"/>
        </p:scale>
        <p:origin x="758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2710" y="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B5B40-187D-4F94-8EF9-FABAEBB97EC2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0640E-3B90-4C2B-9781-57F920CF2E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242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CBB1A-5038-435A-BA47-A0E4DEB74A53}" type="datetime1">
              <a:rPr lang="de-DE" smtClean="0"/>
              <a:t>07.11.2021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79A4A-F219-4338-85B5-EFC61BD16FCB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216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8FA9D-6F75-4C66-9742-B0A152ADBF08}" type="datetime1">
              <a:rPr lang="de-DE" smtClean="0"/>
              <a:t>07.11.2021</a:t>
            </a:fld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20E63-A198-4E26-9924-F0EAF218480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4906963" cy="565150"/>
          </a:xfrm>
        </p:spPr>
        <p:txBody>
          <a:bodyPr/>
          <a:lstStyle/>
          <a:p>
            <a:r>
              <a:rPr lang="de-DE" dirty="0"/>
              <a:t>Titelmasterformat</a:t>
            </a:r>
          </a:p>
        </p:txBody>
      </p:sp>
    </p:spTree>
    <p:extLst>
      <p:ext uri="{BB962C8B-B14F-4D97-AF65-F5344CB8AC3E}">
        <p14:creationId xmlns:p14="http://schemas.microsoft.com/office/powerpoint/2010/main" val="133397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025F2-55A2-4636-B04D-A694AA4C3543}" type="datetime1">
              <a:rPr lang="de-DE" smtClean="0"/>
              <a:t>07.11.2021</a:t>
            </a:fld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C166B-5E38-4CD5-9E59-7E2FFEC9FB6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027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39DCA-C8AC-4A68-83C7-F61D7A410829}" type="datetime1">
              <a:rPr lang="de-DE" smtClean="0"/>
              <a:t>07.11.2021</a:t>
            </a:fld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83097-0661-465D-9601-D6724DCFDCB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97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D5F09-0BA7-4AA3-ADBF-1890810E9EAF}" type="datetime1">
              <a:rPr lang="de-DE" smtClean="0"/>
              <a:t>07.11.2021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EE757-03CB-49A1-BD43-AE902812A82B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413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900112"/>
            <a:ext cx="4038600" cy="375986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37598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0FAA9-2A18-4748-B214-AAB90B51B109}" type="datetime1">
              <a:rPr lang="de-DE" smtClean="0"/>
              <a:t>07.11.2021</a:t>
            </a:fld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81D6D-80D2-4AD6-94C9-14EF3392FCE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3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A5491-2AB6-418D-A0A5-27EFB10721AE}" type="datetime1">
              <a:rPr lang="de-DE" smtClean="0"/>
              <a:t>07.11.2021</a:t>
            </a:fld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20E63-A198-4E26-9924-F0EAF218480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4906963" cy="565150"/>
          </a:xfrm>
        </p:spPr>
        <p:txBody>
          <a:bodyPr/>
          <a:lstStyle/>
          <a:p>
            <a:r>
              <a:rPr lang="de-DE" dirty="0"/>
              <a:t>Titelmasterformat</a:t>
            </a:r>
          </a:p>
        </p:txBody>
      </p:sp>
    </p:spTree>
    <p:extLst>
      <p:ext uri="{BB962C8B-B14F-4D97-AF65-F5344CB8AC3E}">
        <p14:creationId xmlns:p14="http://schemas.microsoft.com/office/powerpoint/2010/main" val="199406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EF75D-3769-45D0-9B1B-74B7EEF25FFD}" type="datetime1">
              <a:rPr lang="de-DE" smtClean="0"/>
              <a:t>07.11.2021</a:t>
            </a:fld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C166B-5E38-4CD5-9E59-7E2FFEC9FB6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8F520-8C38-4B57-B77C-51F623F32E18}" type="datetime1">
              <a:rPr lang="de-DE" smtClean="0"/>
              <a:t>07.11.2021</a:t>
            </a:fld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83097-0661-465D-9601-D6724DCFDCB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22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8A264-78C5-4F4B-BC65-5545A7021C32}" type="datetime1">
              <a:rPr lang="de-DE" smtClean="0"/>
              <a:t>07.11.2021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79A4A-F219-4338-85B5-EFC61BD16FC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68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5BD3E-37D7-40E9-8039-11E22136C980}" type="datetime1">
              <a:rPr lang="de-DE" smtClean="0"/>
              <a:t>07.11.2021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3E20E-F862-498F-8556-405B4249054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90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900112"/>
            <a:ext cx="4038600" cy="375986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37598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F63C5-1ECD-4D51-982F-AFE89E605158}" type="datetime1">
              <a:rPr lang="de-DE" smtClean="0"/>
              <a:t>07.11.2021</a:t>
            </a:fld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81D6D-80D2-4AD6-94C9-14EF3392FCE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84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49069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</a:t>
            </a:r>
          </a:p>
        </p:txBody>
      </p:sp>
      <p:sp>
        <p:nvSpPr>
          <p:cNvPr id="205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6C8506-4BB6-439E-A7D5-6CF01D8F3BB2}" type="datetime1">
              <a:rPr lang="de-DE" smtClean="0"/>
              <a:t>07.11.2021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EBBB9BE-E0B6-47D3-99ED-ED8A18FFB022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6" r:id="rId3"/>
    <p:sldLayoutId id="2147483687" r:id="rId4"/>
    <p:sldLayoutId id="2147483688" r:id="rId5"/>
    <p:sldLayoutId id="2147483689" r:id="rId6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49069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</a:t>
            </a:r>
          </a:p>
        </p:txBody>
      </p:sp>
      <p:sp>
        <p:nvSpPr>
          <p:cNvPr id="205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44689B-BD5B-4445-A6B3-2614A1E57663}" type="datetime1">
              <a:rPr lang="de-DE" smtClean="0"/>
              <a:t>07.11.2021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48B0D63-317B-4B26-B189-70720F49FA9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8384" y="206375"/>
            <a:ext cx="658416" cy="65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1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7" Type="http://schemas.openxmlformats.org/officeDocument/2006/relationships/hyperlink" Target="https://expressjs.com/en/5x/api.html" TargetMode="External"/><Relationship Id="rId2" Type="http://schemas.openxmlformats.org/officeDocument/2006/relationships/hyperlink" Target="https://www.mysql.com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pmjs.com/package/jsonwebtoken" TargetMode="External"/><Relationship Id="rId5" Type="http://schemas.openxmlformats.org/officeDocument/2006/relationships/hyperlink" Target="https://www.npmjs.com/package/bcryptjs" TargetMode="External"/><Relationship Id="rId4" Type="http://schemas.openxmlformats.org/officeDocument/2006/relationships/hyperlink" Target="https://expressj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206375"/>
            <a:ext cx="5842992" cy="565150"/>
          </a:xfrm>
        </p:spPr>
        <p:txBody>
          <a:bodyPr/>
          <a:lstStyle/>
          <a:p>
            <a:r>
              <a:rPr lang="en-GB" sz="2000" b="1" dirty="0"/>
              <a:t>What is developed</a:t>
            </a:r>
            <a:endParaRPr lang="de-DE" sz="2000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67113"/>
          </a:xfrm>
        </p:spPr>
        <p:txBody>
          <a:bodyPr/>
          <a:lstStyle/>
          <a:p>
            <a:pPr algn="l">
              <a:buAutoNum type="arabicPeriod"/>
            </a:pPr>
            <a:r>
              <a:rPr lang="de-DE" sz="1400" dirty="0"/>
              <a:t>Seven Rest APIs </a:t>
            </a:r>
            <a:r>
              <a:rPr lang="de-DE" sz="1400" dirty="0" err="1"/>
              <a:t>to</a:t>
            </a:r>
            <a:r>
              <a:rPr lang="de-DE" sz="1400" dirty="0"/>
              <a:t> do </a:t>
            </a:r>
            <a:r>
              <a:rPr lang="de-DE" sz="1400" dirty="0" err="1"/>
              <a:t>the</a:t>
            </a:r>
            <a:r>
              <a:rPr lang="de-DE" sz="1400" dirty="0"/>
              <a:t> CRUD </a:t>
            </a:r>
            <a:r>
              <a:rPr lang="de-DE" sz="1400" dirty="0" err="1"/>
              <a:t>operation</a:t>
            </a:r>
            <a:r>
              <a:rPr lang="de-DE" sz="1400" dirty="0"/>
              <a:t> </a:t>
            </a:r>
            <a:r>
              <a:rPr lang="de-DE" sz="1400" dirty="0" err="1"/>
              <a:t>using</a:t>
            </a:r>
            <a:r>
              <a:rPr lang="de-DE" sz="1400" dirty="0"/>
              <a:t> HTTP </a:t>
            </a:r>
            <a:r>
              <a:rPr lang="de-DE" sz="1400" dirty="0" err="1"/>
              <a:t>methods</a:t>
            </a:r>
            <a:r>
              <a:rPr lang="de-DE" sz="1400" dirty="0"/>
              <a:t>.</a:t>
            </a:r>
          </a:p>
          <a:p>
            <a:pPr algn="l">
              <a:buAutoNum type="arabicPeriod"/>
            </a:pPr>
            <a:r>
              <a:rPr lang="de-DE" sz="1400" dirty="0" err="1"/>
              <a:t>Using</a:t>
            </a:r>
            <a:r>
              <a:rPr lang="de-DE" sz="1400" dirty="0"/>
              <a:t> </a:t>
            </a:r>
            <a:r>
              <a:rPr lang="de-DE" sz="1400" dirty="0" err="1"/>
              <a:t>NodeJs</a:t>
            </a:r>
            <a:r>
              <a:rPr lang="de-DE" sz="1400" dirty="0"/>
              <a:t> and MYSQL </a:t>
            </a:r>
            <a:r>
              <a:rPr lang="de-DE" sz="1400" dirty="0" err="1"/>
              <a:t>database</a:t>
            </a:r>
            <a:endParaRPr lang="de-DE" sz="1400" dirty="0"/>
          </a:p>
          <a:p>
            <a:pPr marL="0" indent="0" algn="l">
              <a:buNone/>
            </a:pPr>
            <a:r>
              <a:rPr lang="de-DE" sz="1400" dirty="0"/>
              <a:t>3. a. </a:t>
            </a:r>
            <a:r>
              <a:rPr lang="de-DE" sz="1400" dirty="0" err="1"/>
              <a:t>Installed</a:t>
            </a:r>
            <a:r>
              <a:rPr lang="de-DE" sz="1400" dirty="0"/>
              <a:t> MYSQL, </a:t>
            </a:r>
            <a:r>
              <a:rPr lang="de-DE" sz="1400" dirty="0" err="1"/>
              <a:t>created</a:t>
            </a:r>
            <a:r>
              <a:rPr lang="de-DE" sz="1400" dirty="0"/>
              <a:t> a </a:t>
            </a:r>
            <a:r>
              <a:rPr lang="de-DE" sz="1400" dirty="0" err="1"/>
              <a:t>databased</a:t>
            </a:r>
            <a:r>
              <a:rPr lang="de-DE" sz="1400" dirty="0"/>
              <a:t> and </a:t>
            </a:r>
            <a:r>
              <a:rPr lang="de-DE" sz="1400" dirty="0" err="1"/>
              <a:t>user</a:t>
            </a:r>
            <a:r>
              <a:rPr lang="de-DE" sz="1400" dirty="0"/>
              <a:t> and </a:t>
            </a:r>
            <a:r>
              <a:rPr lang="de-DE" sz="1400" dirty="0" err="1"/>
              <a:t>login</a:t>
            </a:r>
            <a:r>
              <a:rPr lang="de-DE" sz="1400" dirty="0"/>
              <a:t> </a:t>
            </a:r>
            <a:r>
              <a:rPr lang="de-DE" sz="1400" dirty="0" err="1"/>
              <a:t>table</a:t>
            </a:r>
            <a:endParaRPr lang="de-DE" sz="1400" dirty="0"/>
          </a:p>
          <a:p>
            <a:pPr marL="0" indent="0" algn="l">
              <a:buNone/>
            </a:pPr>
            <a:r>
              <a:rPr lang="de-DE" sz="1400" dirty="0"/>
              <a:t>     b. </a:t>
            </a:r>
            <a:r>
              <a:rPr lang="de-DE" sz="1400" dirty="0" err="1"/>
              <a:t>Installed</a:t>
            </a:r>
            <a:r>
              <a:rPr lang="de-DE" sz="1400" dirty="0"/>
              <a:t> </a:t>
            </a:r>
            <a:r>
              <a:rPr lang="de-DE" sz="1400" dirty="0" err="1"/>
              <a:t>NodeJs</a:t>
            </a:r>
            <a:r>
              <a:rPr lang="de-DE" sz="1400" dirty="0"/>
              <a:t> and </a:t>
            </a:r>
            <a:r>
              <a:rPr lang="de-DE" sz="1400" dirty="0" err="1"/>
              <a:t>installed</a:t>
            </a:r>
            <a:r>
              <a:rPr lang="de-DE" sz="1400" dirty="0"/>
              <a:t> </a:t>
            </a:r>
            <a:r>
              <a:rPr lang="de-DE" sz="1400" dirty="0" err="1"/>
              <a:t>packages</a:t>
            </a:r>
            <a:r>
              <a:rPr lang="de-DE" sz="1400" dirty="0"/>
              <a:t> </a:t>
            </a:r>
            <a:r>
              <a:rPr lang="de-DE" sz="1400" dirty="0" err="1"/>
              <a:t>express</a:t>
            </a:r>
            <a:r>
              <a:rPr lang="de-DE" sz="1400" dirty="0"/>
              <a:t>, </a:t>
            </a:r>
            <a:r>
              <a:rPr lang="de-DE" sz="1400" dirty="0" err="1"/>
              <a:t>mysql</a:t>
            </a:r>
            <a:r>
              <a:rPr lang="de-DE" sz="1400" dirty="0"/>
              <a:t>, body-parser.</a:t>
            </a:r>
          </a:p>
          <a:p>
            <a:pPr algn="l">
              <a:buAutoNum type="arabicPeriod" startAt="4"/>
            </a:pPr>
            <a:r>
              <a:rPr lang="de-DE" sz="1400" dirty="0" err="1"/>
              <a:t>Created</a:t>
            </a:r>
            <a:r>
              <a:rPr lang="de-DE" sz="1400" dirty="0"/>
              <a:t> App.js and </a:t>
            </a:r>
            <a:r>
              <a:rPr lang="de-DE" sz="1400" dirty="0" err="1"/>
              <a:t>coded</a:t>
            </a:r>
            <a:r>
              <a:rPr lang="de-DE" sz="1400" dirty="0"/>
              <a:t> </a:t>
            </a:r>
            <a:r>
              <a:rPr lang="de-DE" sz="1400" dirty="0" err="1"/>
              <a:t>port</a:t>
            </a:r>
            <a:r>
              <a:rPr lang="de-DE" sz="1400" dirty="0"/>
              <a:t> 4000 </a:t>
            </a:r>
            <a:r>
              <a:rPr lang="de-DE" sz="1400" dirty="0" err="1"/>
              <a:t>for</a:t>
            </a:r>
            <a:r>
              <a:rPr lang="de-DE" sz="1400" dirty="0"/>
              <a:t> web </a:t>
            </a:r>
            <a:r>
              <a:rPr lang="de-DE" sz="1400" dirty="0" err="1"/>
              <a:t>server</a:t>
            </a:r>
            <a:r>
              <a:rPr lang="de-DE" sz="1400" dirty="0"/>
              <a:t>.</a:t>
            </a:r>
          </a:p>
          <a:p>
            <a:pPr algn="l">
              <a:buAutoNum type="arabicPeriod" startAt="4"/>
            </a:pPr>
            <a:r>
              <a:rPr lang="de-DE" sz="1400" dirty="0" err="1"/>
              <a:t>Created</a:t>
            </a:r>
            <a:r>
              <a:rPr lang="de-DE" sz="1400" dirty="0"/>
              <a:t> </a:t>
            </a:r>
            <a:r>
              <a:rPr lang="de-DE" sz="1400" dirty="0" err="1"/>
              <a:t>middleware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user</a:t>
            </a:r>
            <a:r>
              <a:rPr lang="de-DE" sz="1400" dirty="0"/>
              <a:t> </a:t>
            </a:r>
            <a:r>
              <a:rPr lang="de-DE" sz="1400" dirty="0" err="1"/>
              <a:t>routes</a:t>
            </a:r>
            <a:r>
              <a:rPr lang="de-DE" sz="1400" dirty="0"/>
              <a:t>( </a:t>
            </a:r>
            <a:r>
              <a:rPr lang="de-DE" sz="1400" dirty="0" err="1"/>
              <a:t>corresponding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endpoints</a:t>
            </a:r>
            <a:r>
              <a:rPr lang="de-DE" sz="1400" dirty="0"/>
              <a:t>)</a:t>
            </a:r>
          </a:p>
          <a:p>
            <a:pPr algn="l">
              <a:buAutoNum type="arabicPeriod" startAt="4"/>
            </a:pPr>
            <a:r>
              <a:rPr lang="de-DE" sz="1400" dirty="0" err="1"/>
              <a:t>Created</a:t>
            </a:r>
            <a:r>
              <a:rPr lang="de-DE" sz="1400" dirty="0"/>
              <a:t> user-routes.js </a:t>
            </a:r>
            <a:r>
              <a:rPr lang="de-DE" sz="1400" dirty="0" err="1"/>
              <a:t>file</a:t>
            </a:r>
            <a:r>
              <a:rPr lang="de-DE" sz="1400" dirty="0"/>
              <a:t> </a:t>
            </a:r>
            <a:r>
              <a:rPr lang="de-DE" sz="1400" dirty="0" err="1"/>
              <a:t>specifying</a:t>
            </a:r>
            <a:r>
              <a:rPr lang="de-DE" sz="1400" dirty="0"/>
              <a:t> all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routes</a:t>
            </a:r>
            <a:r>
              <a:rPr lang="de-DE" sz="1400" dirty="0"/>
              <a:t>.</a:t>
            </a:r>
          </a:p>
          <a:p>
            <a:pPr algn="l">
              <a:buAutoNum type="arabicPeriod" startAt="4"/>
            </a:pPr>
            <a:r>
              <a:rPr lang="de-DE" sz="1400" dirty="0" err="1"/>
              <a:t>Created</a:t>
            </a:r>
            <a:r>
              <a:rPr lang="de-DE" sz="1400" dirty="0"/>
              <a:t> database.js </a:t>
            </a:r>
            <a:r>
              <a:rPr lang="de-DE" sz="1400" dirty="0" err="1"/>
              <a:t>file</a:t>
            </a:r>
            <a:r>
              <a:rPr lang="de-DE" sz="1400" dirty="0"/>
              <a:t> </a:t>
            </a:r>
            <a:r>
              <a:rPr lang="de-DE" sz="1400" dirty="0" err="1"/>
              <a:t>definding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connection</a:t>
            </a:r>
            <a:r>
              <a:rPr lang="de-DE" sz="1400" dirty="0"/>
              <a:t> </a:t>
            </a:r>
            <a:r>
              <a:rPr lang="de-DE" sz="1400" dirty="0" err="1"/>
              <a:t>details</a:t>
            </a:r>
            <a:r>
              <a:rPr lang="de-DE" sz="1400" dirty="0"/>
              <a:t> and </a:t>
            </a:r>
            <a:r>
              <a:rPr lang="de-DE" sz="1400" dirty="0" err="1"/>
              <a:t>included</a:t>
            </a:r>
            <a:r>
              <a:rPr lang="de-DE" sz="1400" dirty="0"/>
              <a:t> in controller.js  </a:t>
            </a:r>
          </a:p>
          <a:p>
            <a:pPr>
              <a:buFont typeface="Arial" charset="0"/>
              <a:buAutoNum type="arabicPeriod" startAt="4"/>
            </a:pPr>
            <a:r>
              <a:rPr lang="de-DE" sz="1400" dirty="0" err="1"/>
              <a:t>Created</a:t>
            </a:r>
            <a:r>
              <a:rPr lang="de-DE" sz="1400" dirty="0"/>
              <a:t> controller.js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defining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individual </a:t>
            </a:r>
            <a:r>
              <a:rPr lang="de-DE" sz="1400" dirty="0" err="1"/>
              <a:t>function</a:t>
            </a:r>
            <a:r>
              <a:rPr lang="de-DE" sz="1400" dirty="0"/>
              <a:t> </a:t>
            </a:r>
            <a:r>
              <a:rPr lang="de-DE" sz="1400" dirty="0" err="1"/>
              <a:t>corresponding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route </a:t>
            </a:r>
            <a:r>
              <a:rPr lang="de-DE" sz="1400" dirty="0" err="1"/>
              <a:t>to</a:t>
            </a:r>
            <a:r>
              <a:rPr lang="de-DE" sz="1400" dirty="0"/>
              <a:t> handle HTTP </a:t>
            </a:r>
            <a:r>
              <a:rPr lang="de-DE" sz="1400" dirty="0" err="1"/>
              <a:t>request</a:t>
            </a:r>
            <a:r>
              <a:rPr lang="de-DE" sz="1400" dirty="0"/>
              <a:t>.</a:t>
            </a:r>
          </a:p>
          <a:p>
            <a:pPr marL="0" indent="0" algn="l">
              <a:buNone/>
            </a:pPr>
            <a:endParaRPr lang="de-DE" sz="1400" dirty="0"/>
          </a:p>
          <a:p>
            <a:pPr marL="0" indent="0" algn="l">
              <a:buNone/>
            </a:pPr>
            <a:r>
              <a:rPr lang="de-DE" sz="1400" dirty="0"/>
              <a:t>9. Tricky </a:t>
            </a:r>
            <a:r>
              <a:rPr lang="de-DE" sz="1400" dirty="0" err="1"/>
              <a:t>aspect</a:t>
            </a:r>
            <a:r>
              <a:rPr lang="de-DE" sz="1400" dirty="0"/>
              <a:t>: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encrypt</a:t>
            </a:r>
            <a:r>
              <a:rPr lang="de-DE" sz="1400" dirty="0"/>
              <a:t> </a:t>
            </a:r>
            <a:r>
              <a:rPr lang="de-DE" sz="1400" dirty="0" err="1"/>
              <a:t>password</a:t>
            </a:r>
            <a:r>
              <a:rPr lang="de-DE" sz="1400" dirty="0"/>
              <a:t> and </a:t>
            </a:r>
            <a:r>
              <a:rPr lang="de-DE" sz="1400" dirty="0" err="1"/>
              <a:t>add</a:t>
            </a:r>
            <a:r>
              <a:rPr lang="de-DE" sz="1400" dirty="0"/>
              <a:t> </a:t>
            </a:r>
            <a:r>
              <a:rPr lang="de-DE" sz="1400" dirty="0" err="1"/>
              <a:t>authorization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route.</a:t>
            </a:r>
          </a:p>
          <a:p>
            <a:pPr marL="0" indent="0" algn="l">
              <a:buNone/>
            </a:pPr>
            <a:r>
              <a:rPr lang="de-DE" sz="1400" dirty="0"/>
              <a:t> </a:t>
            </a:r>
            <a:r>
              <a:rPr lang="de-DE" sz="1400" dirty="0" err="1"/>
              <a:t>Used</a:t>
            </a:r>
            <a:r>
              <a:rPr lang="de-DE" sz="1400" dirty="0"/>
              <a:t>: </a:t>
            </a:r>
            <a:r>
              <a:rPr lang="de-DE" sz="1400" dirty="0" err="1"/>
              <a:t>jsonwebtoken</a:t>
            </a:r>
            <a:r>
              <a:rPr lang="de-DE" sz="1400" dirty="0"/>
              <a:t>  </a:t>
            </a:r>
            <a:r>
              <a:rPr lang="de-DE" sz="1400" dirty="0" err="1"/>
              <a:t>bcryptjs</a:t>
            </a:r>
            <a:r>
              <a:rPr lang="de-DE" sz="1400" dirty="0"/>
              <a:t> </a:t>
            </a:r>
            <a:r>
              <a:rPr lang="de-DE" sz="1400" dirty="0" err="1"/>
              <a:t>packages</a:t>
            </a:r>
            <a:endParaRPr lang="de-DE" sz="1400" dirty="0"/>
          </a:p>
          <a:p>
            <a:pPr marL="0" indent="0" algn="l">
              <a:buNone/>
            </a:pPr>
            <a:endParaRPr lang="de-DE" sz="1400" dirty="0"/>
          </a:p>
          <a:p>
            <a:pPr marL="0" indent="0" algn="l">
              <a:buNone/>
            </a:pPr>
            <a:endParaRPr lang="de-DE" sz="1400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6B2423-297A-4B0D-AB43-E773970A055B}" type="datetime1">
              <a:rPr lang="de-DE" smtClean="0"/>
              <a:t>07.11.2021</a:t>
            </a:fld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C166B-5E38-4CD5-9E59-7E2FFEC9FB68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989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206375"/>
            <a:ext cx="5842992" cy="565150"/>
          </a:xfrm>
        </p:spPr>
        <p:txBody>
          <a:bodyPr/>
          <a:lstStyle/>
          <a:p>
            <a:r>
              <a:rPr lang="en-GB" sz="2000" b="1" dirty="0"/>
              <a:t>Demo</a:t>
            </a:r>
            <a:endParaRPr lang="de-DE" sz="2000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67113"/>
          </a:xfrm>
        </p:spPr>
        <p:txBody>
          <a:bodyPr/>
          <a:lstStyle/>
          <a:p>
            <a:pPr marL="0" indent="0" algn="l">
              <a:buNone/>
            </a:pPr>
            <a:r>
              <a:rPr lang="de-DE" sz="1400" dirty="0" err="1"/>
              <a:t>What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part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Demonstration code:</a:t>
            </a:r>
          </a:p>
          <a:p>
            <a:pPr algn="l">
              <a:buAutoNum type="arabicPeriod"/>
            </a:pPr>
            <a:endParaRPr lang="de-DE" sz="1400" dirty="0"/>
          </a:p>
          <a:p>
            <a:pPr algn="l">
              <a:buAutoNum type="arabicPeriod"/>
            </a:pPr>
            <a:r>
              <a:rPr lang="de-DE" sz="1400" dirty="0"/>
              <a:t>Five APIs </a:t>
            </a:r>
            <a:r>
              <a:rPr lang="de-DE" sz="1400" dirty="0" err="1"/>
              <a:t>to</a:t>
            </a:r>
            <a:r>
              <a:rPr lang="de-DE" sz="1400" dirty="0"/>
              <a:t> do </a:t>
            </a:r>
            <a:r>
              <a:rPr lang="de-DE" sz="1400" dirty="0" err="1"/>
              <a:t>the</a:t>
            </a:r>
            <a:r>
              <a:rPr lang="de-DE" sz="1400" dirty="0"/>
              <a:t> CRUD </a:t>
            </a:r>
            <a:r>
              <a:rPr lang="de-DE" sz="1400" dirty="0" err="1"/>
              <a:t>operations</a:t>
            </a:r>
            <a:r>
              <a:rPr lang="de-DE" sz="1400" dirty="0"/>
              <a:t> </a:t>
            </a:r>
            <a:r>
              <a:rPr lang="de-DE" sz="1400" dirty="0" err="1"/>
              <a:t>using</a:t>
            </a:r>
            <a:r>
              <a:rPr lang="de-DE" sz="1400" dirty="0"/>
              <a:t> HTTP </a:t>
            </a:r>
            <a:r>
              <a:rPr lang="de-DE" sz="1400" dirty="0" err="1"/>
              <a:t>methods</a:t>
            </a:r>
            <a:endParaRPr lang="de-DE" sz="1400" dirty="0"/>
          </a:p>
          <a:p>
            <a:pPr algn="l">
              <a:buAutoNum type="arabicPeriod"/>
            </a:pPr>
            <a:r>
              <a:rPr lang="de-DE" sz="1400" dirty="0" err="1"/>
              <a:t>Used</a:t>
            </a:r>
            <a:r>
              <a:rPr lang="de-DE" sz="1400" dirty="0"/>
              <a:t>: </a:t>
            </a:r>
            <a:r>
              <a:rPr lang="de-DE" sz="1400" dirty="0" err="1"/>
              <a:t>NodeJs</a:t>
            </a:r>
            <a:r>
              <a:rPr lang="de-DE" sz="1400" dirty="0"/>
              <a:t>, </a:t>
            </a:r>
            <a:r>
              <a:rPr lang="de-DE" sz="1400" dirty="0" err="1"/>
              <a:t>Express</a:t>
            </a:r>
            <a:r>
              <a:rPr lang="de-DE" sz="1400" dirty="0"/>
              <a:t> and MYSQL </a:t>
            </a:r>
            <a:r>
              <a:rPr lang="de-DE" sz="1400" dirty="0" err="1"/>
              <a:t>database</a:t>
            </a:r>
            <a:endParaRPr lang="de-DE" sz="1400" dirty="0"/>
          </a:p>
          <a:p>
            <a:pPr marL="0" indent="0" algn="l">
              <a:buNone/>
            </a:pPr>
            <a:endParaRPr lang="de-DE" sz="1400" dirty="0"/>
          </a:p>
          <a:p>
            <a:pPr marL="0" indent="0" algn="l">
              <a:buNone/>
            </a:pPr>
            <a:r>
              <a:rPr lang="de-DE" sz="1400" dirty="0"/>
              <a:t>Tricky </a:t>
            </a:r>
            <a:r>
              <a:rPr lang="de-DE" sz="1400" dirty="0" err="1"/>
              <a:t>aspect</a:t>
            </a:r>
            <a:r>
              <a:rPr lang="de-DE" sz="1400" dirty="0"/>
              <a:t>: </a:t>
            </a:r>
          </a:p>
          <a:p>
            <a:pPr marL="0" indent="0" algn="l">
              <a:buNone/>
            </a:pPr>
            <a:endParaRPr lang="de-DE" sz="1400" dirty="0"/>
          </a:p>
          <a:p>
            <a:pPr>
              <a:buFont typeface="Arial" charset="0"/>
              <a:buAutoNum type="arabicPeriod"/>
            </a:pP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encrypt</a:t>
            </a:r>
            <a:r>
              <a:rPr lang="de-DE" sz="1400" dirty="0"/>
              <a:t> </a:t>
            </a:r>
            <a:r>
              <a:rPr lang="de-DE" sz="1400" dirty="0" err="1"/>
              <a:t>password</a:t>
            </a:r>
            <a:r>
              <a:rPr lang="de-DE" sz="1400" dirty="0"/>
              <a:t> and </a:t>
            </a:r>
            <a:r>
              <a:rPr lang="de-DE" sz="1400" dirty="0" err="1"/>
              <a:t>add</a:t>
            </a:r>
            <a:r>
              <a:rPr lang="de-DE" sz="1400" dirty="0"/>
              <a:t> </a:t>
            </a:r>
            <a:r>
              <a:rPr lang="de-DE" sz="1400" dirty="0" err="1"/>
              <a:t>token</a:t>
            </a:r>
            <a:r>
              <a:rPr lang="de-DE" sz="1400" dirty="0"/>
              <a:t> </a:t>
            </a:r>
            <a:r>
              <a:rPr lang="de-DE" sz="1400" dirty="0" err="1"/>
              <a:t>authorization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route</a:t>
            </a:r>
          </a:p>
          <a:p>
            <a:pPr>
              <a:buFont typeface="Arial" charset="0"/>
              <a:buAutoNum type="arabicPeriod"/>
            </a:pPr>
            <a:r>
              <a:rPr lang="de-DE" sz="1400" dirty="0" err="1"/>
              <a:t>Used</a:t>
            </a:r>
            <a:r>
              <a:rPr lang="de-DE" sz="1400" dirty="0"/>
              <a:t>: </a:t>
            </a:r>
            <a:r>
              <a:rPr lang="de-DE" sz="1400" dirty="0" err="1"/>
              <a:t>jsonwebtoken</a:t>
            </a:r>
            <a:r>
              <a:rPr lang="de-DE" sz="1400" dirty="0"/>
              <a:t>, </a:t>
            </a:r>
            <a:r>
              <a:rPr lang="de-DE" sz="1400" dirty="0" err="1"/>
              <a:t>bcryptjs</a:t>
            </a:r>
            <a:r>
              <a:rPr lang="de-DE" sz="1400" dirty="0"/>
              <a:t> </a:t>
            </a:r>
            <a:r>
              <a:rPr lang="de-DE" sz="1400" dirty="0" err="1"/>
              <a:t>package</a:t>
            </a:r>
            <a:endParaRPr lang="de-DE" sz="1400" dirty="0"/>
          </a:p>
          <a:p>
            <a:pPr marL="0" indent="0" algn="l">
              <a:buNone/>
            </a:pPr>
            <a:endParaRPr lang="de-DE" sz="1400" dirty="0"/>
          </a:p>
          <a:p>
            <a:pPr marL="0" indent="0" algn="l">
              <a:buNone/>
            </a:pPr>
            <a:endParaRPr lang="de-DE" sz="1400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6B2423-297A-4B0D-AB43-E773970A055B}" type="datetime1">
              <a:rPr lang="de-DE" smtClean="0"/>
              <a:t>07.11.2021</a:t>
            </a:fld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C166B-5E38-4CD5-9E59-7E2FFEC9FB68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6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206375"/>
            <a:ext cx="5842992" cy="565150"/>
          </a:xfrm>
        </p:spPr>
        <p:txBody>
          <a:bodyPr/>
          <a:lstStyle/>
          <a:p>
            <a:r>
              <a:rPr lang="en-GB" sz="2000" b="1" dirty="0"/>
              <a:t>Setup the demo</a:t>
            </a:r>
            <a:endParaRPr lang="de-DE" sz="2000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6651"/>
          </a:xfrm>
        </p:spPr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Install </a:t>
            </a:r>
            <a:r>
              <a:rPr lang="en-GB" sz="1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nodesJS</a:t>
            </a:r>
            <a:r>
              <a:rPr lang="en-GB" sz="1400" dirty="0">
                <a:solidFill>
                  <a:srgbClr val="000000"/>
                </a:solidFill>
                <a:latin typeface="Calibri" panose="020F0502020204030204" pitchFamily="34" charset="0"/>
              </a:rPr>
              <a:t> and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MySQL database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download and unzip demo code skeleton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run </a:t>
            </a:r>
            <a:r>
              <a:rPr lang="en-GB" sz="1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npm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install in folder with </a:t>
            </a:r>
            <a:r>
              <a:rPr lang="en-GB" sz="1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package.json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for development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start the MySQL using MySQL Workbench and create the two databases table with query provided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open your IDE (e.g. </a:t>
            </a:r>
            <a:r>
              <a:rPr lang="en-GB" sz="1400" dirty="0">
                <a:solidFill>
                  <a:srgbClr val="000000"/>
                </a:solidFill>
                <a:latin typeface="Calibri" panose="020F0502020204030204" pitchFamily="34" charset="0"/>
              </a:rPr>
              <a:t>Visual Studio Code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 and start with the App.js to edit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alibri" panose="020F0502020204030204" pitchFamily="34" charset="0"/>
              </a:rPr>
              <a:t>Write code to create web server, include middleware for body-parser and routes in App.js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Write code to user-routes.js to add API endpoints for PUT, GET, PATCH and DELETE</a:t>
            </a:r>
            <a:r>
              <a:rPr lang="en-GB" sz="1400" dirty="0">
                <a:solidFill>
                  <a:srgbClr val="000000"/>
                </a:solidFill>
                <a:latin typeface="Calibri" panose="020F0502020204030204" pitchFamily="34" charset="0"/>
              </a:rPr>
              <a:t> and controller code</a:t>
            </a:r>
            <a:endParaRPr lang="en-GB" sz="1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alibri" panose="020F0502020204030204" pitchFamily="34" charset="0"/>
              </a:rPr>
              <a:t>Write code to handle register and login with encryption and token generation</a:t>
            </a:r>
            <a:endParaRPr lang="en-GB" sz="1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alibri" panose="020F0502020204030204" pitchFamily="34" charset="0"/>
              </a:rPr>
              <a:t>Write code for authentication middleware and include it for existing routes</a:t>
            </a:r>
            <a:endParaRPr lang="en-GB" sz="1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alibri" panose="020F0502020204030204" pitchFamily="34" charset="0"/>
              </a:rPr>
              <a:t>start the webserver 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via node.js using </a:t>
            </a:r>
            <a:r>
              <a:rPr lang="en-GB" sz="1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npm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start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alibri" panose="020F0502020204030204" pitchFamily="34" charset="0"/>
              </a:rPr>
              <a:t>check API functionality using tools like Postman or Insomnia</a:t>
            </a:r>
            <a:endParaRPr lang="en-US" sz="1400" dirty="0"/>
          </a:p>
          <a:p>
            <a:pPr marL="457200" lvl="1" indent="0">
              <a:buNone/>
            </a:pPr>
            <a:endParaRPr lang="de-DE" sz="1400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6B2423-297A-4B0D-AB43-E773970A055B}" type="datetime1">
              <a:rPr lang="de-DE" smtClean="0"/>
              <a:t>07.11.2021</a:t>
            </a:fld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C166B-5E38-4CD5-9E59-7E2FFEC9FB68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34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206375"/>
            <a:ext cx="5842992" cy="565150"/>
          </a:xfrm>
        </p:spPr>
        <p:txBody>
          <a:bodyPr/>
          <a:lstStyle/>
          <a:p>
            <a:r>
              <a:rPr lang="en-GB" sz="2000" dirty="0"/>
              <a:t>D</a:t>
            </a:r>
            <a:r>
              <a:rPr lang="en-GB" sz="2000" b="1" dirty="0"/>
              <a:t>emo Resources </a:t>
            </a:r>
            <a:endParaRPr lang="de-DE" sz="2000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6651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de-DE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https://www.mysql.com/downloads/</a:t>
            </a:r>
            <a:endParaRPr lang="de-DE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https://nodejs.org/en/download/</a:t>
            </a:r>
            <a:endParaRPr lang="de-DE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400" dirty="0"/>
              <a:t>https://www.npmjs.com/package/body-parser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https://expressjs.com/</a:t>
            </a:r>
            <a:endParaRPr lang="de-DE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https://www.npmjs.com/package/bcryptjs</a:t>
            </a:r>
            <a:endParaRPr lang="de-DE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4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https://www.npmjs.com/package/jsonwebtoken</a:t>
            </a:r>
            <a:endParaRPr lang="de-DE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4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https://expressjs.com/en/5x/api.html</a:t>
            </a:r>
            <a:endParaRPr lang="de-DE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400" dirty="0"/>
              <a:t>https://nodejs.org/en/docs/guides/</a:t>
            </a:r>
          </a:p>
          <a:p>
            <a:pPr marL="457200" lvl="1" indent="0">
              <a:buNone/>
            </a:pPr>
            <a:endParaRPr lang="de-DE" sz="1400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6B2423-297A-4B0D-AB43-E773970A055B}" type="datetime1">
              <a:rPr lang="de-DE" smtClean="0"/>
              <a:t>07.11.2021</a:t>
            </a:fld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C166B-5E38-4CD5-9E59-7E2FFEC9FB68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25706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On-screen Show (16:9)</PresentationFormat>
  <Paragraphs>52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Wingdings</vt:lpstr>
      <vt:lpstr>Larissa</vt:lpstr>
      <vt:lpstr>1_Larissa</vt:lpstr>
      <vt:lpstr>What is developed</vt:lpstr>
      <vt:lpstr>Demo</vt:lpstr>
      <vt:lpstr>Setup the demo</vt:lpstr>
      <vt:lpstr>Demo Resources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Hallo Debora</dc:title>
  <dc:creator>Admin</dc:creator>
  <cp:lastModifiedBy>Rakesh Kumar</cp:lastModifiedBy>
  <cp:revision>118</cp:revision>
  <dcterms:created xsi:type="dcterms:W3CDTF">2015-04-21T10:43:39Z</dcterms:created>
  <dcterms:modified xsi:type="dcterms:W3CDTF">2021-11-07T15:39:51Z</dcterms:modified>
</cp:coreProperties>
</file>