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E9FB-8137-480E-8164-B77ABBD71D6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1AB0-D8C4-41AC-AC06-CC2DC221E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Assignment-1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Q1.Report View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9265"/>
            <a:ext cx="8229600" cy="436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Q2a.Report View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9265"/>
            <a:ext cx="8229600" cy="436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Q2b.Data 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216"/>
            <a:ext cx="8229600" cy="439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Q2c.Model 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38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Q2d.Power Query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229600" cy="43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Q2e.Advance Editor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29600" cy="431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Q3.Power BI Pricing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838950" cy="382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comes in three levels – Desktop, Pro, and Premium. The Desktop level is free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individual users, while the Pro plan costs </a:t>
            </a:r>
            <a:r>
              <a:rPr lang="en-US" b="1" dirty="0"/>
              <a:t>$9.99</a:t>
            </a:r>
            <a:r>
              <a:rPr lang="en-US" dirty="0"/>
              <a:t> per user per month. The Premium 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/>
              <a:t>starts at $4,995 a month per dedicated cloud compute and storage resource.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Assignment-1</vt:lpstr>
      <vt:lpstr>Q1.Report View page</vt:lpstr>
      <vt:lpstr>Q2a.Report View page</vt:lpstr>
      <vt:lpstr>Q2b.Data View</vt:lpstr>
      <vt:lpstr>Q2c.Model View</vt:lpstr>
      <vt:lpstr>Q2d.Power Query Editor</vt:lpstr>
      <vt:lpstr>Q2e.Advance Editor</vt:lpstr>
      <vt:lpstr>Q3.Power BI Pricing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Assignment-1</dc:title>
  <dc:creator>Rakesh</dc:creator>
  <cp:lastModifiedBy>Rakesh</cp:lastModifiedBy>
  <cp:revision>3</cp:revision>
  <dcterms:created xsi:type="dcterms:W3CDTF">2020-05-11T14:36:27Z</dcterms:created>
  <dcterms:modified xsi:type="dcterms:W3CDTF">2020-05-11T14:59:46Z</dcterms:modified>
</cp:coreProperties>
</file>