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ustom.xml" ContentType="application/vnd.openxmlformats-officedocument.custom-properties+xml"/>
  <Override PartName="/ppt/tags/tag4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1"/>
  </p:sldMasterIdLst>
  <p:notesMasterIdLst>
    <p:notesMasterId r:id="rId19"/>
  </p:notesMasterIdLst>
  <p:handoutMasterIdLst>
    <p:handoutMasterId r:id="rId20"/>
  </p:handoutMasterIdLst>
  <p:sldIdLst>
    <p:sldId id="348" r:id="rId2"/>
    <p:sldId id="354" r:id="rId3"/>
    <p:sldId id="317" r:id="rId4"/>
    <p:sldId id="349" r:id="rId5"/>
    <p:sldId id="350" r:id="rId6"/>
    <p:sldId id="351" r:id="rId7"/>
    <p:sldId id="355" r:id="rId8"/>
    <p:sldId id="360" r:id="rId9"/>
    <p:sldId id="353" r:id="rId10"/>
    <p:sldId id="356" r:id="rId11"/>
    <p:sldId id="359" r:id="rId12"/>
    <p:sldId id="357" r:id="rId13"/>
    <p:sldId id="358" r:id="rId14"/>
    <p:sldId id="361" r:id="rId15"/>
    <p:sldId id="362" r:id="rId16"/>
    <p:sldId id="363" r:id="rId17"/>
    <p:sldId id="258" r:id="rId18"/>
  </p:sldIdLst>
  <p:sldSz cx="9144000" cy="5143500" type="screen16x9"/>
  <p:notesSz cx="7099300" cy="10234613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14A"/>
    <a:srgbClr val="23476E"/>
    <a:srgbClr val="E9E6E6"/>
    <a:srgbClr val="FF0066"/>
    <a:srgbClr val="DEE6ED"/>
    <a:srgbClr val="C8D8E6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7" autoAdjust="0"/>
  </p:normalViewPr>
  <p:slideViewPr>
    <p:cSldViewPr snapToObjects="1" showGuides="1">
      <p:cViewPr varScale="1">
        <p:scale>
          <a:sx n="118" d="100"/>
          <a:sy n="118" d="100"/>
        </p:scale>
        <p:origin x="-390" y="-90"/>
      </p:cViewPr>
      <p:guideLst>
        <p:guide orient="horz" pos="599"/>
        <p:guide orient="horz" pos="3015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IN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IN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2018-01-19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6" y="1012825"/>
            <a:ext cx="6191968" cy="34829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08042"/>
            <a:ext cx="6191968" cy="483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10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3306" y="1012825"/>
            <a:ext cx="6191968" cy="3482982"/>
          </a:xfrm>
        </p:spPr>
      </p:sp>
      <p:sp>
        <p:nvSpPr>
          <p:cNvPr id="8" name="Notes Placeholder 2"/>
          <p:cNvSpPr>
            <a:spLocks noGrp="1"/>
          </p:cNvSpPr>
          <p:nvPr>
            <p:ph type="body" idx="3"/>
          </p:nvPr>
        </p:nvSpPr>
        <p:spPr>
          <a:xfrm>
            <a:off x="453306" y="4708042"/>
            <a:ext cx="6191968" cy="4832456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Header Placeholder 3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11" name="Date Placeholder 5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17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6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3306" y="1012825"/>
            <a:ext cx="6191968" cy="34829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8" name="Notes Placeholder 2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Header Placeholder 3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11" name="Date Placeholder 5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4708042"/>
            <a:ext cx="6191968" cy="48324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</a:p>
          <a:p>
            <a:r>
              <a:rPr lang="en-IN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2018-01-19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9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Presenta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400">
                <a:solidFill>
                  <a:schemeClr val="bg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23" name="Freihandform 26"/>
          <p:cNvSpPr/>
          <p:nvPr/>
        </p:nvSpPr>
        <p:spPr bwMode="auto">
          <a:xfrm>
            <a:off x="-18742" y="-4635"/>
            <a:ext cx="9170491" cy="3520651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289 w 9170491"/>
              <a:gd name="connsiteY0" fmla="*/ 5643962 h 5643962"/>
              <a:gd name="connsiteX1" fmla="*/ 9170491 w 9170491"/>
              <a:gd name="connsiteY1" fmla="*/ 5035296 h 5643962"/>
              <a:gd name="connsiteX2" fmla="*/ 9162742 w 9170491"/>
              <a:gd name="connsiteY2" fmla="*/ 0 h 5643962"/>
              <a:gd name="connsiteX3" fmla="*/ 6302 w 9170491"/>
              <a:gd name="connsiteY3" fmla="*/ 6178 h 5643962"/>
              <a:gd name="connsiteX4" fmla="*/ 289 w 9170491"/>
              <a:gd name="connsiteY4" fmla="*/ 5643962 h 564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491" h="5643962">
                <a:moveTo>
                  <a:pt x="289" y="5643962"/>
                </a:moveTo>
                <a:lnTo>
                  <a:pt x="9170491" y="50352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4290677"/>
                  <a:pt x="289" y="564396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4" name="Gruppieren 27"/>
          <p:cNvGrpSpPr/>
          <p:nvPr/>
        </p:nvGrpSpPr>
        <p:grpSpPr>
          <a:xfrm>
            <a:off x="-18742" y="-20537"/>
            <a:ext cx="9186317" cy="3536553"/>
            <a:chOff x="-18743" y="-27384"/>
            <a:chExt cx="9186317" cy="5108355"/>
          </a:xfrm>
        </p:grpSpPr>
        <p:cxnSp>
          <p:nvCxnSpPr>
            <p:cNvPr id="25" name="Gerade Verbindung 30"/>
            <p:cNvCxnSpPr/>
            <p:nvPr/>
          </p:nvCxnSpPr>
          <p:spPr>
            <a:xfrm>
              <a:off x="1716588" y="4083127"/>
              <a:ext cx="180674" cy="99784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1"/>
            <p:cNvCxnSpPr/>
            <p:nvPr/>
          </p:nvCxnSpPr>
          <p:spPr>
            <a:xfrm>
              <a:off x="-18743" y="2780927"/>
              <a:ext cx="1735331" cy="1302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32"/>
            <p:cNvCxnSpPr/>
            <p:nvPr/>
          </p:nvCxnSpPr>
          <p:spPr>
            <a:xfrm flipH="1">
              <a:off x="1716589" y="2406715"/>
              <a:ext cx="7425823" cy="167641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3"/>
            <p:cNvCxnSpPr/>
            <p:nvPr/>
          </p:nvCxnSpPr>
          <p:spPr>
            <a:xfrm>
              <a:off x="8588949" y="-27384"/>
              <a:ext cx="578625" cy="14401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34"/>
            <p:cNvSpPr/>
            <p:nvPr/>
          </p:nvSpPr>
          <p:spPr bwMode="auto">
            <a:xfrm>
              <a:off x="1644580" y="3979127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0" name="Gerade Verbindung 35"/>
            <p:cNvCxnSpPr/>
            <p:nvPr/>
          </p:nvCxnSpPr>
          <p:spPr>
            <a:xfrm flipH="1">
              <a:off x="6485217" y="-27384"/>
              <a:ext cx="895094" cy="478453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000" y="3852000"/>
            <a:ext cx="619200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68000" y="1116000"/>
            <a:ext cx="6331744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600" kern="0" dirty="0" smtClean="0"/>
              <a:t>Please type in title</a:t>
            </a:r>
            <a:endParaRPr lang="en-US" sz="3600" kern="0" dirty="0"/>
          </a:p>
        </p:txBody>
      </p:sp>
      <p:pic>
        <p:nvPicPr>
          <p:cNvPr id="31" name="Grafik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887788" y="47117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6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496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069A8759-901D-41C1-A32C-A82CD8479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8641655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2895600"/>
            <a:ext cx="4249041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BBD9B6FA-9B88-44BB-92FD-57114DEFD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924500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250825" y="3813889"/>
            <a:ext cx="8640960" cy="972425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7F7C093A-BBB4-44A6-9274-55DB52483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6" y="951310"/>
            <a:ext cx="2808288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3576" y="951310"/>
            <a:ext cx="2736850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84888" y="951310"/>
            <a:ext cx="280831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FE10EE41-F109-42CB-BCBD-9F451812CE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952750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348039" y="2085975"/>
            <a:ext cx="25923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84889" y="2085975"/>
            <a:ext cx="28082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5182A606-58E4-4729-9709-CF6DBBA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484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8040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662994A0-2042-43D1-8EDD-03C153B9C9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4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088232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484439" y="2085975"/>
            <a:ext cx="2016125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9" y="2085975"/>
            <a:ext cx="2016125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6804025" y="2085975"/>
            <a:ext cx="2088232" cy="270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F3449915-31E1-4773-B76C-2814B0C591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53C058C7-E334-4F40-8683-8710D91B02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42806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Presentation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400">
                <a:solidFill>
                  <a:schemeClr val="bg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6" name="Freihandform 17"/>
          <p:cNvSpPr/>
          <p:nvPr/>
        </p:nvSpPr>
        <p:spPr bwMode="auto">
          <a:xfrm>
            <a:off x="-12441" y="-12516"/>
            <a:ext cx="9163261" cy="216042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482 w 9162935"/>
              <a:gd name="connsiteY0" fmla="*/ 4053675 h 4053675"/>
              <a:gd name="connsiteX1" fmla="*/ 9162935 w 9162935"/>
              <a:gd name="connsiteY1" fmla="*/ 3663696 h 4053675"/>
              <a:gd name="connsiteX2" fmla="*/ 9162935 w 9162935"/>
              <a:gd name="connsiteY2" fmla="*/ 0 h 4053675"/>
              <a:gd name="connsiteX3" fmla="*/ 1900 w 9162935"/>
              <a:gd name="connsiteY3" fmla="*/ 51 h 4053675"/>
              <a:gd name="connsiteX4" fmla="*/ 482 w 9162935"/>
              <a:gd name="connsiteY4" fmla="*/ 4053675 h 4053675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72125"/>
              <a:gd name="connsiteY0" fmla="*/ 4065928 h 4065928"/>
              <a:gd name="connsiteX1" fmla="*/ 9172125 w 9172125"/>
              <a:gd name="connsiteY1" fmla="*/ 3663696 h 4065928"/>
              <a:gd name="connsiteX2" fmla="*/ 9162935 w 9172125"/>
              <a:gd name="connsiteY2" fmla="*/ 0 h 4065928"/>
              <a:gd name="connsiteX3" fmla="*/ 1900 w 9172125"/>
              <a:gd name="connsiteY3" fmla="*/ 12304 h 4065928"/>
              <a:gd name="connsiteX4" fmla="*/ 482 w 9172125"/>
              <a:gd name="connsiteY4" fmla="*/ 4065928 h 4065928"/>
              <a:gd name="connsiteX0" fmla="*/ 207 w 9181040"/>
              <a:gd name="connsiteY0" fmla="*/ 4349480 h 4349480"/>
              <a:gd name="connsiteX1" fmla="*/ 9181040 w 9181040"/>
              <a:gd name="connsiteY1" fmla="*/ 3663696 h 4349480"/>
              <a:gd name="connsiteX2" fmla="*/ 9171850 w 9181040"/>
              <a:gd name="connsiteY2" fmla="*/ 0 h 4349480"/>
              <a:gd name="connsiteX3" fmla="*/ 10815 w 9181040"/>
              <a:gd name="connsiteY3" fmla="*/ 12304 h 4349480"/>
              <a:gd name="connsiteX4" fmla="*/ 207 w 9181040"/>
              <a:gd name="connsiteY4" fmla="*/ 4349480 h 4349480"/>
              <a:gd name="connsiteX0" fmla="*/ 3177 w 9184010"/>
              <a:gd name="connsiteY0" fmla="*/ 4349480 h 4349480"/>
              <a:gd name="connsiteX1" fmla="*/ 9184010 w 9184010"/>
              <a:gd name="connsiteY1" fmla="*/ 3663696 h 4349480"/>
              <a:gd name="connsiteX2" fmla="*/ 9174820 w 9184010"/>
              <a:gd name="connsiteY2" fmla="*/ 0 h 4349480"/>
              <a:gd name="connsiteX3" fmla="*/ 0 w 9184010"/>
              <a:gd name="connsiteY3" fmla="*/ 3712 h 4349480"/>
              <a:gd name="connsiteX4" fmla="*/ 3177 w 9184010"/>
              <a:gd name="connsiteY4" fmla="*/ 4349480 h 4349480"/>
              <a:gd name="connsiteX0" fmla="*/ 3177 w 9184010"/>
              <a:gd name="connsiteY0" fmla="*/ 4363972 h 4363972"/>
              <a:gd name="connsiteX1" fmla="*/ 9184010 w 9184010"/>
              <a:gd name="connsiteY1" fmla="*/ 3678188 h 4363972"/>
              <a:gd name="connsiteX2" fmla="*/ 9182592 w 9184010"/>
              <a:gd name="connsiteY2" fmla="*/ 0 h 4363972"/>
              <a:gd name="connsiteX3" fmla="*/ 0 w 9184010"/>
              <a:gd name="connsiteY3" fmla="*/ 18204 h 4363972"/>
              <a:gd name="connsiteX4" fmla="*/ 3177 w 9184010"/>
              <a:gd name="connsiteY4" fmla="*/ 4363972 h 436397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32694 h 4378462"/>
              <a:gd name="connsiteX4" fmla="*/ 3177 w 9190851"/>
              <a:gd name="connsiteY4" fmla="*/ 4378462 h 437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0851" h="4378462">
                <a:moveTo>
                  <a:pt x="3177" y="4378462"/>
                </a:moveTo>
                <a:cubicBezTo>
                  <a:pt x="3060391" y="4244385"/>
                  <a:pt x="6126796" y="3826755"/>
                  <a:pt x="9184010" y="3692678"/>
                </a:cubicBezTo>
                <a:cubicBezTo>
                  <a:pt x="9180947" y="2471446"/>
                  <a:pt x="9193427" y="1221232"/>
                  <a:pt x="9190364" y="0"/>
                </a:cubicBezTo>
                <a:lnTo>
                  <a:pt x="0" y="32694"/>
                </a:lnTo>
                <a:cubicBezTo>
                  <a:pt x="2115" y="1385979"/>
                  <a:pt x="1062" y="3025177"/>
                  <a:pt x="3177" y="4378462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16" t="-36152" b="-176344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uppieren 19"/>
          <p:cNvGrpSpPr/>
          <p:nvPr/>
        </p:nvGrpSpPr>
        <p:grpSpPr>
          <a:xfrm>
            <a:off x="-36512" y="-20538"/>
            <a:ext cx="9178925" cy="2232248"/>
            <a:chOff x="-36512" y="-27384"/>
            <a:chExt cx="9178925" cy="2976331"/>
          </a:xfrm>
        </p:grpSpPr>
        <p:cxnSp>
          <p:nvCxnSpPr>
            <p:cNvPr id="18" name="Gerade Verbindung 21"/>
            <p:cNvCxnSpPr/>
            <p:nvPr/>
          </p:nvCxnSpPr>
          <p:spPr>
            <a:xfrm>
              <a:off x="2843808" y="1412776"/>
              <a:ext cx="684832" cy="153617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22"/>
            <p:cNvCxnSpPr/>
            <p:nvPr/>
          </p:nvCxnSpPr>
          <p:spPr>
            <a:xfrm>
              <a:off x="-36512" y="740701"/>
              <a:ext cx="2880320" cy="67207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23"/>
            <p:cNvCxnSpPr/>
            <p:nvPr/>
          </p:nvCxnSpPr>
          <p:spPr>
            <a:xfrm flipH="1">
              <a:off x="2843808" y="-27384"/>
              <a:ext cx="648072" cy="14401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4"/>
            <p:cNvCxnSpPr/>
            <p:nvPr/>
          </p:nvCxnSpPr>
          <p:spPr>
            <a:xfrm>
              <a:off x="6372200" y="6096"/>
              <a:ext cx="2770213" cy="179071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0"/>
            <p:cNvSpPr/>
            <p:nvPr/>
          </p:nvSpPr>
          <p:spPr bwMode="auto">
            <a:xfrm>
              <a:off x="2771800" y="1316776"/>
              <a:ext cx="144016" cy="192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000" y="3852000"/>
            <a:ext cx="619200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68000" y="2448000"/>
            <a:ext cx="7488000" cy="564903"/>
          </a:xfrm>
        </p:spPr>
        <p:txBody>
          <a:bodyPr anchor="t" anchorCtr="0">
            <a:sp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600" kern="0" dirty="0" smtClean="0"/>
              <a:t>Please type in title</a:t>
            </a:r>
            <a:endParaRPr lang="en-US" sz="3600" kern="0" dirty="0"/>
          </a:p>
        </p:txBody>
      </p:sp>
      <p:pic>
        <p:nvPicPr>
          <p:cNvPr id="31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887788" y="47117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6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709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Presentation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400">
                <a:solidFill>
                  <a:schemeClr val="bg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000" y="3852000"/>
            <a:ext cx="619200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68000" y="2448000"/>
            <a:ext cx="7488000" cy="564903"/>
          </a:xfrm>
        </p:spPr>
        <p:txBody>
          <a:bodyPr anchor="t" anchorCtr="0">
            <a:sp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600" kern="0" dirty="0" smtClean="0"/>
              <a:t>Please type in title</a:t>
            </a:r>
            <a:endParaRPr lang="en-US" sz="3600" kern="0" dirty="0"/>
          </a:p>
        </p:txBody>
      </p:sp>
      <p:pic>
        <p:nvPicPr>
          <p:cNvPr id="31" name="Grafik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15" name="Freihandform 30"/>
          <p:cNvSpPr/>
          <p:nvPr/>
        </p:nvSpPr>
        <p:spPr bwMode="auto">
          <a:xfrm>
            <a:off x="-22302" y="-6255"/>
            <a:ext cx="3129136" cy="2172539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  <a:gd name="connsiteX0" fmla="*/ 2470367 w 4000500"/>
              <a:gd name="connsiteY0" fmla="*/ 0 h 1991533"/>
              <a:gd name="connsiteX1" fmla="*/ 0 w 4000500"/>
              <a:gd name="connsiteY1" fmla="*/ 10333 h 1991533"/>
              <a:gd name="connsiteX2" fmla="*/ 0 w 4000500"/>
              <a:gd name="connsiteY2" fmla="*/ 1625773 h 1991533"/>
              <a:gd name="connsiteX3" fmla="*/ 4000500 w 4000500"/>
              <a:gd name="connsiteY3" fmla="*/ 1991533 h 1991533"/>
              <a:gd name="connsiteX4" fmla="*/ 2470367 w 4000500"/>
              <a:gd name="connsiteY4" fmla="*/ 0 h 1991533"/>
              <a:gd name="connsiteX0" fmla="*/ 1540469 w 4000500"/>
              <a:gd name="connsiteY0" fmla="*/ 196311 h 1981200"/>
              <a:gd name="connsiteX1" fmla="*/ 0 w 4000500"/>
              <a:gd name="connsiteY1" fmla="*/ 0 h 1981200"/>
              <a:gd name="connsiteX2" fmla="*/ 0 w 4000500"/>
              <a:gd name="connsiteY2" fmla="*/ 1615440 h 1981200"/>
              <a:gd name="connsiteX3" fmla="*/ 4000500 w 4000500"/>
              <a:gd name="connsiteY3" fmla="*/ 1981200 h 1981200"/>
              <a:gd name="connsiteX4" fmla="*/ 1540469 w 4000500"/>
              <a:gd name="connsiteY4" fmla="*/ 196311 h 1981200"/>
              <a:gd name="connsiteX0" fmla="*/ 2788083 w 4000500"/>
              <a:gd name="connsiteY0" fmla="*/ 0 h 1981201"/>
              <a:gd name="connsiteX1" fmla="*/ 0 w 4000500"/>
              <a:gd name="connsiteY1" fmla="*/ 1 h 1981201"/>
              <a:gd name="connsiteX2" fmla="*/ 0 w 4000500"/>
              <a:gd name="connsiteY2" fmla="*/ 1615441 h 1981201"/>
              <a:gd name="connsiteX3" fmla="*/ 4000500 w 4000500"/>
              <a:gd name="connsiteY3" fmla="*/ 1981201 h 1981201"/>
              <a:gd name="connsiteX4" fmla="*/ 2788083 w 4000500"/>
              <a:gd name="connsiteY4" fmla="*/ 0 h 1981201"/>
              <a:gd name="connsiteX0" fmla="*/ 2788083 w 2788083"/>
              <a:gd name="connsiteY0" fmla="*/ 0 h 1615441"/>
              <a:gd name="connsiteX1" fmla="*/ 0 w 2788083"/>
              <a:gd name="connsiteY1" fmla="*/ 1 h 1615441"/>
              <a:gd name="connsiteX2" fmla="*/ 0 w 2788083"/>
              <a:gd name="connsiteY2" fmla="*/ 1615441 h 1615441"/>
              <a:gd name="connsiteX3" fmla="*/ 2233693 w 2788083"/>
              <a:gd name="connsiteY3" fmla="*/ 1485254 h 1615441"/>
              <a:gd name="connsiteX4" fmla="*/ 2788083 w 2788083"/>
              <a:gd name="connsiteY4" fmla="*/ 0 h 1615441"/>
              <a:gd name="connsiteX0" fmla="*/ 2788083 w 3155842"/>
              <a:gd name="connsiteY0" fmla="*/ 0 h 2993757"/>
              <a:gd name="connsiteX1" fmla="*/ 0 w 3155842"/>
              <a:gd name="connsiteY1" fmla="*/ 1 h 2993757"/>
              <a:gd name="connsiteX2" fmla="*/ 0 w 3155842"/>
              <a:gd name="connsiteY2" fmla="*/ 1615441 h 2993757"/>
              <a:gd name="connsiteX3" fmla="*/ 3155842 w 3155842"/>
              <a:gd name="connsiteY3" fmla="*/ 2993757 h 2993757"/>
              <a:gd name="connsiteX4" fmla="*/ 2788083 w 3155842"/>
              <a:gd name="connsiteY4" fmla="*/ 0 h 2993757"/>
              <a:gd name="connsiteX0" fmla="*/ 2788083 w 3155842"/>
              <a:gd name="connsiteY0" fmla="*/ 0 h 3134276"/>
              <a:gd name="connsiteX1" fmla="*/ 0 w 3155842"/>
              <a:gd name="connsiteY1" fmla="*/ 1 h 3134276"/>
              <a:gd name="connsiteX2" fmla="*/ 7749 w 3155842"/>
              <a:gd name="connsiteY2" fmla="*/ 3134276 h 3134276"/>
              <a:gd name="connsiteX3" fmla="*/ 3155842 w 3155842"/>
              <a:gd name="connsiteY3" fmla="*/ 2993757 h 3134276"/>
              <a:gd name="connsiteX4" fmla="*/ 2788083 w 3155842"/>
              <a:gd name="connsiteY4" fmla="*/ 0 h 3134276"/>
              <a:gd name="connsiteX0" fmla="*/ 2796268 w 3164027"/>
              <a:gd name="connsiteY0" fmla="*/ 0 h 3155297"/>
              <a:gd name="connsiteX1" fmla="*/ 8185 w 3164027"/>
              <a:gd name="connsiteY1" fmla="*/ 1 h 3155297"/>
              <a:gd name="connsiteX2" fmla="*/ 0 w 3164027"/>
              <a:gd name="connsiteY2" fmla="*/ 3155297 h 3155297"/>
              <a:gd name="connsiteX3" fmla="*/ 3164027 w 3164027"/>
              <a:gd name="connsiteY3" fmla="*/ 2993757 h 3155297"/>
              <a:gd name="connsiteX4" fmla="*/ 2796268 w 3164027"/>
              <a:gd name="connsiteY4" fmla="*/ 0 h 3155297"/>
              <a:gd name="connsiteX0" fmla="*/ 2796268 w 3140127"/>
              <a:gd name="connsiteY0" fmla="*/ 0 h 3155297"/>
              <a:gd name="connsiteX1" fmla="*/ 8185 w 3140127"/>
              <a:gd name="connsiteY1" fmla="*/ 1 h 3155297"/>
              <a:gd name="connsiteX2" fmla="*/ 0 w 3140127"/>
              <a:gd name="connsiteY2" fmla="*/ 3155297 h 3155297"/>
              <a:gd name="connsiteX3" fmla="*/ 3140127 w 3140127"/>
              <a:gd name="connsiteY3" fmla="*/ 2951716 h 3155297"/>
              <a:gd name="connsiteX4" fmla="*/ 2796268 w 3140127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51716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62225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72736 h 3155297"/>
              <a:gd name="connsiteX4" fmla="*/ 2796268 w 3156060"/>
              <a:gd name="connsiteY4" fmla="*/ 0 h 3155297"/>
              <a:gd name="connsiteX0" fmla="*/ 2802446 w 3162238"/>
              <a:gd name="connsiteY0" fmla="*/ 6167 h 3161464"/>
              <a:gd name="connsiteX1" fmla="*/ 431 w 3162238"/>
              <a:gd name="connsiteY1" fmla="*/ 0 h 3161464"/>
              <a:gd name="connsiteX2" fmla="*/ 6178 w 3162238"/>
              <a:gd name="connsiteY2" fmla="*/ 3161464 h 3161464"/>
              <a:gd name="connsiteX3" fmla="*/ 3162238 w 3162238"/>
              <a:gd name="connsiteY3" fmla="*/ 2978903 h 3161464"/>
              <a:gd name="connsiteX4" fmla="*/ 2802446 w 3162238"/>
              <a:gd name="connsiteY4" fmla="*/ 6167 h 3161464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91241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2663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8856 h 3173802"/>
              <a:gd name="connsiteX4" fmla="*/ 2779226 w 3162238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60278 h 3173802"/>
              <a:gd name="connsiteX4" fmla="*/ 2779226 w 3166882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72663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57594"/>
              <a:gd name="connsiteY0" fmla="*/ 0 h 3173802"/>
              <a:gd name="connsiteX1" fmla="*/ 431 w 3157594"/>
              <a:gd name="connsiteY1" fmla="*/ 12338 h 3173802"/>
              <a:gd name="connsiteX2" fmla="*/ 6178 w 3157594"/>
              <a:gd name="connsiteY2" fmla="*/ 3173802 h 3173802"/>
              <a:gd name="connsiteX3" fmla="*/ 3157594 w 3157594"/>
              <a:gd name="connsiteY3" fmla="*/ 2885968 h 3173802"/>
              <a:gd name="connsiteX4" fmla="*/ 2779226 w 3157594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72663 h 3173802"/>
              <a:gd name="connsiteX4" fmla="*/ 2779226 w 3166882"/>
              <a:gd name="connsiteY4" fmla="*/ 0 h 3173802"/>
              <a:gd name="connsiteX0" fmla="*/ 2779226 w 3168807"/>
              <a:gd name="connsiteY0" fmla="*/ 0 h 3173802"/>
              <a:gd name="connsiteX1" fmla="*/ 431 w 3168807"/>
              <a:gd name="connsiteY1" fmla="*/ 12338 h 3173802"/>
              <a:gd name="connsiteX2" fmla="*/ 6178 w 3168807"/>
              <a:gd name="connsiteY2" fmla="*/ 3173802 h 3173802"/>
              <a:gd name="connsiteX3" fmla="*/ 3168807 w 3168807"/>
              <a:gd name="connsiteY3" fmla="*/ 2977798 h 3173802"/>
              <a:gd name="connsiteX4" fmla="*/ 2779226 w 3168807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85500 h 3173802"/>
              <a:gd name="connsiteX4" fmla="*/ 2779226 w 3166882"/>
              <a:gd name="connsiteY4" fmla="*/ 0 h 3173802"/>
              <a:gd name="connsiteX0" fmla="*/ 2774830 w 3162486"/>
              <a:gd name="connsiteY0" fmla="*/ 6240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4830 w 3162486"/>
              <a:gd name="connsiteY4" fmla="*/ 6240 h 3180042"/>
              <a:gd name="connsiteX0" fmla="*/ 2770186 w 3162486"/>
              <a:gd name="connsiteY0" fmla="*/ 47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0186 w 3162486"/>
              <a:gd name="connsiteY4" fmla="*/ 47 h 318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486" h="3180042">
                <a:moveTo>
                  <a:pt x="2770186" y="47"/>
                </a:moveTo>
                <a:lnTo>
                  <a:pt x="679" y="0"/>
                </a:lnTo>
                <a:cubicBezTo>
                  <a:pt x="-2049" y="1051765"/>
                  <a:pt x="4510" y="2128277"/>
                  <a:pt x="1782" y="3180042"/>
                </a:cubicBezTo>
                <a:lnTo>
                  <a:pt x="3162486" y="2991740"/>
                </a:lnTo>
                <a:lnTo>
                  <a:pt x="2770186" y="4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4" t="-33693" r="-37866" b="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Freihandform 31"/>
          <p:cNvSpPr/>
          <p:nvPr/>
        </p:nvSpPr>
        <p:spPr bwMode="auto">
          <a:xfrm>
            <a:off x="2720600" y="-7165"/>
            <a:ext cx="3625957" cy="2044780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  <a:gd name="connsiteX0" fmla="*/ 5293017 w 6356372"/>
              <a:gd name="connsiteY0" fmla="*/ 3844333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293017 w 6356372"/>
              <a:gd name="connsiteY4" fmla="*/ 3844333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912949 w 6356372"/>
              <a:gd name="connsiteY4" fmla="*/ 2005201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090546 w 6356372"/>
              <a:gd name="connsiteY4" fmla="*/ 2280575 h 4066755"/>
              <a:gd name="connsiteX5" fmla="*/ 5912949 w 6356372"/>
              <a:gd name="connsiteY5" fmla="*/ 2005201 h 4066755"/>
              <a:gd name="connsiteX0" fmla="*/ 5912949 w 6384655"/>
              <a:gd name="connsiteY0" fmla="*/ 2005201 h 4066755"/>
              <a:gd name="connsiteX1" fmla="*/ 6356372 w 6384655"/>
              <a:gd name="connsiteY1" fmla="*/ 0 h 4066755"/>
              <a:gd name="connsiteX2" fmla="*/ 0 w 6384655"/>
              <a:gd name="connsiteY2" fmla="*/ 1628355 h 4066755"/>
              <a:gd name="connsiteX3" fmla="*/ 0 w 6384655"/>
              <a:gd name="connsiteY3" fmla="*/ 4066755 h 4066755"/>
              <a:gd name="connsiteX4" fmla="*/ 6384655 w 6384655"/>
              <a:gd name="connsiteY4" fmla="*/ 2807518 h 4066755"/>
              <a:gd name="connsiteX5" fmla="*/ 5912949 w 6384655"/>
              <a:gd name="connsiteY5" fmla="*/ 2005201 h 4066755"/>
              <a:gd name="connsiteX0" fmla="*/ 5912949 w 6384655"/>
              <a:gd name="connsiteY0" fmla="*/ 2005201 h 2807518"/>
              <a:gd name="connsiteX1" fmla="*/ 6356372 w 6384655"/>
              <a:gd name="connsiteY1" fmla="*/ 0 h 2807518"/>
              <a:gd name="connsiteX2" fmla="*/ 0 w 6384655"/>
              <a:gd name="connsiteY2" fmla="*/ 1628355 h 2807518"/>
              <a:gd name="connsiteX3" fmla="*/ 4587498 w 6384655"/>
              <a:gd name="connsiteY3" fmla="*/ 2217291 h 2807518"/>
              <a:gd name="connsiteX4" fmla="*/ 6384655 w 6384655"/>
              <a:gd name="connsiteY4" fmla="*/ 2807518 h 2807518"/>
              <a:gd name="connsiteX5" fmla="*/ 5912949 w 6384655"/>
              <a:gd name="connsiteY5" fmla="*/ 2005201 h 2807518"/>
              <a:gd name="connsiteX0" fmla="*/ 5912949 w 6384655"/>
              <a:gd name="connsiteY0" fmla="*/ 2005201 h 2981874"/>
              <a:gd name="connsiteX1" fmla="*/ 6356372 w 6384655"/>
              <a:gd name="connsiteY1" fmla="*/ 0 h 2981874"/>
              <a:gd name="connsiteX2" fmla="*/ 0 w 6384655"/>
              <a:gd name="connsiteY2" fmla="*/ 1628355 h 2981874"/>
              <a:gd name="connsiteX3" fmla="*/ 3146155 w 6384655"/>
              <a:gd name="connsiteY3" fmla="*/ 2981874 h 2981874"/>
              <a:gd name="connsiteX4" fmla="*/ 6384655 w 6384655"/>
              <a:gd name="connsiteY4" fmla="*/ 2807518 h 2981874"/>
              <a:gd name="connsiteX5" fmla="*/ 5912949 w 6384655"/>
              <a:gd name="connsiteY5" fmla="*/ 2005201 h 2981874"/>
              <a:gd name="connsiteX0" fmla="*/ 3138752 w 3610458"/>
              <a:gd name="connsiteY0" fmla="*/ 2005201 h 2981874"/>
              <a:gd name="connsiteX1" fmla="*/ 3582175 w 3610458"/>
              <a:gd name="connsiteY1" fmla="*/ 0 h 2981874"/>
              <a:gd name="connsiteX2" fmla="*/ 0 w 3610458"/>
              <a:gd name="connsiteY2" fmla="*/ 16531 h 2981874"/>
              <a:gd name="connsiteX3" fmla="*/ 371958 w 3610458"/>
              <a:gd name="connsiteY3" fmla="*/ 2981874 h 2981874"/>
              <a:gd name="connsiteX4" fmla="*/ 3610458 w 3610458"/>
              <a:gd name="connsiteY4" fmla="*/ 2807518 h 2981874"/>
              <a:gd name="connsiteX5" fmla="*/ 3138752 w 3610458"/>
              <a:gd name="connsiteY5" fmla="*/ 2005201 h 2981874"/>
              <a:gd name="connsiteX0" fmla="*/ 3138752 w 3610458"/>
              <a:gd name="connsiteY0" fmla="*/ 1988670 h 2965343"/>
              <a:gd name="connsiteX1" fmla="*/ 3558927 w 3610458"/>
              <a:gd name="connsiteY1" fmla="*/ 14466 h 2965343"/>
              <a:gd name="connsiteX2" fmla="*/ 0 w 3610458"/>
              <a:gd name="connsiteY2" fmla="*/ 0 h 2965343"/>
              <a:gd name="connsiteX3" fmla="*/ 371958 w 3610458"/>
              <a:gd name="connsiteY3" fmla="*/ 2965343 h 2965343"/>
              <a:gd name="connsiteX4" fmla="*/ 3610458 w 3610458"/>
              <a:gd name="connsiteY4" fmla="*/ 2790987 h 2965343"/>
              <a:gd name="connsiteX5" fmla="*/ 3138752 w 3610458"/>
              <a:gd name="connsiteY5" fmla="*/ 1988670 h 2965343"/>
              <a:gd name="connsiteX0" fmla="*/ 3076759 w 3548465"/>
              <a:gd name="connsiteY0" fmla="*/ 1974205 h 2950878"/>
              <a:gd name="connsiteX1" fmla="*/ 3496934 w 3548465"/>
              <a:gd name="connsiteY1" fmla="*/ 1 h 2950878"/>
              <a:gd name="connsiteX2" fmla="*/ 0 w 3548465"/>
              <a:gd name="connsiteY2" fmla="*/ 285168 h 2950878"/>
              <a:gd name="connsiteX3" fmla="*/ 309965 w 3548465"/>
              <a:gd name="connsiteY3" fmla="*/ 2950878 h 2950878"/>
              <a:gd name="connsiteX4" fmla="*/ 3548465 w 3548465"/>
              <a:gd name="connsiteY4" fmla="*/ 2776522 h 2950878"/>
              <a:gd name="connsiteX5" fmla="*/ 3076759 w 3548465"/>
              <a:gd name="connsiteY5" fmla="*/ 1974205 h 2950878"/>
              <a:gd name="connsiteX0" fmla="*/ 3154251 w 3625957"/>
              <a:gd name="connsiteY0" fmla="*/ 1978338 h 2955011"/>
              <a:gd name="connsiteX1" fmla="*/ 3574426 w 3625957"/>
              <a:gd name="connsiteY1" fmla="*/ 4134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78338 h 2955011"/>
              <a:gd name="connsiteX1" fmla="*/ 3589924 w 3625957"/>
              <a:gd name="connsiteY1" fmla="*/ 4133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84537 h 2961210"/>
              <a:gd name="connsiteX1" fmla="*/ 3589924 w 3625957"/>
              <a:gd name="connsiteY1" fmla="*/ 0 h 2961210"/>
              <a:gd name="connsiteX2" fmla="*/ 0 w 3625957"/>
              <a:gd name="connsiteY2" fmla="*/ 6199 h 2961210"/>
              <a:gd name="connsiteX3" fmla="*/ 387457 w 3625957"/>
              <a:gd name="connsiteY3" fmla="*/ 2961210 h 2961210"/>
              <a:gd name="connsiteX4" fmla="*/ 3625957 w 3625957"/>
              <a:gd name="connsiteY4" fmla="*/ 2786854 h 2961210"/>
              <a:gd name="connsiteX5" fmla="*/ 3154251 w 3625957"/>
              <a:gd name="connsiteY5" fmla="*/ 1984537 h 29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5957" h="2961210">
                <a:moveTo>
                  <a:pt x="3154251" y="1984537"/>
                </a:moveTo>
                <a:lnTo>
                  <a:pt x="3589924" y="0"/>
                </a:lnTo>
                <a:lnTo>
                  <a:pt x="0" y="6199"/>
                </a:lnTo>
                <a:lnTo>
                  <a:pt x="387457" y="2961210"/>
                </a:lnTo>
                <a:lnTo>
                  <a:pt x="3625957" y="2786854"/>
                </a:lnTo>
                <a:lnTo>
                  <a:pt x="3154251" y="1984537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08" t="-37215" b="-916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Freihandform 32"/>
          <p:cNvSpPr/>
          <p:nvPr/>
        </p:nvSpPr>
        <p:spPr bwMode="auto">
          <a:xfrm>
            <a:off x="5854910" y="-12516"/>
            <a:ext cx="3289089" cy="1926201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1005256 w 5341036"/>
              <a:gd name="connsiteY2" fmla="*/ 0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729058 w 5341036"/>
              <a:gd name="connsiteY2" fmla="*/ 10332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1879002 w 5341036"/>
              <a:gd name="connsiteY4" fmla="*/ 2303695 h 3649980"/>
              <a:gd name="connsiteX5" fmla="*/ 5341036 w 5341036"/>
              <a:gd name="connsiteY5" fmla="*/ 3649980 h 364998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811870 w 5341036"/>
              <a:gd name="connsiteY4" fmla="*/ 2778976 h 3649980"/>
              <a:gd name="connsiteX5" fmla="*/ 5341036 w 5341036"/>
              <a:gd name="connsiteY5" fmla="*/ 3649980 h 3649980"/>
              <a:gd name="connsiteX0" fmla="*/ 5328482 w 5341036"/>
              <a:gd name="connsiteY0" fmla="*/ 1831512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28482 w 5341036"/>
              <a:gd name="connsiteY5" fmla="*/ 1831512 h 2778976"/>
              <a:gd name="connsiteX0" fmla="*/ 5315928 w 5341036"/>
              <a:gd name="connsiteY0" fmla="*/ 2606427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15928 w 5341036"/>
              <a:gd name="connsiteY5" fmla="*/ 2606427 h 2778976"/>
              <a:gd name="connsiteX0" fmla="*/ 5341038 w 5342245"/>
              <a:gd name="connsiteY0" fmla="*/ 2616759 h 2778976"/>
              <a:gd name="connsiteX1" fmla="*/ 5341036 w 5342245"/>
              <a:gd name="connsiteY1" fmla="*/ 0 h 2778976"/>
              <a:gd name="connsiteX2" fmla="*/ 729058 w 5342245"/>
              <a:gd name="connsiteY2" fmla="*/ 10332 h 2778976"/>
              <a:gd name="connsiteX3" fmla="*/ 0 w 5342245"/>
              <a:gd name="connsiteY3" fmla="*/ 2004747 h 2778976"/>
              <a:gd name="connsiteX4" fmla="*/ 811870 w 5342245"/>
              <a:gd name="connsiteY4" fmla="*/ 2778976 h 2778976"/>
              <a:gd name="connsiteX5" fmla="*/ 5341038 w 5342245"/>
              <a:gd name="connsiteY5" fmla="*/ 2616759 h 2778976"/>
              <a:gd name="connsiteX0" fmla="*/ 5341038 w 5342245"/>
              <a:gd name="connsiteY0" fmla="*/ 2616759 h 2789487"/>
              <a:gd name="connsiteX1" fmla="*/ 5341036 w 5342245"/>
              <a:gd name="connsiteY1" fmla="*/ 0 h 2789487"/>
              <a:gd name="connsiteX2" fmla="*/ 729058 w 5342245"/>
              <a:gd name="connsiteY2" fmla="*/ 10332 h 2789487"/>
              <a:gd name="connsiteX3" fmla="*/ 0 w 5342245"/>
              <a:gd name="connsiteY3" fmla="*/ 2004747 h 2789487"/>
              <a:gd name="connsiteX4" fmla="*/ 786211 w 5342245"/>
              <a:gd name="connsiteY4" fmla="*/ 2789487 h 2789487"/>
              <a:gd name="connsiteX5" fmla="*/ 5341038 w 5342245"/>
              <a:gd name="connsiteY5" fmla="*/ 2616759 h 278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245" h="2789487">
                <a:moveTo>
                  <a:pt x="5341038" y="2616759"/>
                </a:moveTo>
                <a:cubicBezTo>
                  <a:pt x="5345223" y="2006255"/>
                  <a:pt x="5336851" y="610504"/>
                  <a:pt x="5341036" y="0"/>
                </a:cubicBezTo>
                <a:lnTo>
                  <a:pt x="729058" y="10332"/>
                </a:lnTo>
                <a:lnTo>
                  <a:pt x="0" y="2004747"/>
                </a:lnTo>
                <a:lnTo>
                  <a:pt x="786211" y="2789487"/>
                </a:lnTo>
                <a:lnTo>
                  <a:pt x="5341038" y="2616759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632" t="-42865" r="-31410" b="-2783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5" name="Gruppieren 29"/>
          <p:cNvGrpSpPr/>
          <p:nvPr/>
        </p:nvGrpSpPr>
        <p:grpSpPr>
          <a:xfrm>
            <a:off x="-22302" y="-12516"/>
            <a:ext cx="9166301" cy="2178800"/>
            <a:chOff x="-22302" y="-11430"/>
            <a:chExt cx="9166301" cy="2151131"/>
          </a:xfrm>
        </p:grpSpPr>
        <p:sp>
          <p:nvSpPr>
            <p:cNvPr id="26" name="Freihandform 30"/>
            <p:cNvSpPr/>
            <p:nvPr/>
          </p:nvSpPr>
          <p:spPr bwMode="auto">
            <a:xfrm>
              <a:off x="-22302" y="-5249"/>
              <a:ext cx="3129136" cy="2144950"/>
            </a:xfrm>
            <a:custGeom>
              <a:avLst/>
              <a:gdLst>
                <a:gd name="connsiteX0" fmla="*/ 4846320 w 4846320"/>
                <a:gd name="connsiteY0" fmla="*/ 0 h 1981200"/>
                <a:gd name="connsiteX1" fmla="*/ 0 w 4846320"/>
                <a:gd name="connsiteY1" fmla="*/ 0 h 1981200"/>
                <a:gd name="connsiteX2" fmla="*/ 0 w 4846320"/>
                <a:gd name="connsiteY2" fmla="*/ 1615440 h 1981200"/>
                <a:gd name="connsiteX3" fmla="*/ 4000500 w 4846320"/>
                <a:gd name="connsiteY3" fmla="*/ 1981200 h 1981200"/>
                <a:gd name="connsiteX4" fmla="*/ 4846320 w 4846320"/>
                <a:gd name="connsiteY4" fmla="*/ 0 h 1981200"/>
                <a:gd name="connsiteX0" fmla="*/ 4864855 w 4864855"/>
                <a:gd name="connsiteY0" fmla="*/ 0 h 1981200"/>
                <a:gd name="connsiteX1" fmla="*/ 0 w 4864855"/>
                <a:gd name="connsiteY1" fmla="*/ 0 h 1981200"/>
                <a:gd name="connsiteX2" fmla="*/ 0 w 4864855"/>
                <a:gd name="connsiteY2" fmla="*/ 1615440 h 1981200"/>
                <a:gd name="connsiteX3" fmla="*/ 4000500 w 4864855"/>
                <a:gd name="connsiteY3" fmla="*/ 1981200 h 1981200"/>
                <a:gd name="connsiteX4" fmla="*/ 4864855 w 4864855"/>
                <a:gd name="connsiteY4" fmla="*/ 0 h 1981200"/>
                <a:gd name="connsiteX0" fmla="*/ 2470367 w 4000500"/>
                <a:gd name="connsiteY0" fmla="*/ 0 h 1991533"/>
                <a:gd name="connsiteX1" fmla="*/ 0 w 4000500"/>
                <a:gd name="connsiteY1" fmla="*/ 10333 h 1991533"/>
                <a:gd name="connsiteX2" fmla="*/ 0 w 4000500"/>
                <a:gd name="connsiteY2" fmla="*/ 1625773 h 1991533"/>
                <a:gd name="connsiteX3" fmla="*/ 4000500 w 4000500"/>
                <a:gd name="connsiteY3" fmla="*/ 1991533 h 1991533"/>
                <a:gd name="connsiteX4" fmla="*/ 2470367 w 4000500"/>
                <a:gd name="connsiteY4" fmla="*/ 0 h 1991533"/>
                <a:gd name="connsiteX0" fmla="*/ 1540469 w 4000500"/>
                <a:gd name="connsiteY0" fmla="*/ 196311 h 1981200"/>
                <a:gd name="connsiteX1" fmla="*/ 0 w 4000500"/>
                <a:gd name="connsiteY1" fmla="*/ 0 h 1981200"/>
                <a:gd name="connsiteX2" fmla="*/ 0 w 4000500"/>
                <a:gd name="connsiteY2" fmla="*/ 1615440 h 1981200"/>
                <a:gd name="connsiteX3" fmla="*/ 4000500 w 4000500"/>
                <a:gd name="connsiteY3" fmla="*/ 1981200 h 1981200"/>
                <a:gd name="connsiteX4" fmla="*/ 1540469 w 4000500"/>
                <a:gd name="connsiteY4" fmla="*/ 196311 h 1981200"/>
                <a:gd name="connsiteX0" fmla="*/ 2788083 w 4000500"/>
                <a:gd name="connsiteY0" fmla="*/ 0 h 1981201"/>
                <a:gd name="connsiteX1" fmla="*/ 0 w 4000500"/>
                <a:gd name="connsiteY1" fmla="*/ 1 h 1981201"/>
                <a:gd name="connsiteX2" fmla="*/ 0 w 4000500"/>
                <a:gd name="connsiteY2" fmla="*/ 1615441 h 1981201"/>
                <a:gd name="connsiteX3" fmla="*/ 4000500 w 4000500"/>
                <a:gd name="connsiteY3" fmla="*/ 1981201 h 1981201"/>
                <a:gd name="connsiteX4" fmla="*/ 2788083 w 4000500"/>
                <a:gd name="connsiteY4" fmla="*/ 0 h 1981201"/>
                <a:gd name="connsiteX0" fmla="*/ 2788083 w 2788083"/>
                <a:gd name="connsiteY0" fmla="*/ 0 h 1615441"/>
                <a:gd name="connsiteX1" fmla="*/ 0 w 2788083"/>
                <a:gd name="connsiteY1" fmla="*/ 1 h 1615441"/>
                <a:gd name="connsiteX2" fmla="*/ 0 w 2788083"/>
                <a:gd name="connsiteY2" fmla="*/ 1615441 h 1615441"/>
                <a:gd name="connsiteX3" fmla="*/ 2233693 w 2788083"/>
                <a:gd name="connsiteY3" fmla="*/ 1485254 h 1615441"/>
                <a:gd name="connsiteX4" fmla="*/ 2788083 w 2788083"/>
                <a:gd name="connsiteY4" fmla="*/ 0 h 1615441"/>
                <a:gd name="connsiteX0" fmla="*/ 2788083 w 3155842"/>
                <a:gd name="connsiteY0" fmla="*/ 0 h 2993757"/>
                <a:gd name="connsiteX1" fmla="*/ 0 w 3155842"/>
                <a:gd name="connsiteY1" fmla="*/ 1 h 2993757"/>
                <a:gd name="connsiteX2" fmla="*/ 0 w 3155842"/>
                <a:gd name="connsiteY2" fmla="*/ 1615441 h 2993757"/>
                <a:gd name="connsiteX3" fmla="*/ 3155842 w 3155842"/>
                <a:gd name="connsiteY3" fmla="*/ 2993757 h 2993757"/>
                <a:gd name="connsiteX4" fmla="*/ 2788083 w 3155842"/>
                <a:gd name="connsiteY4" fmla="*/ 0 h 2993757"/>
                <a:gd name="connsiteX0" fmla="*/ 2788083 w 3155842"/>
                <a:gd name="connsiteY0" fmla="*/ 0 h 3134276"/>
                <a:gd name="connsiteX1" fmla="*/ 0 w 3155842"/>
                <a:gd name="connsiteY1" fmla="*/ 1 h 3134276"/>
                <a:gd name="connsiteX2" fmla="*/ 7749 w 3155842"/>
                <a:gd name="connsiteY2" fmla="*/ 3134276 h 3134276"/>
                <a:gd name="connsiteX3" fmla="*/ 3155842 w 3155842"/>
                <a:gd name="connsiteY3" fmla="*/ 2993757 h 3134276"/>
                <a:gd name="connsiteX4" fmla="*/ 2788083 w 3155842"/>
                <a:gd name="connsiteY4" fmla="*/ 0 h 3134276"/>
                <a:gd name="connsiteX0" fmla="*/ 2796268 w 3164027"/>
                <a:gd name="connsiteY0" fmla="*/ 0 h 3155297"/>
                <a:gd name="connsiteX1" fmla="*/ 8185 w 3164027"/>
                <a:gd name="connsiteY1" fmla="*/ 1 h 3155297"/>
                <a:gd name="connsiteX2" fmla="*/ 0 w 3164027"/>
                <a:gd name="connsiteY2" fmla="*/ 3155297 h 3155297"/>
                <a:gd name="connsiteX3" fmla="*/ 3164027 w 3164027"/>
                <a:gd name="connsiteY3" fmla="*/ 2993757 h 3155297"/>
                <a:gd name="connsiteX4" fmla="*/ 2796268 w 3164027"/>
                <a:gd name="connsiteY4" fmla="*/ 0 h 3155297"/>
                <a:gd name="connsiteX0" fmla="*/ 2796268 w 3140127"/>
                <a:gd name="connsiteY0" fmla="*/ 0 h 3155297"/>
                <a:gd name="connsiteX1" fmla="*/ 8185 w 3140127"/>
                <a:gd name="connsiteY1" fmla="*/ 1 h 3155297"/>
                <a:gd name="connsiteX2" fmla="*/ 0 w 3140127"/>
                <a:gd name="connsiteY2" fmla="*/ 3155297 h 3155297"/>
                <a:gd name="connsiteX3" fmla="*/ 3140127 w 3140127"/>
                <a:gd name="connsiteY3" fmla="*/ 2951716 h 3155297"/>
                <a:gd name="connsiteX4" fmla="*/ 2796268 w 3140127"/>
                <a:gd name="connsiteY4" fmla="*/ 0 h 3155297"/>
                <a:gd name="connsiteX0" fmla="*/ 2796268 w 3156060"/>
                <a:gd name="connsiteY0" fmla="*/ 0 h 3155297"/>
                <a:gd name="connsiteX1" fmla="*/ 8185 w 3156060"/>
                <a:gd name="connsiteY1" fmla="*/ 1 h 3155297"/>
                <a:gd name="connsiteX2" fmla="*/ 0 w 3156060"/>
                <a:gd name="connsiteY2" fmla="*/ 3155297 h 3155297"/>
                <a:gd name="connsiteX3" fmla="*/ 3156060 w 3156060"/>
                <a:gd name="connsiteY3" fmla="*/ 2951716 h 3155297"/>
                <a:gd name="connsiteX4" fmla="*/ 2796268 w 3156060"/>
                <a:gd name="connsiteY4" fmla="*/ 0 h 3155297"/>
                <a:gd name="connsiteX0" fmla="*/ 2796268 w 3156060"/>
                <a:gd name="connsiteY0" fmla="*/ 0 h 3155297"/>
                <a:gd name="connsiteX1" fmla="*/ 8185 w 3156060"/>
                <a:gd name="connsiteY1" fmla="*/ 1 h 3155297"/>
                <a:gd name="connsiteX2" fmla="*/ 0 w 3156060"/>
                <a:gd name="connsiteY2" fmla="*/ 3155297 h 3155297"/>
                <a:gd name="connsiteX3" fmla="*/ 3156060 w 3156060"/>
                <a:gd name="connsiteY3" fmla="*/ 2962225 h 3155297"/>
                <a:gd name="connsiteX4" fmla="*/ 2796268 w 3156060"/>
                <a:gd name="connsiteY4" fmla="*/ 0 h 3155297"/>
                <a:gd name="connsiteX0" fmla="*/ 2796268 w 3156060"/>
                <a:gd name="connsiteY0" fmla="*/ 0 h 3155297"/>
                <a:gd name="connsiteX1" fmla="*/ 8185 w 3156060"/>
                <a:gd name="connsiteY1" fmla="*/ 1 h 3155297"/>
                <a:gd name="connsiteX2" fmla="*/ 0 w 3156060"/>
                <a:gd name="connsiteY2" fmla="*/ 3155297 h 3155297"/>
                <a:gd name="connsiteX3" fmla="*/ 3156060 w 3156060"/>
                <a:gd name="connsiteY3" fmla="*/ 2972736 h 3155297"/>
                <a:gd name="connsiteX4" fmla="*/ 2796268 w 3156060"/>
                <a:gd name="connsiteY4" fmla="*/ 0 h 3155297"/>
                <a:gd name="connsiteX0" fmla="*/ 2802446 w 3162238"/>
                <a:gd name="connsiteY0" fmla="*/ 6167 h 3161464"/>
                <a:gd name="connsiteX1" fmla="*/ 431 w 3162238"/>
                <a:gd name="connsiteY1" fmla="*/ 0 h 3161464"/>
                <a:gd name="connsiteX2" fmla="*/ 6178 w 3162238"/>
                <a:gd name="connsiteY2" fmla="*/ 3161464 h 3161464"/>
                <a:gd name="connsiteX3" fmla="*/ 3162238 w 3162238"/>
                <a:gd name="connsiteY3" fmla="*/ 2978903 h 3161464"/>
                <a:gd name="connsiteX4" fmla="*/ 2802446 w 3162238"/>
                <a:gd name="connsiteY4" fmla="*/ 6167 h 3161464"/>
                <a:gd name="connsiteX0" fmla="*/ 2779226 w 3162238"/>
                <a:gd name="connsiteY0" fmla="*/ 0 h 3173802"/>
                <a:gd name="connsiteX1" fmla="*/ 431 w 3162238"/>
                <a:gd name="connsiteY1" fmla="*/ 12338 h 3173802"/>
                <a:gd name="connsiteX2" fmla="*/ 6178 w 3162238"/>
                <a:gd name="connsiteY2" fmla="*/ 3173802 h 3173802"/>
                <a:gd name="connsiteX3" fmla="*/ 3162238 w 3162238"/>
                <a:gd name="connsiteY3" fmla="*/ 2991241 h 3173802"/>
                <a:gd name="connsiteX4" fmla="*/ 2779226 w 3162238"/>
                <a:gd name="connsiteY4" fmla="*/ 0 h 3173802"/>
                <a:gd name="connsiteX0" fmla="*/ 2779226 w 3162238"/>
                <a:gd name="connsiteY0" fmla="*/ 0 h 3173802"/>
                <a:gd name="connsiteX1" fmla="*/ 431 w 3162238"/>
                <a:gd name="connsiteY1" fmla="*/ 12338 h 3173802"/>
                <a:gd name="connsiteX2" fmla="*/ 6178 w 3162238"/>
                <a:gd name="connsiteY2" fmla="*/ 3173802 h 3173802"/>
                <a:gd name="connsiteX3" fmla="*/ 3162238 w 3162238"/>
                <a:gd name="connsiteY3" fmla="*/ 2972663 h 3173802"/>
                <a:gd name="connsiteX4" fmla="*/ 2779226 w 3162238"/>
                <a:gd name="connsiteY4" fmla="*/ 0 h 3173802"/>
                <a:gd name="connsiteX0" fmla="*/ 2779226 w 3162238"/>
                <a:gd name="connsiteY0" fmla="*/ 0 h 3173802"/>
                <a:gd name="connsiteX1" fmla="*/ 431 w 3162238"/>
                <a:gd name="connsiteY1" fmla="*/ 12338 h 3173802"/>
                <a:gd name="connsiteX2" fmla="*/ 6178 w 3162238"/>
                <a:gd name="connsiteY2" fmla="*/ 3173802 h 3173802"/>
                <a:gd name="connsiteX3" fmla="*/ 3162238 w 3162238"/>
                <a:gd name="connsiteY3" fmla="*/ 2978856 h 3173802"/>
                <a:gd name="connsiteX4" fmla="*/ 2779226 w 3162238"/>
                <a:gd name="connsiteY4" fmla="*/ 0 h 3173802"/>
                <a:gd name="connsiteX0" fmla="*/ 2779226 w 3166882"/>
                <a:gd name="connsiteY0" fmla="*/ 0 h 3173802"/>
                <a:gd name="connsiteX1" fmla="*/ 431 w 3166882"/>
                <a:gd name="connsiteY1" fmla="*/ 12338 h 3173802"/>
                <a:gd name="connsiteX2" fmla="*/ 6178 w 3166882"/>
                <a:gd name="connsiteY2" fmla="*/ 3173802 h 3173802"/>
                <a:gd name="connsiteX3" fmla="*/ 3166882 w 3166882"/>
                <a:gd name="connsiteY3" fmla="*/ 2960278 h 3173802"/>
                <a:gd name="connsiteX4" fmla="*/ 2779226 w 3166882"/>
                <a:gd name="connsiteY4" fmla="*/ 0 h 3173802"/>
                <a:gd name="connsiteX0" fmla="*/ 2779226 w 3171526"/>
                <a:gd name="connsiteY0" fmla="*/ 0 h 3173802"/>
                <a:gd name="connsiteX1" fmla="*/ 431 w 3171526"/>
                <a:gd name="connsiteY1" fmla="*/ 12338 h 3173802"/>
                <a:gd name="connsiteX2" fmla="*/ 6178 w 3171526"/>
                <a:gd name="connsiteY2" fmla="*/ 3173802 h 3173802"/>
                <a:gd name="connsiteX3" fmla="*/ 3171526 w 3171526"/>
                <a:gd name="connsiteY3" fmla="*/ 2972663 h 3173802"/>
                <a:gd name="connsiteX4" fmla="*/ 2779226 w 3171526"/>
                <a:gd name="connsiteY4" fmla="*/ 0 h 3173802"/>
                <a:gd name="connsiteX0" fmla="*/ 2779226 w 3171526"/>
                <a:gd name="connsiteY0" fmla="*/ 0 h 3173802"/>
                <a:gd name="connsiteX1" fmla="*/ 431 w 3171526"/>
                <a:gd name="connsiteY1" fmla="*/ 12338 h 3173802"/>
                <a:gd name="connsiteX2" fmla="*/ 6178 w 3171526"/>
                <a:gd name="connsiteY2" fmla="*/ 3173802 h 3173802"/>
                <a:gd name="connsiteX3" fmla="*/ 3171526 w 3171526"/>
                <a:gd name="connsiteY3" fmla="*/ 2985048 h 3173802"/>
                <a:gd name="connsiteX4" fmla="*/ 2779226 w 3171526"/>
                <a:gd name="connsiteY4" fmla="*/ 0 h 3173802"/>
                <a:gd name="connsiteX0" fmla="*/ 2779226 w 3171526"/>
                <a:gd name="connsiteY0" fmla="*/ 0 h 3173802"/>
                <a:gd name="connsiteX1" fmla="*/ 431 w 3171526"/>
                <a:gd name="connsiteY1" fmla="*/ 12338 h 3173802"/>
                <a:gd name="connsiteX2" fmla="*/ 6178 w 3171526"/>
                <a:gd name="connsiteY2" fmla="*/ 3173802 h 3173802"/>
                <a:gd name="connsiteX3" fmla="*/ 3171526 w 3171526"/>
                <a:gd name="connsiteY3" fmla="*/ 2985048 h 3173802"/>
                <a:gd name="connsiteX4" fmla="*/ 2779226 w 3171526"/>
                <a:gd name="connsiteY4" fmla="*/ 0 h 3173802"/>
                <a:gd name="connsiteX0" fmla="*/ 2779226 w 3157594"/>
                <a:gd name="connsiteY0" fmla="*/ 0 h 3173802"/>
                <a:gd name="connsiteX1" fmla="*/ 431 w 3157594"/>
                <a:gd name="connsiteY1" fmla="*/ 12338 h 3173802"/>
                <a:gd name="connsiteX2" fmla="*/ 6178 w 3157594"/>
                <a:gd name="connsiteY2" fmla="*/ 3173802 h 3173802"/>
                <a:gd name="connsiteX3" fmla="*/ 3157594 w 3157594"/>
                <a:gd name="connsiteY3" fmla="*/ 2885968 h 3173802"/>
                <a:gd name="connsiteX4" fmla="*/ 2779226 w 3157594"/>
                <a:gd name="connsiteY4" fmla="*/ 0 h 3173802"/>
                <a:gd name="connsiteX0" fmla="*/ 2779226 w 3166882"/>
                <a:gd name="connsiteY0" fmla="*/ 0 h 3173802"/>
                <a:gd name="connsiteX1" fmla="*/ 431 w 3166882"/>
                <a:gd name="connsiteY1" fmla="*/ 12338 h 3173802"/>
                <a:gd name="connsiteX2" fmla="*/ 6178 w 3166882"/>
                <a:gd name="connsiteY2" fmla="*/ 3173802 h 3173802"/>
                <a:gd name="connsiteX3" fmla="*/ 3166882 w 3166882"/>
                <a:gd name="connsiteY3" fmla="*/ 2972663 h 3173802"/>
                <a:gd name="connsiteX4" fmla="*/ 2779226 w 3166882"/>
                <a:gd name="connsiteY4" fmla="*/ 0 h 3173802"/>
                <a:gd name="connsiteX0" fmla="*/ 2779226 w 3168807"/>
                <a:gd name="connsiteY0" fmla="*/ 0 h 3173802"/>
                <a:gd name="connsiteX1" fmla="*/ 431 w 3168807"/>
                <a:gd name="connsiteY1" fmla="*/ 12338 h 3173802"/>
                <a:gd name="connsiteX2" fmla="*/ 6178 w 3168807"/>
                <a:gd name="connsiteY2" fmla="*/ 3173802 h 3173802"/>
                <a:gd name="connsiteX3" fmla="*/ 3168807 w 3168807"/>
                <a:gd name="connsiteY3" fmla="*/ 2977798 h 3173802"/>
                <a:gd name="connsiteX4" fmla="*/ 2779226 w 3168807"/>
                <a:gd name="connsiteY4" fmla="*/ 0 h 3173802"/>
                <a:gd name="connsiteX0" fmla="*/ 2779226 w 3166882"/>
                <a:gd name="connsiteY0" fmla="*/ 0 h 3173802"/>
                <a:gd name="connsiteX1" fmla="*/ 431 w 3166882"/>
                <a:gd name="connsiteY1" fmla="*/ 12338 h 3173802"/>
                <a:gd name="connsiteX2" fmla="*/ 6178 w 3166882"/>
                <a:gd name="connsiteY2" fmla="*/ 3173802 h 3173802"/>
                <a:gd name="connsiteX3" fmla="*/ 3166882 w 3166882"/>
                <a:gd name="connsiteY3" fmla="*/ 2985500 h 3173802"/>
                <a:gd name="connsiteX4" fmla="*/ 2779226 w 3166882"/>
                <a:gd name="connsiteY4" fmla="*/ 0 h 3173802"/>
                <a:gd name="connsiteX0" fmla="*/ 2774830 w 3162486"/>
                <a:gd name="connsiteY0" fmla="*/ 6240 h 3180042"/>
                <a:gd name="connsiteX1" fmla="*/ 679 w 3162486"/>
                <a:gd name="connsiteY1" fmla="*/ 0 h 3180042"/>
                <a:gd name="connsiteX2" fmla="*/ 1782 w 3162486"/>
                <a:gd name="connsiteY2" fmla="*/ 3180042 h 3180042"/>
                <a:gd name="connsiteX3" fmla="*/ 3162486 w 3162486"/>
                <a:gd name="connsiteY3" fmla="*/ 2991740 h 3180042"/>
                <a:gd name="connsiteX4" fmla="*/ 2774830 w 3162486"/>
                <a:gd name="connsiteY4" fmla="*/ 6240 h 3180042"/>
                <a:gd name="connsiteX0" fmla="*/ 2770186 w 3162486"/>
                <a:gd name="connsiteY0" fmla="*/ 47 h 3180042"/>
                <a:gd name="connsiteX1" fmla="*/ 679 w 3162486"/>
                <a:gd name="connsiteY1" fmla="*/ 0 h 3180042"/>
                <a:gd name="connsiteX2" fmla="*/ 1782 w 3162486"/>
                <a:gd name="connsiteY2" fmla="*/ 3180042 h 3180042"/>
                <a:gd name="connsiteX3" fmla="*/ 3162486 w 3162486"/>
                <a:gd name="connsiteY3" fmla="*/ 2991740 h 3180042"/>
                <a:gd name="connsiteX4" fmla="*/ 2770186 w 3162486"/>
                <a:gd name="connsiteY4" fmla="*/ 47 h 318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486" h="3180042">
                  <a:moveTo>
                    <a:pt x="2770186" y="47"/>
                  </a:moveTo>
                  <a:lnTo>
                    <a:pt x="679" y="0"/>
                  </a:lnTo>
                  <a:cubicBezTo>
                    <a:pt x="-2049" y="1051765"/>
                    <a:pt x="4510" y="2128277"/>
                    <a:pt x="1782" y="3180042"/>
                  </a:cubicBezTo>
                  <a:lnTo>
                    <a:pt x="3162486" y="2991740"/>
                  </a:lnTo>
                  <a:lnTo>
                    <a:pt x="2770186" y="47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94" t="-33693" r="-37866" b="2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Freihandform 31"/>
            <p:cNvSpPr/>
            <p:nvPr/>
          </p:nvSpPr>
          <p:spPr bwMode="auto">
            <a:xfrm>
              <a:off x="2720600" y="-6147"/>
              <a:ext cx="3625957" cy="2018813"/>
            </a:xfrm>
            <a:custGeom>
              <a:avLst/>
              <a:gdLst>
                <a:gd name="connsiteX0" fmla="*/ 5280660 w 5280660"/>
                <a:gd name="connsiteY0" fmla="*/ 2209800 h 2438400"/>
                <a:gd name="connsiteX1" fmla="*/ 3992880 w 5280660"/>
                <a:gd name="connsiteY1" fmla="*/ 365760 h 2438400"/>
                <a:gd name="connsiteX2" fmla="*/ 0 w 5280660"/>
                <a:gd name="connsiteY2" fmla="*/ 0 h 2438400"/>
                <a:gd name="connsiteX3" fmla="*/ 0 w 5280660"/>
                <a:gd name="connsiteY3" fmla="*/ 2438400 h 2438400"/>
                <a:gd name="connsiteX4" fmla="*/ 5280660 w 5280660"/>
                <a:gd name="connsiteY4" fmla="*/ 2209800 h 2438400"/>
                <a:gd name="connsiteX0" fmla="*/ 5293017 w 5293017"/>
                <a:gd name="connsiteY0" fmla="*/ 2215978 h 2438400"/>
                <a:gd name="connsiteX1" fmla="*/ 3992880 w 5293017"/>
                <a:gd name="connsiteY1" fmla="*/ 365760 h 2438400"/>
                <a:gd name="connsiteX2" fmla="*/ 0 w 5293017"/>
                <a:gd name="connsiteY2" fmla="*/ 0 h 2438400"/>
                <a:gd name="connsiteX3" fmla="*/ 0 w 5293017"/>
                <a:gd name="connsiteY3" fmla="*/ 2438400 h 2438400"/>
                <a:gd name="connsiteX4" fmla="*/ 5293017 w 5293017"/>
                <a:gd name="connsiteY4" fmla="*/ 2215978 h 2438400"/>
                <a:gd name="connsiteX0" fmla="*/ 5293017 w 6356372"/>
                <a:gd name="connsiteY0" fmla="*/ 3844333 h 4066755"/>
                <a:gd name="connsiteX1" fmla="*/ 6356372 w 6356372"/>
                <a:gd name="connsiteY1" fmla="*/ 0 h 4066755"/>
                <a:gd name="connsiteX2" fmla="*/ 0 w 6356372"/>
                <a:gd name="connsiteY2" fmla="*/ 1628355 h 4066755"/>
                <a:gd name="connsiteX3" fmla="*/ 0 w 6356372"/>
                <a:gd name="connsiteY3" fmla="*/ 4066755 h 4066755"/>
                <a:gd name="connsiteX4" fmla="*/ 5293017 w 6356372"/>
                <a:gd name="connsiteY4" fmla="*/ 3844333 h 4066755"/>
                <a:gd name="connsiteX0" fmla="*/ 5912949 w 6356372"/>
                <a:gd name="connsiteY0" fmla="*/ 2005201 h 4066755"/>
                <a:gd name="connsiteX1" fmla="*/ 6356372 w 6356372"/>
                <a:gd name="connsiteY1" fmla="*/ 0 h 4066755"/>
                <a:gd name="connsiteX2" fmla="*/ 0 w 6356372"/>
                <a:gd name="connsiteY2" fmla="*/ 1628355 h 4066755"/>
                <a:gd name="connsiteX3" fmla="*/ 0 w 6356372"/>
                <a:gd name="connsiteY3" fmla="*/ 4066755 h 4066755"/>
                <a:gd name="connsiteX4" fmla="*/ 5912949 w 6356372"/>
                <a:gd name="connsiteY4" fmla="*/ 2005201 h 4066755"/>
                <a:gd name="connsiteX0" fmla="*/ 5912949 w 6356372"/>
                <a:gd name="connsiteY0" fmla="*/ 2005201 h 4066755"/>
                <a:gd name="connsiteX1" fmla="*/ 6356372 w 6356372"/>
                <a:gd name="connsiteY1" fmla="*/ 0 h 4066755"/>
                <a:gd name="connsiteX2" fmla="*/ 0 w 6356372"/>
                <a:gd name="connsiteY2" fmla="*/ 1628355 h 4066755"/>
                <a:gd name="connsiteX3" fmla="*/ 0 w 6356372"/>
                <a:gd name="connsiteY3" fmla="*/ 4066755 h 4066755"/>
                <a:gd name="connsiteX4" fmla="*/ 5090546 w 6356372"/>
                <a:gd name="connsiteY4" fmla="*/ 2280575 h 4066755"/>
                <a:gd name="connsiteX5" fmla="*/ 5912949 w 6356372"/>
                <a:gd name="connsiteY5" fmla="*/ 2005201 h 4066755"/>
                <a:gd name="connsiteX0" fmla="*/ 5912949 w 6384655"/>
                <a:gd name="connsiteY0" fmla="*/ 2005201 h 4066755"/>
                <a:gd name="connsiteX1" fmla="*/ 6356372 w 6384655"/>
                <a:gd name="connsiteY1" fmla="*/ 0 h 4066755"/>
                <a:gd name="connsiteX2" fmla="*/ 0 w 6384655"/>
                <a:gd name="connsiteY2" fmla="*/ 1628355 h 4066755"/>
                <a:gd name="connsiteX3" fmla="*/ 0 w 6384655"/>
                <a:gd name="connsiteY3" fmla="*/ 4066755 h 4066755"/>
                <a:gd name="connsiteX4" fmla="*/ 6384655 w 6384655"/>
                <a:gd name="connsiteY4" fmla="*/ 2807518 h 4066755"/>
                <a:gd name="connsiteX5" fmla="*/ 5912949 w 6384655"/>
                <a:gd name="connsiteY5" fmla="*/ 2005201 h 4066755"/>
                <a:gd name="connsiteX0" fmla="*/ 5912949 w 6384655"/>
                <a:gd name="connsiteY0" fmla="*/ 2005201 h 2807518"/>
                <a:gd name="connsiteX1" fmla="*/ 6356372 w 6384655"/>
                <a:gd name="connsiteY1" fmla="*/ 0 h 2807518"/>
                <a:gd name="connsiteX2" fmla="*/ 0 w 6384655"/>
                <a:gd name="connsiteY2" fmla="*/ 1628355 h 2807518"/>
                <a:gd name="connsiteX3" fmla="*/ 4587498 w 6384655"/>
                <a:gd name="connsiteY3" fmla="*/ 2217291 h 2807518"/>
                <a:gd name="connsiteX4" fmla="*/ 6384655 w 6384655"/>
                <a:gd name="connsiteY4" fmla="*/ 2807518 h 2807518"/>
                <a:gd name="connsiteX5" fmla="*/ 5912949 w 6384655"/>
                <a:gd name="connsiteY5" fmla="*/ 2005201 h 2807518"/>
                <a:gd name="connsiteX0" fmla="*/ 5912949 w 6384655"/>
                <a:gd name="connsiteY0" fmla="*/ 2005201 h 2981874"/>
                <a:gd name="connsiteX1" fmla="*/ 6356372 w 6384655"/>
                <a:gd name="connsiteY1" fmla="*/ 0 h 2981874"/>
                <a:gd name="connsiteX2" fmla="*/ 0 w 6384655"/>
                <a:gd name="connsiteY2" fmla="*/ 1628355 h 2981874"/>
                <a:gd name="connsiteX3" fmla="*/ 3146155 w 6384655"/>
                <a:gd name="connsiteY3" fmla="*/ 2981874 h 2981874"/>
                <a:gd name="connsiteX4" fmla="*/ 6384655 w 6384655"/>
                <a:gd name="connsiteY4" fmla="*/ 2807518 h 2981874"/>
                <a:gd name="connsiteX5" fmla="*/ 5912949 w 6384655"/>
                <a:gd name="connsiteY5" fmla="*/ 2005201 h 2981874"/>
                <a:gd name="connsiteX0" fmla="*/ 3138752 w 3610458"/>
                <a:gd name="connsiteY0" fmla="*/ 2005201 h 2981874"/>
                <a:gd name="connsiteX1" fmla="*/ 3582175 w 3610458"/>
                <a:gd name="connsiteY1" fmla="*/ 0 h 2981874"/>
                <a:gd name="connsiteX2" fmla="*/ 0 w 3610458"/>
                <a:gd name="connsiteY2" fmla="*/ 16531 h 2981874"/>
                <a:gd name="connsiteX3" fmla="*/ 371958 w 3610458"/>
                <a:gd name="connsiteY3" fmla="*/ 2981874 h 2981874"/>
                <a:gd name="connsiteX4" fmla="*/ 3610458 w 3610458"/>
                <a:gd name="connsiteY4" fmla="*/ 2807518 h 2981874"/>
                <a:gd name="connsiteX5" fmla="*/ 3138752 w 3610458"/>
                <a:gd name="connsiteY5" fmla="*/ 2005201 h 2981874"/>
                <a:gd name="connsiteX0" fmla="*/ 3138752 w 3610458"/>
                <a:gd name="connsiteY0" fmla="*/ 1988670 h 2965343"/>
                <a:gd name="connsiteX1" fmla="*/ 3558927 w 3610458"/>
                <a:gd name="connsiteY1" fmla="*/ 14466 h 2965343"/>
                <a:gd name="connsiteX2" fmla="*/ 0 w 3610458"/>
                <a:gd name="connsiteY2" fmla="*/ 0 h 2965343"/>
                <a:gd name="connsiteX3" fmla="*/ 371958 w 3610458"/>
                <a:gd name="connsiteY3" fmla="*/ 2965343 h 2965343"/>
                <a:gd name="connsiteX4" fmla="*/ 3610458 w 3610458"/>
                <a:gd name="connsiteY4" fmla="*/ 2790987 h 2965343"/>
                <a:gd name="connsiteX5" fmla="*/ 3138752 w 3610458"/>
                <a:gd name="connsiteY5" fmla="*/ 1988670 h 2965343"/>
                <a:gd name="connsiteX0" fmla="*/ 3076759 w 3548465"/>
                <a:gd name="connsiteY0" fmla="*/ 1974205 h 2950878"/>
                <a:gd name="connsiteX1" fmla="*/ 3496934 w 3548465"/>
                <a:gd name="connsiteY1" fmla="*/ 1 h 2950878"/>
                <a:gd name="connsiteX2" fmla="*/ 0 w 3548465"/>
                <a:gd name="connsiteY2" fmla="*/ 285168 h 2950878"/>
                <a:gd name="connsiteX3" fmla="*/ 309965 w 3548465"/>
                <a:gd name="connsiteY3" fmla="*/ 2950878 h 2950878"/>
                <a:gd name="connsiteX4" fmla="*/ 3548465 w 3548465"/>
                <a:gd name="connsiteY4" fmla="*/ 2776522 h 2950878"/>
                <a:gd name="connsiteX5" fmla="*/ 3076759 w 3548465"/>
                <a:gd name="connsiteY5" fmla="*/ 1974205 h 2950878"/>
                <a:gd name="connsiteX0" fmla="*/ 3154251 w 3625957"/>
                <a:gd name="connsiteY0" fmla="*/ 1978338 h 2955011"/>
                <a:gd name="connsiteX1" fmla="*/ 3574426 w 3625957"/>
                <a:gd name="connsiteY1" fmla="*/ 4134 h 2955011"/>
                <a:gd name="connsiteX2" fmla="*/ 0 w 3625957"/>
                <a:gd name="connsiteY2" fmla="*/ 0 h 2955011"/>
                <a:gd name="connsiteX3" fmla="*/ 387457 w 3625957"/>
                <a:gd name="connsiteY3" fmla="*/ 2955011 h 2955011"/>
                <a:gd name="connsiteX4" fmla="*/ 3625957 w 3625957"/>
                <a:gd name="connsiteY4" fmla="*/ 2780655 h 2955011"/>
                <a:gd name="connsiteX5" fmla="*/ 3154251 w 3625957"/>
                <a:gd name="connsiteY5" fmla="*/ 1978338 h 2955011"/>
                <a:gd name="connsiteX0" fmla="*/ 3154251 w 3625957"/>
                <a:gd name="connsiteY0" fmla="*/ 1978338 h 2955011"/>
                <a:gd name="connsiteX1" fmla="*/ 3589924 w 3625957"/>
                <a:gd name="connsiteY1" fmla="*/ 4133 h 2955011"/>
                <a:gd name="connsiteX2" fmla="*/ 0 w 3625957"/>
                <a:gd name="connsiteY2" fmla="*/ 0 h 2955011"/>
                <a:gd name="connsiteX3" fmla="*/ 387457 w 3625957"/>
                <a:gd name="connsiteY3" fmla="*/ 2955011 h 2955011"/>
                <a:gd name="connsiteX4" fmla="*/ 3625957 w 3625957"/>
                <a:gd name="connsiteY4" fmla="*/ 2780655 h 2955011"/>
                <a:gd name="connsiteX5" fmla="*/ 3154251 w 3625957"/>
                <a:gd name="connsiteY5" fmla="*/ 1978338 h 2955011"/>
                <a:gd name="connsiteX0" fmla="*/ 3154251 w 3625957"/>
                <a:gd name="connsiteY0" fmla="*/ 1984537 h 2961210"/>
                <a:gd name="connsiteX1" fmla="*/ 3589924 w 3625957"/>
                <a:gd name="connsiteY1" fmla="*/ 0 h 2961210"/>
                <a:gd name="connsiteX2" fmla="*/ 0 w 3625957"/>
                <a:gd name="connsiteY2" fmla="*/ 6199 h 2961210"/>
                <a:gd name="connsiteX3" fmla="*/ 387457 w 3625957"/>
                <a:gd name="connsiteY3" fmla="*/ 2961210 h 2961210"/>
                <a:gd name="connsiteX4" fmla="*/ 3625957 w 3625957"/>
                <a:gd name="connsiteY4" fmla="*/ 2786854 h 2961210"/>
                <a:gd name="connsiteX5" fmla="*/ 3154251 w 3625957"/>
                <a:gd name="connsiteY5" fmla="*/ 1984537 h 296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5957" h="2961210">
                  <a:moveTo>
                    <a:pt x="3154251" y="1984537"/>
                  </a:moveTo>
                  <a:lnTo>
                    <a:pt x="3589924" y="0"/>
                  </a:lnTo>
                  <a:lnTo>
                    <a:pt x="0" y="6199"/>
                  </a:lnTo>
                  <a:lnTo>
                    <a:pt x="387457" y="2961210"/>
                  </a:lnTo>
                  <a:lnTo>
                    <a:pt x="3625957" y="2786854"/>
                  </a:lnTo>
                  <a:lnTo>
                    <a:pt x="3154251" y="1984537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3708" t="-37215" b="-9163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Freihandform 32"/>
            <p:cNvSpPr/>
            <p:nvPr/>
          </p:nvSpPr>
          <p:spPr bwMode="auto">
            <a:xfrm>
              <a:off x="5854910" y="-11430"/>
              <a:ext cx="3289089" cy="1901740"/>
            </a:xfrm>
            <a:custGeom>
              <a:avLst/>
              <a:gdLst>
                <a:gd name="connsiteX0" fmla="*/ 5196840 w 5196840"/>
                <a:gd name="connsiteY0" fmla="*/ 3649980 h 3832860"/>
                <a:gd name="connsiteX1" fmla="*/ 5196840 w 5196840"/>
                <a:gd name="connsiteY1" fmla="*/ 0 h 3832860"/>
                <a:gd name="connsiteX2" fmla="*/ 861060 w 5196840"/>
                <a:gd name="connsiteY2" fmla="*/ 0 h 3832860"/>
                <a:gd name="connsiteX3" fmla="*/ 0 w 5196840"/>
                <a:gd name="connsiteY3" fmla="*/ 1996440 h 3832860"/>
                <a:gd name="connsiteX4" fmla="*/ 1295400 w 5196840"/>
                <a:gd name="connsiteY4" fmla="*/ 3832860 h 3832860"/>
                <a:gd name="connsiteX5" fmla="*/ 5196840 w 5196840"/>
                <a:gd name="connsiteY5" fmla="*/ 3649980 h 3832860"/>
                <a:gd name="connsiteX0" fmla="*/ 5196840 w 5196840"/>
                <a:gd name="connsiteY0" fmla="*/ 3649980 h 3832860"/>
                <a:gd name="connsiteX1" fmla="*/ 5196840 w 5196840"/>
                <a:gd name="connsiteY1" fmla="*/ 0 h 3832860"/>
                <a:gd name="connsiteX2" fmla="*/ 861060 w 5196840"/>
                <a:gd name="connsiteY2" fmla="*/ 0 h 3832860"/>
                <a:gd name="connsiteX3" fmla="*/ 0 w 5196840"/>
                <a:gd name="connsiteY3" fmla="*/ 1984083 h 3832860"/>
                <a:gd name="connsiteX4" fmla="*/ 1295400 w 5196840"/>
                <a:gd name="connsiteY4" fmla="*/ 3832860 h 3832860"/>
                <a:gd name="connsiteX5" fmla="*/ 5196840 w 5196840"/>
                <a:gd name="connsiteY5" fmla="*/ 3649980 h 3832860"/>
                <a:gd name="connsiteX0" fmla="*/ 5202936 w 5202936"/>
                <a:gd name="connsiteY0" fmla="*/ 3649980 h 3832860"/>
                <a:gd name="connsiteX1" fmla="*/ 5202936 w 5202936"/>
                <a:gd name="connsiteY1" fmla="*/ 0 h 3832860"/>
                <a:gd name="connsiteX2" fmla="*/ 867156 w 5202936"/>
                <a:gd name="connsiteY2" fmla="*/ 0 h 3832860"/>
                <a:gd name="connsiteX3" fmla="*/ 0 w 5202936"/>
                <a:gd name="connsiteY3" fmla="*/ 1984083 h 3832860"/>
                <a:gd name="connsiteX4" fmla="*/ 1301496 w 5202936"/>
                <a:gd name="connsiteY4" fmla="*/ 3832860 h 3832860"/>
                <a:gd name="connsiteX5" fmla="*/ 5202936 w 5202936"/>
                <a:gd name="connsiteY5" fmla="*/ 3649980 h 3832860"/>
                <a:gd name="connsiteX0" fmla="*/ 5341036 w 5341036"/>
                <a:gd name="connsiteY0" fmla="*/ 3649980 h 3832860"/>
                <a:gd name="connsiteX1" fmla="*/ 5341036 w 5341036"/>
                <a:gd name="connsiteY1" fmla="*/ 0 h 3832860"/>
                <a:gd name="connsiteX2" fmla="*/ 1005256 w 5341036"/>
                <a:gd name="connsiteY2" fmla="*/ 0 h 3832860"/>
                <a:gd name="connsiteX3" fmla="*/ 0 w 5341036"/>
                <a:gd name="connsiteY3" fmla="*/ 2004747 h 3832860"/>
                <a:gd name="connsiteX4" fmla="*/ 1439596 w 5341036"/>
                <a:gd name="connsiteY4" fmla="*/ 3832860 h 3832860"/>
                <a:gd name="connsiteX5" fmla="*/ 5341036 w 5341036"/>
                <a:gd name="connsiteY5" fmla="*/ 3649980 h 3832860"/>
                <a:gd name="connsiteX0" fmla="*/ 5341036 w 5341036"/>
                <a:gd name="connsiteY0" fmla="*/ 3649980 h 3832860"/>
                <a:gd name="connsiteX1" fmla="*/ 5341036 w 5341036"/>
                <a:gd name="connsiteY1" fmla="*/ 0 h 3832860"/>
                <a:gd name="connsiteX2" fmla="*/ 729058 w 5341036"/>
                <a:gd name="connsiteY2" fmla="*/ 10332 h 3832860"/>
                <a:gd name="connsiteX3" fmla="*/ 0 w 5341036"/>
                <a:gd name="connsiteY3" fmla="*/ 2004747 h 3832860"/>
                <a:gd name="connsiteX4" fmla="*/ 1439596 w 5341036"/>
                <a:gd name="connsiteY4" fmla="*/ 3832860 h 3832860"/>
                <a:gd name="connsiteX5" fmla="*/ 5341036 w 5341036"/>
                <a:gd name="connsiteY5" fmla="*/ 3649980 h 3832860"/>
                <a:gd name="connsiteX0" fmla="*/ 5341036 w 5341036"/>
                <a:gd name="connsiteY0" fmla="*/ 3649980 h 3649980"/>
                <a:gd name="connsiteX1" fmla="*/ 5341036 w 5341036"/>
                <a:gd name="connsiteY1" fmla="*/ 0 h 3649980"/>
                <a:gd name="connsiteX2" fmla="*/ 729058 w 5341036"/>
                <a:gd name="connsiteY2" fmla="*/ 10332 h 3649980"/>
                <a:gd name="connsiteX3" fmla="*/ 0 w 5341036"/>
                <a:gd name="connsiteY3" fmla="*/ 2004747 h 3649980"/>
                <a:gd name="connsiteX4" fmla="*/ 1879002 w 5341036"/>
                <a:gd name="connsiteY4" fmla="*/ 2303695 h 3649980"/>
                <a:gd name="connsiteX5" fmla="*/ 5341036 w 5341036"/>
                <a:gd name="connsiteY5" fmla="*/ 3649980 h 3649980"/>
                <a:gd name="connsiteX0" fmla="*/ 5341036 w 5341036"/>
                <a:gd name="connsiteY0" fmla="*/ 3649980 h 3649980"/>
                <a:gd name="connsiteX1" fmla="*/ 5341036 w 5341036"/>
                <a:gd name="connsiteY1" fmla="*/ 0 h 3649980"/>
                <a:gd name="connsiteX2" fmla="*/ 729058 w 5341036"/>
                <a:gd name="connsiteY2" fmla="*/ 10332 h 3649980"/>
                <a:gd name="connsiteX3" fmla="*/ 0 w 5341036"/>
                <a:gd name="connsiteY3" fmla="*/ 2004747 h 3649980"/>
                <a:gd name="connsiteX4" fmla="*/ 811870 w 5341036"/>
                <a:gd name="connsiteY4" fmla="*/ 2778976 h 3649980"/>
                <a:gd name="connsiteX5" fmla="*/ 5341036 w 5341036"/>
                <a:gd name="connsiteY5" fmla="*/ 3649980 h 3649980"/>
                <a:gd name="connsiteX0" fmla="*/ 5328482 w 5341036"/>
                <a:gd name="connsiteY0" fmla="*/ 1831512 h 2778976"/>
                <a:gd name="connsiteX1" fmla="*/ 5341036 w 5341036"/>
                <a:gd name="connsiteY1" fmla="*/ 0 h 2778976"/>
                <a:gd name="connsiteX2" fmla="*/ 729058 w 5341036"/>
                <a:gd name="connsiteY2" fmla="*/ 10332 h 2778976"/>
                <a:gd name="connsiteX3" fmla="*/ 0 w 5341036"/>
                <a:gd name="connsiteY3" fmla="*/ 2004747 h 2778976"/>
                <a:gd name="connsiteX4" fmla="*/ 811870 w 5341036"/>
                <a:gd name="connsiteY4" fmla="*/ 2778976 h 2778976"/>
                <a:gd name="connsiteX5" fmla="*/ 5328482 w 5341036"/>
                <a:gd name="connsiteY5" fmla="*/ 1831512 h 2778976"/>
                <a:gd name="connsiteX0" fmla="*/ 5315928 w 5341036"/>
                <a:gd name="connsiteY0" fmla="*/ 2606427 h 2778976"/>
                <a:gd name="connsiteX1" fmla="*/ 5341036 w 5341036"/>
                <a:gd name="connsiteY1" fmla="*/ 0 h 2778976"/>
                <a:gd name="connsiteX2" fmla="*/ 729058 w 5341036"/>
                <a:gd name="connsiteY2" fmla="*/ 10332 h 2778976"/>
                <a:gd name="connsiteX3" fmla="*/ 0 w 5341036"/>
                <a:gd name="connsiteY3" fmla="*/ 2004747 h 2778976"/>
                <a:gd name="connsiteX4" fmla="*/ 811870 w 5341036"/>
                <a:gd name="connsiteY4" fmla="*/ 2778976 h 2778976"/>
                <a:gd name="connsiteX5" fmla="*/ 5315928 w 5341036"/>
                <a:gd name="connsiteY5" fmla="*/ 2606427 h 2778976"/>
                <a:gd name="connsiteX0" fmla="*/ 5341038 w 5342245"/>
                <a:gd name="connsiteY0" fmla="*/ 2616759 h 2778976"/>
                <a:gd name="connsiteX1" fmla="*/ 5341036 w 5342245"/>
                <a:gd name="connsiteY1" fmla="*/ 0 h 2778976"/>
                <a:gd name="connsiteX2" fmla="*/ 729058 w 5342245"/>
                <a:gd name="connsiteY2" fmla="*/ 10332 h 2778976"/>
                <a:gd name="connsiteX3" fmla="*/ 0 w 5342245"/>
                <a:gd name="connsiteY3" fmla="*/ 2004747 h 2778976"/>
                <a:gd name="connsiteX4" fmla="*/ 811870 w 5342245"/>
                <a:gd name="connsiteY4" fmla="*/ 2778976 h 2778976"/>
                <a:gd name="connsiteX5" fmla="*/ 5341038 w 5342245"/>
                <a:gd name="connsiteY5" fmla="*/ 2616759 h 2778976"/>
                <a:gd name="connsiteX0" fmla="*/ 5341038 w 5342245"/>
                <a:gd name="connsiteY0" fmla="*/ 2616759 h 2789487"/>
                <a:gd name="connsiteX1" fmla="*/ 5341036 w 5342245"/>
                <a:gd name="connsiteY1" fmla="*/ 0 h 2789487"/>
                <a:gd name="connsiteX2" fmla="*/ 729058 w 5342245"/>
                <a:gd name="connsiteY2" fmla="*/ 10332 h 2789487"/>
                <a:gd name="connsiteX3" fmla="*/ 0 w 5342245"/>
                <a:gd name="connsiteY3" fmla="*/ 2004747 h 2789487"/>
                <a:gd name="connsiteX4" fmla="*/ 786211 w 5342245"/>
                <a:gd name="connsiteY4" fmla="*/ 2789487 h 2789487"/>
                <a:gd name="connsiteX5" fmla="*/ 5341038 w 5342245"/>
                <a:gd name="connsiteY5" fmla="*/ 2616759 h 2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42245" h="2789487">
                  <a:moveTo>
                    <a:pt x="5341038" y="2616759"/>
                  </a:moveTo>
                  <a:cubicBezTo>
                    <a:pt x="5345223" y="2006255"/>
                    <a:pt x="5336851" y="610504"/>
                    <a:pt x="5341036" y="0"/>
                  </a:cubicBezTo>
                  <a:lnTo>
                    <a:pt x="729058" y="10332"/>
                  </a:lnTo>
                  <a:lnTo>
                    <a:pt x="0" y="2004747"/>
                  </a:lnTo>
                  <a:lnTo>
                    <a:pt x="786211" y="2789487"/>
                  </a:lnTo>
                  <a:lnTo>
                    <a:pt x="5341038" y="2616759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8632" t="-42865" r="-31410" b="-27833"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29" name="Gruppieren 33"/>
            <p:cNvGrpSpPr/>
            <p:nvPr/>
          </p:nvGrpSpPr>
          <p:grpSpPr>
            <a:xfrm>
              <a:off x="2720600" y="-11430"/>
              <a:ext cx="3589924" cy="2027511"/>
              <a:chOff x="2760152" y="-15242"/>
              <a:chExt cx="3589924" cy="2973969"/>
            </a:xfrm>
          </p:grpSpPr>
          <p:cxnSp>
            <p:nvCxnSpPr>
              <p:cNvPr id="30" name="Gerade Verbindung 34"/>
              <p:cNvCxnSpPr>
                <a:stCxn id="28" idx="3"/>
              </p:cNvCxnSpPr>
              <p:nvPr/>
            </p:nvCxnSpPr>
            <p:spPr>
              <a:xfrm flipH="1">
                <a:off x="4179506" y="1989506"/>
                <a:ext cx="1714956" cy="964214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5"/>
              <p:cNvCxnSpPr/>
              <p:nvPr/>
            </p:nvCxnSpPr>
            <p:spPr>
              <a:xfrm flipH="1" flipV="1">
                <a:off x="2760152" y="-15242"/>
                <a:ext cx="386234" cy="2973969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6"/>
              <p:cNvCxnSpPr>
                <a:stCxn id="28" idx="2"/>
                <a:endCxn id="27" idx="1"/>
              </p:cNvCxnSpPr>
              <p:nvPr/>
            </p:nvCxnSpPr>
            <p:spPr>
              <a:xfrm flipV="1">
                <a:off x="6343325" y="-7491"/>
                <a:ext cx="6751" cy="2583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7"/>
              <p:cNvSpPr/>
              <p:nvPr/>
            </p:nvSpPr>
            <p:spPr bwMode="auto">
              <a:xfrm>
                <a:off x="5822454" y="1893508"/>
                <a:ext cx="144016" cy="20853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36" name="Gerade Verbindung 38"/>
              <p:cNvCxnSpPr>
                <a:stCxn id="28" idx="2"/>
                <a:endCxn id="28" idx="3"/>
              </p:cNvCxnSpPr>
              <p:nvPr/>
            </p:nvCxnSpPr>
            <p:spPr>
              <a:xfrm flipH="1">
                <a:off x="5894462" y="-4909"/>
                <a:ext cx="448863" cy="1994415"/>
              </a:xfrm>
              <a:prstGeom prst="line">
                <a:avLst/>
              </a:prstGeom>
              <a:ln w="127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887788" y="47117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6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422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339CFBE7-9450-4408-BCEA-13B200E15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6591E5FE-5541-4D02-83FC-722EAE5A9D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1655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7F396003-86F8-4232-B1FC-49F3BC92F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971500" y="951309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2" y="1437370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2" y="192343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2" y="240949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2" y="2895552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2" y="3381613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2" y="386767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2" y="435373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28" hasCustomPrompt="1"/>
          </p:nvPr>
        </p:nvSpPr>
        <p:spPr>
          <a:xfrm>
            <a:off x="250825" y="95130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idx="29" hasCustomPrompt="1"/>
          </p:nvPr>
        </p:nvSpPr>
        <p:spPr>
          <a:xfrm>
            <a:off x="250825" y="1437445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idx="30" hasCustomPrompt="1"/>
          </p:nvPr>
        </p:nvSpPr>
        <p:spPr>
          <a:xfrm>
            <a:off x="250825" y="1923581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idx="31" hasCustomPrompt="1"/>
          </p:nvPr>
        </p:nvSpPr>
        <p:spPr>
          <a:xfrm>
            <a:off x="250825" y="2409716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idx="32" hasCustomPrompt="1"/>
          </p:nvPr>
        </p:nvSpPr>
        <p:spPr>
          <a:xfrm>
            <a:off x="250825" y="2895852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idx="33" hasCustomPrompt="1"/>
          </p:nvPr>
        </p:nvSpPr>
        <p:spPr>
          <a:xfrm>
            <a:off x="250825" y="3381988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idx="34" hasCustomPrompt="1"/>
          </p:nvPr>
        </p:nvSpPr>
        <p:spPr>
          <a:xfrm>
            <a:off x="250825" y="3868124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idx="35" hasCustomPrompt="1"/>
          </p:nvPr>
        </p:nvSpPr>
        <p:spPr>
          <a:xfrm>
            <a:off x="250825" y="435425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37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531714CC-2EF4-4491-AD38-E8D187B15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424847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951310"/>
            <a:ext cx="424904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5952CA2D-C8A6-420D-8655-4C0DC04F84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" y="1"/>
            <a:ext cx="9135878" cy="5143499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951310"/>
            <a:ext cx="7406640" cy="18359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4914900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AACCFE45-7E60-4EC5-8C54-AF0414034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424847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951309"/>
            <a:ext cx="424904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2895600"/>
            <a:ext cx="424904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49149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15516" y="4914900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/>
              </a:defRPr>
            </a:lvl1pPr>
          </a:lstStyle>
          <a:p>
            <a:fld id="{B83A7A14-784F-4B00-B493-2B80B5711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4914900"/>
            <a:ext cx="576072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13482"/>
            <a:ext cx="9144000" cy="2285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"/>
            <a:ext cx="9144000" cy="679703"/>
          </a:xfrm>
          <a:prstGeom prst="rect">
            <a:avLst/>
          </a:prstGeom>
        </p:spPr>
      </p:pic>
      <p:sp>
        <p:nvSpPr>
          <p:cNvPr id="12" name="Title Placeholder 8"/>
          <p:cNvSpPr>
            <a:spLocks noGrp="1"/>
          </p:cNvSpPr>
          <p:nvPr>
            <p:ph type="title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idx="1"/>
          </p:nvPr>
        </p:nvSpPr>
        <p:spPr>
          <a:xfrm>
            <a:off x="250825" y="951310"/>
            <a:ext cx="8640763" cy="3835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0824" y="4914900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9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18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8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2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Amritraj Ugranimane (IFIN CCS TI SWP)</a:t>
            </a:r>
          </a:p>
          <a:p>
            <a:r>
              <a:rPr lang="en-GB" dirty="0" smtClean="0"/>
              <a:t>19-Jan-2018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843558"/>
            <a:ext cx="8640504" cy="1095710"/>
          </a:xfrm>
        </p:spPr>
        <p:txBody>
          <a:bodyPr/>
          <a:lstStyle/>
          <a:p>
            <a:r>
              <a:rPr lang="en-IN" sz="3600" dirty="0"/>
              <a:t>Smart Card Contact based communication protocol Basics</a:t>
            </a:r>
            <a:endParaRPr lang="en-GB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T=0 Case </a:t>
            </a:r>
            <a:r>
              <a:rPr lang="en-US" dirty="0" smtClean="0"/>
              <a:t>3 </a:t>
            </a:r>
            <a:r>
              <a:rPr lang="en-US" dirty="0"/>
              <a:t>TPDU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9176" y="843558"/>
            <a:ext cx="1580296" cy="3924300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3476E"/>
                </a:solidFill>
              </a:rPr>
              <a:t>Terminal</a:t>
            </a:r>
            <a:endParaRPr lang="en-US" sz="1600" dirty="0">
              <a:solidFill>
                <a:srgbClr val="23476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76256" y="843560"/>
            <a:ext cx="1580296" cy="3924300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3476E"/>
                </a:solidFill>
              </a:rPr>
              <a:t>Card</a:t>
            </a:r>
            <a:endParaRPr lang="en-US" sz="1600" dirty="0">
              <a:solidFill>
                <a:srgbClr val="23476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1635646"/>
            <a:ext cx="4968552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87071"/>
              </p:ext>
            </p:extLst>
          </p:nvPr>
        </p:nvGraphicFramePr>
        <p:xfrm>
          <a:off x="2021324" y="3903830"/>
          <a:ext cx="1016000" cy="218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</a:tblGrid>
              <a:tr h="210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SW1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SW2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889472" y="4155926"/>
            <a:ext cx="4986784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78074"/>
              </p:ext>
            </p:extLst>
          </p:nvPr>
        </p:nvGraphicFramePr>
        <p:xfrm>
          <a:off x="4644008" y="1337876"/>
          <a:ext cx="2133627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013"/>
                <a:gridCol w="441440"/>
                <a:gridCol w="367867"/>
                <a:gridCol w="441440"/>
                <a:gridCol w="367867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P2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22852"/>
              </p:ext>
            </p:extLst>
          </p:nvPr>
        </p:nvGraphicFramePr>
        <p:xfrm>
          <a:off x="2021324" y="1995686"/>
          <a:ext cx="508000" cy="218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</a:tblGrid>
              <a:tr h="210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889472" y="2247782"/>
            <a:ext cx="4986784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7704" y="3075806"/>
            <a:ext cx="4968552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64195"/>
              </p:ext>
            </p:extLst>
          </p:nvPr>
        </p:nvGraphicFramePr>
        <p:xfrm>
          <a:off x="5026992" y="2805708"/>
          <a:ext cx="1705248" cy="218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48"/>
              </a:tblGrid>
              <a:tr h="210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Command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8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T=0 Case </a:t>
            </a:r>
            <a:r>
              <a:rPr lang="en-US" dirty="0" smtClean="0"/>
              <a:t>2 </a:t>
            </a:r>
            <a:r>
              <a:rPr lang="en-US" dirty="0"/>
              <a:t>TPDU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3528" y="820318"/>
            <a:ext cx="1727140" cy="3940289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Terminal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804248" y="820321"/>
            <a:ext cx="1727140" cy="3940289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0668" y="1044765"/>
            <a:ext cx="4753580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50668" y="1329612"/>
            <a:ext cx="4753580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17368"/>
              </p:ext>
            </p:extLst>
          </p:nvPr>
        </p:nvGraphicFramePr>
        <p:xfrm>
          <a:off x="2217310" y="1159974"/>
          <a:ext cx="1922642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66"/>
                <a:gridCol w="936104"/>
                <a:gridCol w="360040"/>
                <a:gridCol w="288032"/>
              </a:tblGrid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Response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80112" y="1067857"/>
            <a:ext cx="698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Le = </a:t>
            </a:r>
            <a:r>
              <a:rPr lang="en-US" sz="900" dirty="0" err="1" smtClean="0"/>
              <a:t>Lr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50669" y="2064995"/>
            <a:ext cx="4753579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67969"/>
              </p:ext>
            </p:extLst>
          </p:nvPr>
        </p:nvGraphicFramePr>
        <p:xfrm>
          <a:off x="2207150" y="1898560"/>
          <a:ext cx="2292842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626"/>
                <a:gridCol w="1224136"/>
                <a:gridCol w="360040"/>
                <a:gridCol w="360040"/>
              </a:tblGrid>
              <a:tr h="1185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Response </a:t>
                      </a:r>
                      <a:r>
                        <a:rPr lang="en-US" sz="900" u="none" strike="noStrike" dirty="0" smtClean="0">
                          <a:effectLst/>
                        </a:rPr>
                        <a:t>Data (Le)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 smtClean="0">
                          <a:effectLst/>
                        </a:rPr>
                        <a:t>Lr</a:t>
                      </a:r>
                      <a:r>
                        <a:rPr lang="en-US" sz="900" u="none" strike="noStrike" dirty="0" smtClean="0">
                          <a:effectLst/>
                        </a:rPr>
                        <a:t>-Le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576555" y="1803107"/>
            <a:ext cx="698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Le &lt; </a:t>
            </a:r>
            <a:r>
              <a:rPr lang="en-US" sz="900" dirty="0" err="1" smtClean="0"/>
              <a:t>Lr</a:t>
            </a:r>
            <a:endParaRPr lang="en-US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0668" y="1763647"/>
            <a:ext cx="4753580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37938"/>
              </p:ext>
            </p:extLst>
          </p:nvPr>
        </p:nvGraphicFramePr>
        <p:xfrm>
          <a:off x="5235702" y="1581361"/>
          <a:ext cx="1440160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</a:tblGrid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P2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2050668" y="2821723"/>
            <a:ext cx="4753581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8008"/>
              </p:ext>
            </p:extLst>
          </p:nvPr>
        </p:nvGraphicFramePr>
        <p:xfrm>
          <a:off x="2267744" y="2643758"/>
          <a:ext cx="2232248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1368152"/>
                <a:gridCol w="288032"/>
                <a:gridCol w="288032"/>
              </a:tblGrid>
              <a:tr h="129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Response </a:t>
                      </a:r>
                      <a:r>
                        <a:rPr lang="en-US" sz="900" u="none" strike="noStrike" dirty="0" smtClean="0">
                          <a:effectLst/>
                        </a:rPr>
                        <a:t>Data (</a:t>
                      </a:r>
                      <a:r>
                        <a:rPr lang="en-US" sz="900" u="none" strike="noStrike" dirty="0" err="1" smtClean="0">
                          <a:effectLst/>
                        </a:rPr>
                        <a:t>Lr</a:t>
                      </a:r>
                      <a:r>
                        <a:rPr lang="en-US" sz="900" u="none" strike="noStrike" dirty="0" smtClean="0">
                          <a:effectLst/>
                        </a:rPr>
                        <a:t>-Le)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054875" y="2473310"/>
            <a:ext cx="4749373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02636"/>
              </p:ext>
            </p:extLst>
          </p:nvPr>
        </p:nvGraphicFramePr>
        <p:xfrm>
          <a:off x="5171509" y="2273223"/>
          <a:ext cx="1525527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602"/>
                <a:gridCol w="295813"/>
                <a:gridCol w="288032"/>
                <a:gridCol w="288032"/>
                <a:gridCol w="432048"/>
              </a:tblGrid>
              <a:tr h="99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C0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 smtClean="0">
                          <a:effectLst/>
                        </a:rPr>
                        <a:t>00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 smtClean="0">
                          <a:effectLst/>
                        </a:rPr>
                        <a:t>Lr</a:t>
                      </a:r>
                      <a:r>
                        <a:rPr lang="en-US" sz="900" u="none" strike="noStrike" dirty="0" smtClean="0">
                          <a:effectLst/>
                        </a:rPr>
                        <a:t>-Le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2051720" y="3651870"/>
            <a:ext cx="4752529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8144" y="3417399"/>
            <a:ext cx="698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Le </a:t>
            </a:r>
            <a:r>
              <a:rPr lang="en-US" sz="900" dirty="0"/>
              <a:t>&gt;</a:t>
            </a:r>
            <a:r>
              <a:rPr lang="en-US" sz="900" dirty="0" smtClean="0"/>
              <a:t> </a:t>
            </a:r>
            <a:r>
              <a:rPr lang="en-US" sz="900" dirty="0" err="1" smtClean="0"/>
              <a:t>Lr</a:t>
            </a:r>
            <a:endParaRPr lang="en-US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50668" y="3362308"/>
            <a:ext cx="4753580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67533"/>
              </p:ext>
            </p:extLst>
          </p:nvPr>
        </p:nvGraphicFramePr>
        <p:xfrm>
          <a:off x="5329929" y="3194809"/>
          <a:ext cx="1407868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48"/>
                <a:gridCol w="288032"/>
                <a:gridCol w="216024"/>
                <a:gridCol w="288032"/>
                <a:gridCol w="288032"/>
              </a:tblGrid>
              <a:tr h="45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P2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2051720" y="4371950"/>
            <a:ext cx="4765003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73744"/>
              </p:ext>
            </p:extLst>
          </p:nvPr>
        </p:nvGraphicFramePr>
        <p:xfrm>
          <a:off x="2185680" y="4155926"/>
          <a:ext cx="2098284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084"/>
                <a:gridCol w="1224136"/>
                <a:gridCol w="288032"/>
                <a:gridCol w="288032"/>
              </a:tblGrid>
              <a:tr h="45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Response </a:t>
                      </a:r>
                      <a:r>
                        <a:rPr lang="en-US" sz="900" u="none" strike="noStrike" dirty="0" smtClean="0">
                          <a:effectLst/>
                        </a:rPr>
                        <a:t>Data (</a:t>
                      </a:r>
                      <a:r>
                        <a:rPr lang="en-US" sz="900" u="none" strike="noStrike" dirty="0" err="1" smtClean="0">
                          <a:effectLst/>
                        </a:rPr>
                        <a:t>Lr</a:t>
                      </a:r>
                      <a:r>
                        <a:rPr lang="en-US" sz="900" u="none" strike="noStrike" dirty="0" smtClean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050668" y="4011910"/>
            <a:ext cx="4766055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00338"/>
              </p:ext>
            </p:extLst>
          </p:nvPr>
        </p:nvGraphicFramePr>
        <p:xfrm>
          <a:off x="5333608" y="3827584"/>
          <a:ext cx="1407865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737"/>
                <a:gridCol w="288032"/>
                <a:gridCol w="288032"/>
                <a:gridCol w="288032"/>
                <a:gridCol w="288032"/>
              </a:tblGrid>
              <a:tr h="45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P2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 smtClean="0">
                          <a:effectLst/>
                        </a:rPr>
                        <a:t>Lr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-108520" y="1437624"/>
            <a:ext cx="936104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108520" y="2981132"/>
            <a:ext cx="936104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12961"/>
              </p:ext>
            </p:extLst>
          </p:nvPr>
        </p:nvGraphicFramePr>
        <p:xfrm>
          <a:off x="2207150" y="3488203"/>
          <a:ext cx="555893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61"/>
                <a:gridCol w="288032"/>
              </a:tblGrid>
              <a:tr h="45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Slide Number Placeholder 5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33625"/>
              </p:ext>
            </p:extLst>
          </p:nvPr>
        </p:nvGraphicFramePr>
        <p:xfrm>
          <a:off x="4963300" y="858798"/>
          <a:ext cx="1728192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360040"/>
                <a:gridCol w="360040"/>
                <a:gridCol w="360040"/>
                <a:gridCol w="360040"/>
              </a:tblGrid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P2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T=0 Case 4</a:t>
            </a:r>
            <a:r>
              <a:rPr lang="en-US" dirty="0" smtClean="0"/>
              <a:t> </a:t>
            </a:r>
            <a:r>
              <a:rPr lang="en-US" dirty="0"/>
              <a:t>TPDU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3528" y="820318"/>
            <a:ext cx="1727140" cy="3940289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Terminal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804248" y="820321"/>
            <a:ext cx="1727140" cy="3940289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0668" y="1165303"/>
            <a:ext cx="4753580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50668" y="2355726"/>
            <a:ext cx="4753580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9144"/>
              </p:ext>
            </p:extLst>
          </p:nvPr>
        </p:nvGraphicFramePr>
        <p:xfrm>
          <a:off x="4963300" y="987574"/>
          <a:ext cx="1728192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360040"/>
                <a:gridCol w="360040"/>
                <a:gridCol w="360040"/>
                <a:gridCol w="360040"/>
              </a:tblGrid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P2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 smtClean="0">
                          <a:effectLst/>
                        </a:rPr>
                        <a:t>Lc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2953"/>
              </p:ext>
            </p:extLst>
          </p:nvPr>
        </p:nvGraphicFramePr>
        <p:xfrm>
          <a:off x="2217310" y="2186088"/>
          <a:ext cx="648072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/>
                <a:gridCol w="288032"/>
              </a:tblGrid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-108520" y="2571750"/>
            <a:ext cx="936104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5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97309"/>
              </p:ext>
            </p:extLst>
          </p:nvPr>
        </p:nvGraphicFramePr>
        <p:xfrm>
          <a:off x="2191792" y="1381327"/>
          <a:ext cx="363984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84"/>
              </a:tblGrid>
              <a:tr h="66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1" name="Straight Arrow Connector 70"/>
          <p:cNvCxnSpPr/>
          <p:nvPr/>
        </p:nvCxnSpPr>
        <p:spPr>
          <a:xfrm flipH="1">
            <a:off x="2050668" y="1549603"/>
            <a:ext cx="4766056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054875" y="1996225"/>
            <a:ext cx="4761848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78883"/>
              </p:ext>
            </p:extLst>
          </p:nvPr>
        </p:nvGraphicFramePr>
        <p:xfrm>
          <a:off x="5508104" y="1794707"/>
          <a:ext cx="1224136" cy="141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</a:tblGrid>
              <a:tr h="66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Command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2267740" y="3075806"/>
            <a:ext cx="4320484" cy="1224136"/>
            <a:chOff x="2267740" y="3075806"/>
            <a:chExt cx="4320484" cy="1224136"/>
          </a:xfrm>
        </p:grpSpPr>
        <p:sp>
          <p:nvSpPr>
            <p:cNvPr id="13" name="TextBox 12"/>
            <p:cNvSpPr txBox="1"/>
            <p:nvPr/>
          </p:nvSpPr>
          <p:spPr>
            <a:xfrm>
              <a:off x="5790762" y="3340809"/>
              <a:ext cx="69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Le = </a:t>
              </a:r>
              <a:r>
                <a:rPr lang="en-US" sz="900" dirty="0" err="1" smtClean="0"/>
                <a:t>Lr</a:t>
              </a:r>
              <a:endParaRPr lang="en-US" sz="9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05624" y="3510681"/>
              <a:ext cx="69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Le &lt; </a:t>
              </a:r>
              <a:r>
                <a:rPr lang="en-US" sz="900" dirty="0" err="1" smtClean="0"/>
                <a:t>Lr</a:t>
              </a:r>
              <a:endParaRPr lang="en-US" sz="9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17834" y="3709070"/>
              <a:ext cx="69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Le </a:t>
              </a:r>
              <a:r>
                <a:rPr lang="en-US" sz="900" dirty="0"/>
                <a:t>&gt;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Lr</a:t>
              </a:r>
              <a:endParaRPr lang="en-US" sz="900" dirty="0"/>
            </a:p>
          </p:txBody>
        </p:sp>
        <p:sp>
          <p:nvSpPr>
            <p:cNvPr id="81" name="Rounded Rectangle 80"/>
            <p:cNvSpPr/>
            <p:nvPr/>
          </p:nvSpPr>
          <p:spPr bwMode="auto">
            <a:xfrm>
              <a:off x="2267740" y="3075806"/>
              <a:ext cx="4320484" cy="1224136"/>
            </a:xfrm>
            <a:prstGeom prst="roundRect">
              <a:avLst/>
            </a:prstGeom>
            <a:noFill/>
            <a:ln w="9525">
              <a:solidFill>
                <a:srgbClr val="23214A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600" dirty="0" smtClean="0">
                  <a:latin typeface="+mn-lt"/>
                  <a:ea typeface="Verdana" pitchFamily="34" charset="0"/>
                  <a:cs typeface="Verdana" pitchFamily="34" charset="0"/>
                </a:rPr>
                <a:t>Get Response follows</a:t>
              </a:r>
            </a:p>
            <a:p>
              <a:pPr algn="ctr" eaLnBrk="0" hangingPunct="0"/>
              <a:r>
                <a:rPr lang="en-US" sz="1600" dirty="0" smtClean="0">
                  <a:latin typeface="+mn-lt"/>
                  <a:ea typeface="Verdana" pitchFamily="34" charset="0"/>
                  <a:cs typeface="Verdana" pitchFamily="34" charset="0"/>
                </a:rPr>
                <a:t>With case 2 handling</a:t>
              </a:r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28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T=1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50825" y="771550"/>
            <a:ext cx="3097039" cy="643508"/>
          </a:xfrm>
        </p:spPr>
        <p:txBody>
          <a:bodyPr/>
          <a:lstStyle/>
          <a:p>
            <a:r>
              <a:rPr lang="en-US" dirty="0" smtClean="0"/>
              <a:t>Block based protocol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7154"/>
              </p:ext>
            </p:extLst>
          </p:nvPr>
        </p:nvGraphicFramePr>
        <p:xfrm>
          <a:off x="4365501" y="848122"/>
          <a:ext cx="410445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625892"/>
                <a:gridCol w="600978"/>
                <a:gridCol w="1268731"/>
                <a:gridCol w="1032791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Prologue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Information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Epilogue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NAD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PCB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LEN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EDC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 Byte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 Byte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 Byte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 to 254  Bytes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 or 2 Bytes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0" y="1203598"/>
            <a:ext cx="3598304" cy="15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4" y="2603484"/>
            <a:ext cx="3599000" cy="231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47" y="1474245"/>
            <a:ext cx="4194493" cy="345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6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T=1 scenarios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3" y="713930"/>
            <a:ext cx="3444156" cy="149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2" y="2620765"/>
            <a:ext cx="3637092" cy="218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49" y="753880"/>
            <a:ext cx="4132015" cy="187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91" y="2865619"/>
            <a:ext cx="4239789" cy="17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1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T=1 </a:t>
            </a:r>
            <a:r>
              <a:rPr lang="en-US" dirty="0" smtClean="0"/>
              <a:t>scenarios continued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69" y="843568"/>
            <a:ext cx="4227488" cy="387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8" y="1062301"/>
            <a:ext cx="446881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6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T=1 scenarios continued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1347614"/>
            <a:ext cx="423443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95686"/>
            <a:ext cx="4099580" cy="15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6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inAgenda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" name="Text Placeholder 6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Text Placeholder 65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Text Placeholder 66"/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Text Placeholder 67"/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/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" name="Text Placeholder 69"/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Text Placeholder 70"/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" name="Text Placeholder 71"/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" name="Text Placeholder 72"/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AgendaEditor"/>
          <p:cNvSpPr txBox="1"/>
          <p:nvPr/>
        </p:nvSpPr>
        <p:spPr bwMode="auto">
          <a:xfrm>
            <a:off x="254000" y="771525"/>
            <a:ext cx="8699500" cy="407670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</p:spPr>
        <p:txBody>
          <a:bodyPr vert="horz" lIns="0" tIns="0" rIns="0" bIns="0" rtlCol="0">
            <a:normAutofit/>
          </a:bodyPr>
          <a:lstStyle>
            <a:lvl1pPr marL="288000" lvl="0" indent="-2880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latin typeface="Verdana" pitchFamily="34" charset="0"/>
              </a:defRPr>
            </a:lvl1pPr>
            <a:lvl2pPr marL="576000" lvl="1" indent="-288000" eaLnBrk="1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latin typeface="Verdana" pitchFamily="34" charset="0"/>
              </a:defRPr>
            </a:lvl2pPr>
            <a:lvl3pPr marL="864000" lvl="2" indent="-28800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latin typeface="Verdana" pitchFamily="34" charset="0"/>
              </a:defRPr>
            </a:lvl3pPr>
            <a:lvl4pPr marL="1080000" lvl="3" indent="-216000" eaLnBrk="1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latin typeface="Verdana" pitchFamily="34" charset="0"/>
              </a:defRPr>
            </a:lvl4pPr>
            <a:lvl5pPr marL="1296000" lvl="4" indent="-216000" eaLnBrk="1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latin typeface="Verdana" pitchFamily="34" charset="0"/>
              </a:defRPr>
            </a:lvl5pPr>
            <a:lvl6pPr marL="1296000" indent="-216000" fontAlgn="base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latin typeface="Verdana" pitchFamily="34" charset="0"/>
              </a:defRPr>
            </a:lvl6pPr>
            <a:lvl7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dirty="0" smtClean="0"/>
              <a:t>Basic Startup sequence </a:t>
            </a:r>
            <a:endParaRPr lang="en-US" dirty="0"/>
          </a:p>
          <a:p>
            <a:r>
              <a:rPr lang="en-US" dirty="0" smtClean="0"/>
              <a:t>APDU Cases</a:t>
            </a:r>
            <a:endParaRPr lang="en-US" dirty="0"/>
          </a:p>
          <a:p>
            <a:r>
              <a:rPr lang="en-US" dirty="0" smtClean="0"/>
              <a:t>APDU vs TPDU</a:t>
            </a:r>
          </a:p>
          <a:p>
            <a:r>
              <a:rPr lang="en-US" dirty="0" smtClean="0"/>
              <a:t>Importance of Procedure Bytes</a:t>
            </a:r>
          </a:p>
          <a:p>
            <a:r>
              <a:rPr lang="en-US" dirty="0" smtClean="0"/>
              <a:t>T=0 Protocol and its TPDU’s</a:t>
            </a:r>
          </a:p>
          <a:p>
            <a:r>
              <a:rPr lang="en-US" dirty="0" smtClean="0"/>
              <a:t>T=1 </a:t>
            </a:r>
            <a:r>
              <a:rPr lang="en-US" dirty="0"/>
              <a:t>Protocol and its TPDU’s</a:t>
            </a:r>
          </a:p>
          <a:p>
            <a:endParaRPr 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F396003-86F8-4232-B1FC-49F3BC92F5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5" name="Date Placeholder 74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6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Start-up Sequence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23729" y="1972289"/>
            <a:ext cx="4683051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131423" y="3058717"/>
            <a:ext cx="4683051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23729" y="1483917"/>
            <a:ext cx="4683051" cy="0"/>
          </a:xfrm>
          <a:prstGeom prst="straightConnector1">
            <a:avLst/>
          </a:prstGeom>
          <a:ln>
            <a:solidFill>
              <a:srgbClr val="23476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27334" y="2681180"/>
            <a:ext cx="4717398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6629" y="1150765"/>
            <a:ext cx="125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Reset</a:t>
            </a:r>
            <a:endParaRPr lang="en-US" sz="16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1616" y="1642129"/>
            <a:ext cx="118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ATR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9631" y="2283718"/>
            <a:ext cx="205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PPS Request</a:t>
            </a:r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1840" y="2720163"/>
            <a:ext cx="204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PPS Response</a:t>
            </a:r>
            <a:endParaRPr lang="en-US" sz="1600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31426" y="4138217"/>
            <a:ext cx="4683051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27337" y="3760680"/>
            <a:ext cx="4717398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11331" y="3363838"/>
            <a:ext cx="2290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APDU Command</a:t>
            </a:r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6902" y="3799663"/>
            <a:ext cx="243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APDU Response</a:t>
            </a:r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0" y="1056433"/>
            <a:ext cx="2148433" cy="3567545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Terminal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6826021" y="1056433"/>
            <a:ext cx="2317979" cy="3567545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</a:t>
            </a:r>
            <a:endParaRPr lang="en-US" sz="16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3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PPS </a:t>
            </a:r>
            <a:r>
              <a:rPr lang="mr-IN" dirty="0"/>
              <a:t>–</a:t>
            </a:r>
            <a:r>
              <a:rPr lang="en-US" dirty="0"/>
              <a:t>Protocol and Parameter Selection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09219"/>
              </p:ext>
            </p:extLst>
          </p:nvPr>
        </p:nvGraphicFramePr>
        <p:xfrm>
          <a:off x="2582538" y="992260"/>
          <a:ext cx="3717654" cy="251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609"/>
                <a:gridCol w="619609"/>
                <a:gridCol w="619609"/>
                <a:gridCol w="619609"/>
                <a:gridCol w="619609"/>
                <a:gridCol w="619609"/>
              </a:tblGrid>
              <a:tr h="251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PPS3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59925"/>
              </p:ext>
            </p:extLst>
          </p:nvPr>
        </p:nvGraphicFramePr>
        <p:xfrm>
          <a:off x="2582538" y="1851670"/>
          <a:ext cx="3717654" cy="251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609"/>
                <a:gridCol w="619609"/>
                <a:gridCol w="619609"/>
                <a:gridCol w="619609"/>
                <a:gridCol w="619609"/>
                <a:gridCol w="619609"/>
              </a:tblGrid>
              <a:tr h="251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PPS2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PPS3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123728" y="1504468"/>
            <a:ext cx="4717398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5896" y="1247184"/>
            <a:ext cx="20571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PPS Request</a:t>
            </a:r>
            <a:endParaRPr lang="en-US" sz="1600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27820" y="2362752"/>
            <a:ext cx="4683051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3044" y="2066492"/>
            <a:ext cx="1707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PPS Response</a:t>
            </a:r>
            <a:endParaRPr lang="en-US" sz="1600" dirty="0">
              <a:latin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0" y="861696"/>
            <a:ext cx="2123729" cy="3924300"/>
          </a:xfrm>
          <a:prstGeom prst="roundRect">
            <a:avLst/>
          </a:prstGeom>
          <a:ln>
            <a:solidFill>
              <a:srgbClr val="23214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Terminal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826021" y="861696"/>
            <a:ext cx="2317979" cy="3924300"/>
          </a:xfrm>
          <a:prstGeom prst="roundRect">
            <a:avLst/>
          </a:prstGeom>
          <a:ln>
            <a:solidFill>
              <a:srgbClr val="23214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</a:t>
            </a:r>
            <a:endParaRPr lang="en-US" sz="16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43373"/>
              </p:ext>
            </p:extLst>
          </p:nvPr>
        </p:nvGraphicFramePr>
        <p:xfrm>
          <a:off x="2987824" y="2931790"/>
          <a:ext cx="3102624" cy="1678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727"/>
                <a:gridCol w="806433"/>
                <a:gridCol w="764683"/>
                <a:gridCol w="99413"/>
                <a:gridCol w="798368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Higher Nibble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Lower Nibble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b8 to b5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b4 to b1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PPSS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Mandatory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PPS0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Mandatory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P/A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smtClean="0">
                          <a:effectLst/>
                        </a:rPr>
                        <a:t>T (Protocol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PPS1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smtClean="0">
                          <a:effectLst/>
                        </a:rPr>
                        <a:t>F/D (</a:t>
                      </a:r>
                      <a:r>
                        <a:rPr lang="en-IN" sz="1100" u="none" strike="noStrike" dirty="0" err="1" smtClean="0">
                          <a:effectLst/>
                        </a:rPr>
                        <a:t>Baudrate</a:t>
                      </a:r>
                      <a:r>
                        <a:rPr lang="en-IN" sz="1100" u="none" strike="noStrike" dirty="0" smtClean="0">
                          <a:effectLst/>
                        </a:rPr>
                        <a:t>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PPS2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RFU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PPS3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RFU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PCK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Mandatory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Checksum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APDU Command Response Pair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7704" y="2143673"/>
            <a:ext cx="5184576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4325" y="1863592"/>
            <a:ext cx="265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APDU Request</a:t>
            </a:r>
            <a:endParaRPr lang="en-US" sz="16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15402" y="3600710"/>
            <a:ext cx="5176879" cy="0"/>
          </a:xfrm>
          <a:prstGeom prst="straightConnector1">
            <a:avLst/>
          </a:prstGeom>
          <a:ln>
            <a:solidFill>
              <a:srgbClr val="232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6729" y="3312071"/>
            <a:ext cx="206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APDU Response</a:t>
            </a:r>
            <a:endParaRPr lang="en-US" sz="1600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861694"/>
            <a:ext cx="1907704" cy="3924300"/>
          </a:xfrm>
          <a:prstGeom prst="roundRect">
            <a:avLst/>
          </a:prstGeom>
          <a:ln>
            <a:solidFill>
              <a:srgbClr val="23214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Terminal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092280" y="861696"/>
            <a:ext cx="2051720" cy="3924300"/>
          </a:xfrm>
          <a:prstGeom prst="roundRect">
            <a:avLst/>
          </a:prstGeom>
          <a:ln>
            <a:solidFill>
              <a:srgbClr val="23214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75841"/>
              </p:ext>
            </p:extLst>
          </p:nvPr>
        </p:nvGraphicFramePr>
        <p:xfrm>
          <a:off x="2123728" y="1684411"/>
          <a:ext cx="4757278" cy="20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447"/>
                <a:gridCol w="516447"/>
                <a:gridCol w="516447"/>
                <a:gridCol w="516447"/>
                <a:gridCol w="516447"/>
                <a:gridCol w="1658596"/>
                <a:gridCol w="516447"/>
              </a:tblGrid>
              <a:tr h="206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P2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Command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53965"/>
              </p:ext>
            </p:extLst>
          </p:nvPr>
        </p:nvGraphicFramePr>
        <p:xfrm>
          <a:off x="3034663" y="3121489"/>
          <a:ext cx="3034597" cy="20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35"/>
                <a:gridCol w="515685"/>
                <a:gridCol w="862777"/>
              </a:tblGrid>
              <a:tr h="206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Response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76692"/>
              </p:ext>
            </p:extLst>
          </p:nvPr>
        </p:nvGraphicFramePr>
        <p:xfrm>
          <a:off x="2350188" y="4034770"/>
          <a:ext cx="2448273" cy="70961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16091"/>
                <a:gridCol w="816091"/>
                <a:gridCol w="816091"/>
              </a:tblGrid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 smtClean="0">
                          <a:effectLst/>
                        </a:rPr>
                        <a:t>Cmd</a:t>
                      </a:r>
                      <a:r>
                        <a:rPr lang="en-US" sz="900" u="none" strike="noStrike" dirty="0" smtClean="0">
                          <a:effectLst/>
                        </a:rPr>
                        <a:t>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 smtClean="0">
                          <a:effectLst/>
                        </a:rPr>
                        <a:t>Resp</a:t>
                      </a:r>
                      <a:r>
                        <a:rPr lang="en-US" sz="900" u="none" strike="noStrike" dirty="0" smtClean="0">
                          <a:effectLst/>
                        </a:rPr>
                        <a:t>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Case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Case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Case 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Case 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51757"/>
              </p:ext>
            </p:extLst>
          </p:nvPr>
        </p:nvGraphicFramePr>
        <p:xfrm>
          <a:off x="5185199" y="4306221"/>
          <a:ext cx="1214792" cy="42576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07396"/>
                <a:gridCol w="607396"/>
              </a:tblGrid>
              <a:tr h="1419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Legends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Absent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Present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26" name="Left Brace 25"/>
          <p:cNvSpPr/>
          <p:nvPr/>
        </p:nvSpPr>
        <p:spPr>
          <a:xfrm rot="5400000">
            <a:off x="3059832" y="483518"/>
            <a:ext cx="144016" cy="2016224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195736" y="1059582"/>
            <a:ext cx="19442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Header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APDU </a:t>
            </a:r>
            <a:r>
              <a:rPr lang="en-US" dirty="0" smtClean="0"/>
              <a:t>Cases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28744"/>
              </p:ext>
            </p:extLst>
          </p:nvPr>
        </p:nvGraphicFramePr>
        <p:xfrm>
          <a:off x="4283968" y="1831825"/>
          <a:ext cx="2476500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P2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9801"/>
              </p:ext>
            </p:extLst>
          </p:nvPr>
        </p:nvGraphicFramePr>
        <p:xfrm>
          <a:off x="3491880" y="2891401"/>
          <a:ext cx="3341871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735"/>
                <a:gridCol w="465824"/>
                <a:gridCol w="414065"/>
                <a:gridCol w="362307"/>
                <a:gridCol w="258790"/>
                <a:gridCol w="1421150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P2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Command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89582"/>
              </p:ext>
            </p:extLst>
          </p:nvPr>
        </p:nvGraphicFramePr>
        <p:xfrm>
          <a:off x="4788024" y="982750"/>
          <a:ext cx="1981200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P2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099507" y="2072256"/>
            <a:ext cx="4817657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051721" y="3427692"/>
            <a:ext cx="4865443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0" y="789552"/>
            <a:ext cx="2054508" cy="3924300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Terminal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6948264" y="789554"/>
            <a:ext cx="2195736" cy="3924300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051720" y="1208653"/>
            <a:ext cx="4896544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5450"/>
              </p:ext>
            </p:extLst>
          </p:nvPr>
        </p:nvGraphicFramePr>
        <p:xfrm>
          <a:off x="2190064" y="1412789"/>
          <a:ext cx="1016000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H="1">
            <a:off x="2047828" y="1638532"/>
            <a:ext cx="4900436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9154"/>
              </p:ext>
            </p:extLst>
          </p:nvPr>
        </p:nvGraphicFramePr>
        <p:xfrm>
          <a:off x="2174825" y="2196607"/>
          <a:ext cx="2603499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617"/>
                <a:gridCol w="505441"/>
                <a:gridCol w="505441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Response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SW1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2048852" y="2422350"/>
            <a:ext cx="4899413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51721" y="3101904"/>
            <a:ext cx="4865443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1769"/>
              </p:ext>
            </p:extLst>
          </p:nvPr>
        </p:nvGraphicFramePr>
        <p:xfrm>
          <a:off x="2164988" y="3209569"/>
          <a:ext cx="1016000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25811"/>
              </p:ext>
            </p:extLst>
          </p:nvPr>
        </p:nvGraphicFramePr>
        <p:xfrm>
          <a:off x="2172876" y="4246380"/>
          <a:ext cx="2232249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367"/>
                <a:gridCol w="505441"/>
                <a:gridCol w="505441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Response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SW2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2051720" y="4471869"/>
            <a:ext cx="4896544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51720" y="4095282"/>
            <a:ext cx="4896544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48148"/>
              </p:ext>
            </p:extLst>
          </p:nvPr>
        </p:nvGraphicFramePr>
        <p:xfrm>
          <a:off x="3563888" y="3865795"/>
          <a:ext cx="3286580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735"/>
                <a:gridCol w="465824"/>
                <a:gridCol w="414065"/>
                <a:gridCol w="362307"/>
                <a:gridCol w="258790"/>
                <a:gridCol w="1365859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P2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Command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Slide Number Placeholder 5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  <p:sp>
        <p:nvSpPr>
          <p:cNvPr id="59" name="Explosion 1 58"/>
          <p:cNvSpPr/>
          <p:nvPr/>
        </p:nvSpPr>
        <p:spPr bwMode="auto">
          <a:xfrm>
            <a:off x="3275856" y="1208653"/>
            <a:ext cx="1232479" cy="623172"/>
          </a:xfrm>
          <a:prstGeom prst="irregularSeal1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Case 1</a:t>
            </a:r>
            <a:endParaRPr lang="en-US" sz="12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Explosion 1 59"/>
          <p:cNvSpPr/>
          <p:nvPr/>
        </p:nvSpPr>
        <p:spPr bwMode="auto">
          <a:xfrm>
            <a:off x="5012436" y="1923678"/>
            <a:ext cx="1287756" cy="712686"/>
          </a:xfrm>
          <a:prstGeom prst="irregularSeal1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Case 2</a:t>
            </a:r>
            <a:endParaRPr lang="en-US" sz="12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Explosion 1 60"/>
          <p:cNvSpPr/>
          <p:nvPr/>
        </p:nvSpPr>
        <p:spPr bwMode="auto">
          <a:xfrm>
            <a:off x="3300938" y="3042450"/>
            <a:ext cx="1199054" cy="609420"/>
          </a:xfrm>
          <a:prstGeom prst="irregularSeal1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Case 3</a:t>
            </a:r>
            <a:endParaRPr lang="en-US" sz="12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Explosion 1 61"/>
          <p:cNvSpPr/>
          <p:nvPr/>
        </p:nvSpPr>
        <p:spPr bwMode="auto">
          <a:xfrm>
            <a:off x="4563949" y="3975794"/>
            <a:ext cx="1224132" cy="612180"/>
          </a:xfrm>
          <a:prstGeom prst="irregularSeal1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Case 4</a:t>
            </a:r>
            <a:endParaRPr lang="en-US" sz="12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APDU vs TPDU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APDU - Application Protocol Data Unit</a:t>
            </a:r>
          </a:p>
          <a:p>
            <a:r>
              <a:rPr lang="en-US" dirty="0" smtClean="0"/>
              <a:t>TPDU – Transport Protocol </a:t>
            </a:r>
            <a:r>
              <a:rPr lang="en-US" dirty="0"/>
              <a:t>Data Unit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18373"/>
              </p:ext>
            </p:extLst>
          </p:nvPr>
        </p:nvGraphicFramePr>
        <p:xfrm>
          <a:off x="755576" y="2235943"/>
          <a:ext cx="2160240" cy="2172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</a:tblGrid>
              <a:tr h="850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Application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50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Transport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701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Physical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61907"/>
              </p:ext>
            </p:extLst>
          </p:nvPr>
        </p:nvGraphicFramePr>
        <p:xfrm>
          <a:off x="5940152" y="2235943"/>
          <a:ext cx="2160240" cy="2172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</a:tblGrid>
              <a:tr h="850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Application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50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Transport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701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Physical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15816" y="4191930"/>
            <a:ext cx="30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6588224" y="1999092"/>
            <a:ext cx="8870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Card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87624" y="1997140"/>
            <a:ext cx="8870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Terminal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15816" y="2625756"/>
            <a:ext cx="30243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5816" y="3489852"/>
            <a:ext cx="30243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3563888" y="2437243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APDU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563888" y="3300904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PDU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63888" y="4003417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 Line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75856" y="4165000"/>
            <a:ext cx="22322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Communication Channel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Procedure Bytes</a:t>
            </a:r>
            <a:endParaRPr lang="de-DE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8316520" y="4913481"/>
            <a:ext cx="288036" cy="23001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r" fontAlgn="t">
              <a:buClr>
                <a:schemeClr val="accent2"/>
              </a:buClr>
            </a:pPr>
            <a:fld id="{A71CE892-DF73-4337-8EFB-E11694675A00}" type="slidenum">
              <a:rPr lang="en-US" sz="1400">
                <a:solidFill>
                  <a:schemeClr val="bg1"/>
                </a:solidFill>
                <a:latin typeface="Verdana"/>
              </a:rPr>
              <a:pPr algn="r" fontAlgn="t">
                <a:buClr>
                  <a:schemeClr val="accent2"/>
                </a:buClr>
              </a:pPr>
              <a:t>8</a:t>
            </a:fld>
            <a:endParaRPr lang="en-US" sz="14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4294967295"/>
          </p:nvPr>
        </p:nvSpPr>
        <p:spPr>
          <a:xfrm>
            <a:off x="250824" y="4914900"/>
            <a:ext cx="1441496" cy="177130"/>
          </a:xfrm>
          <a:prstGeom prst="rect">
            <a:avLst/>
          </a:prstGeom>
        </p:spPr>
        <p:txBody>
          <a:bodyPr/>
          <a:lstStyle/>
          <a:p>
            <a:r>
              <a:rPr lang="en-US" sz="800" dirty="0"/>
              <a:t>2018-01-19   </a:t>
            </a:r>
            <a:r>
              <a:rPr lang="en-US" sz="800" b="1" dirty="0"/>
              <a:t>restricted</a:t>
            </a:r>
            <a:endParaRPr lang="en-US" sz="800" b="1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772320" y="950400"/>
            <a:ext cx="4680000" cy="864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tIns="468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060152" y="1058400"/>
            <a:ext cx="4392168" cy="59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20000"/>
              <a:defRPr/>
            </a:pPr>
            <a:r>
              <a:rPr lang="en-US" sz="1400" dirty="0">
                <a:sym typeface="Wingdings"/>
              </a:rPr>
              <a:t>Instruction </a:t>
            </a:r>
            <a:r>
              <a:rPr lang="en-US" sz="1400" dirty="0" smtClean="0">
                <a:sym typeface="Wingdings"/>
              </a:rPr>
              <a:t>Byte</a:t>
            </a:r>
            <a:endParaRPr lang="en-US" sz="1400" dirty="0">
              <a:sym typeface="Wingdings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772320" y="2895466"/>
            <a:ext cx="4680000" cy="864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tIns="468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772320" y="1923388"/>
            <a:ext cx="4680000" cy="864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tIns="468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772320" y="3866400"/>
            <a:ext cx="4680000" cy="864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tIns="468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3060152" y="2031690"/>
            <a:ext cx="4392168" cy="59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20000"/>
              <a:defRPr/>
            </a:pPr>
            <a:r>
              <a:rPr lang="en-US" sz="1400" dirty="0">
                <a:sym typeface="Wingdings"/>
              </a:rPr>
              <a:t>Inverse Instruction </a:t>
            </a:r>
            <a:r>
              <a:rPr lang="en-US" sz="1400" dirty="0" smtClean="0">
                <a:sym typeface="Wingdings"/>
              </a:rPr>
              <a:t>Byte (Deprecated)</a:t>
            </a:r>
            <a:endParaRPr lang="en-US" sz="1400" dirty="0">
              <a:sym typeface="Wingdings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3060152" y="3003798"/>
            <a:ext cx="4392168" cy="59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lvl="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20000"/>
              <a:defRPr/>
            </a:pPr>
            <a:r>
              <a:rPr lang="en-US" sz="1400" dirty="0">
                <a:sym typeface="Wingdings"/>
              </a:rPr>
              <a:t>Wait </a:t>
            </a:r>
            <a:r>
              <a:rPr lang="en-US" sz="1400" dirty="0" smtClean="0">
                <a:sym typeface="Wingdings"/>
              </a:rPr>
              <a:t>Extension (60)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3060152" y="3975972"/>
            <a:ext cx="4392168" cy="59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20000"/>
              <a:defRPr/>
            </a:pPr>
            <a:r>
              <a:rPr lang="en-US" sz="1400" dirty="0">
                <a:sym typeface="Wingdings"/>
              </a:rPr>
              <a:t>6X or 9X except </a:t>
            </a:r>
            <a:r>
              <a:rPr lang="en-US" sz="1400" dirty="0" smtClean="0">
                <a:sym typeface="Wingdings"/>
              </a:rPr>
              <a:t>60</a:t>
            </a:r>
            <a:endParaRPr lang="en-US" sz="1400" dirty="0"/>
          </a:p>
        </p:txBody>
      </p:sp>
      <p:sp>
        <p:nvSpPr>
          <p:cNvPr id="51" name="Rechteck 50"/>
          <p:cNvSpPr/>
          <p:nvPr/>
        </p:nvSpPr>
        <p:spPr>
          <a:xfrm>
            <a:off x="1044320" y="1922781"/>
            <a:ext cx="1296000" cy="86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/>
          <a:lstStyle/>
          <a:p>
            <a:pPr algn="ctr" eaLnBrk="0" hangingPunct="0">
              <a:spcAft>
                <a:spcPts val="1200"/>
              </a:spcAft>
              <a:buClr>
                <a:schemeClr val="accent1"/>
              </a:buClr>
              <a:tabLst>
                <a:tab pos="8521700" algn="r"/>
              </a:tabLst>
            </a:pPr>
            <a:r>
              <a:rPr lang="en-US" altLang="de-DE" sz="14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</a:t>
            </a:r>
            <a:endParaRPr lang="en-US" altLang="de-DE" sz="14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3" name="Gleichschenkliges Dreieck 52"/>
          <p:cNvSpPr/>
          <p:nvPr/>
        </p:nvSpPr>
        <p:spPr>
          <a:xfrm rot="5400000">
            <a:off x="2124320" y="2247774"/>
            <a:ext cx="864000" cy="216000"/>
          </a:xfrm>
          <a:prstGeom prst="triangl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1080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600" b="1" dirty="0" err="1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044320" y="2895162"/>
            <a:ext cx="1296000" cy="86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/>
          <a:lstStyle/>
          <a:p>
            <a:pPr algn="ctr" eaLnBrk="0" hangingPunct="0">
              <a:spcAft>
                <a:spcPts val="1200"/>
              </a:spcAft>
              <a:buClr>
                <a:schemeClr val="accent1"/>
              </a:buClr>
              <a:tabLst>
                <a:tab pos="8521700" algn="r"/>
              </a:tabLst>
            </a:pPr>
            <a:r>
              <a:rPr lang="en-US" sz="1400" dirty="0">
                <a:sym typeface="Wingdings"/>
              </a:rPr>
              <a:t>Null</a:t>
            </a:r>
            <a:endParaRPr lang="en-US" altLang="de-DE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Gleichschenkliges Dreieck 54"/>
          <p:cNvSpPr/>
          <p:nvPr/>
        </p:nvSpPr>
        <p:spPr>
          <a:xfrm rot="5400000">
            <a:off x="2124320" y="3219882"/>
            <a:ext cx="864000" cy="216000"/>
          </a:xfrm>
          <a:prstGeom prst="triangl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1080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600" b="1" dirty="0" err="1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320" y="3867990"/>
            <a:ext cx="1296000" cy="86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/>
          <a:lstStyle/>
          <a:p>
            <a:pPr algn="ctr" eaLnBrk="0" hangingPunct="0">
              <a:spcAft>
                <a:spcPts val="1200"/>
              </a:spcAft>
              <a:buClr>
                <a:schemeClr val="accent1"/>
              </a:buClr>
              <a:tabLst>
                <a:tab pos="8521700" algn="r"/>
              </a:tabLst>
            </a:pPr>
            <a:r>
              <a:rPr lang="en-US" sz="1400" dirty="0">
                <a:sym typeface="Wingdings"/>
              </a:rPr>
              <a:t>SW1</a:t>
            </a:r>
            <a:endParaRPr lang="en-US" altLang="de-DE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2124320" y="4191990"/>
            <a:ext cx="864000" cy="216000"/>
          </a:xfrm>
          <a:prstGeom prst="triangl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1080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600" b="1" dirty="0" err="1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1044320" y="950400"/>
            <a:ext cx="1296000" cy="86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/>
          <a:lstStyle/>
          <a:p>
            <a:pPr algn="ctr" eaLnBrk="0" hangingPunct="0">
              <a:spcAft>
                <a:spcPts val="1200"/>
              </a:spcAft>
              <a:buClr>
                <a:schemeClr val="accent1"/>
              </a:buClr>
              <a:tabLst>
                <a:tab pos="8521700" algn="r"/>
              </a:tabLst>
            </a:pPr>
            <a:r>
              <a:rPr lang="en-US" sz="1400" dirty="0"/>
              <a:t>INS</a:t>
            </a:r>
            <a:endParaRPr lang="en-US" altLang="de-DE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Gleichschenkliges Dreieck 59"/>
          <p:cNvSpPr/>
          <p:nvPr/>
        </p:nvSpPr>
        <p:spPr>
          <a:xfrm rot="5400000">
            <a:off x="2124320" y="1275666"/>
            <a:ext cx="864000" cy="216000"/>
          </a:xfrm>
          <a:prstGeom prst="triangl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108000" rIns="18000" bIns="46800" anchor="ctr">
            <a:noAutofit/>
          </a:bodyPr>
          <a:lstStyle/>
          <a:p>
            <a:pPr algn="ctr" eaLnBrk="0" hangingPunct="0">
              <a:spcAft>
                <a:spcPts val="1200"/>
              </a:spcAft>
              <a:buClr>
                <a:schemeClr val="tx1"/>
              </a:buClr>
            </a:pPr>
            <a:endParaRPr lang="en-US" sz="1600" b="1" dirty="0" err="1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2915816" y="4914900"/>
            <a:ext cx="3744416" cy="177130"/>
          </a:xfrm>
          <a:prstGeom prst="rect">
            <a:avLst/>
          </a:prstGeom>
        </p:spPr>
        <p:txBody>
          <a:bodyPr/>
          <a:lstStyle/>
          <a:p>
            <a:r>
              <a:rPr lang="en-IN" sz="700" dirty="0" smtClean="0">
                <a:latin typeface="+mn-lt"/>
              </a:rPr>
              <a:t>Copyright © Infineon Technologies AG 2018. All rights reserved.</a:t>
            </a:r>
            <a:endParaRPr lang="en-US" sz="700" dirty="0">
              <a:latin typeface="+mn-lt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475950" y="2211710"/>
            <a:ext cx="4327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07142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T=0 Case </a:t>
            </a:r>
            <a:r>
              <a:rPr lang="en-US" dirty="0" smtClean="0"/>
              <a:t>1 TPDU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8834" y="948419"/>
            <a:ext cx="1738326" cy="3567545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Terminal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732240" y="948421"/>
            <a:ext cx="1738326" cy="3567545"/>
          </a:xfrm>
          <a:prstGeom prst="roundRect">
            <a:avLst/>
          </a:prstGeom>
          <a:ln>
            <a:solidFill>
              <a:srgbClr val="23476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96890" y="2027342"/>
            <a:ext cx="4635350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87336"/>
              </p:ext>
            </p:extLst>
          </p:nvPr>
        </p:nvGraphicFramePr>
        <p:xfrm>
          <a:off x="2259856" y="3418837"/>
          <a:ext cx="1016000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SW1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SW2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109616" y="3651870"/>
            <a:ext cx="4622624" cy="0"/>
          </a:xfrm>
          <a:prstGeom prst="straightConnector1">
            <a:avLst/>
          </a:prstGeom>
          <a:ln>
            <a:solidFill>
              <a:srgbClr val="23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85636"/>
              </p:ext>
            </p:extLst>
          </p:nvPr>
        </p:nvGraphicFramePr>
        <p:xfrm>
          <a:off x="3435978" y="1761660"/>
          <a:ext cx="3224255" cy="187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722"/>
                <a:gridCol w="635488"/>
                <a:gridCol w="476616"/>
                <a:gridCol w="556052"/>
                <a:gridCol w="938377"/>
              </a:tblGrid>
              <a:tr h="187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P2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u="none" strike="noStrike" dirty="0">
                          <a:effectLst/>
                        </a:rPr>
                        <a:t>P3 = 00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1E5FE-5541-4D02-83FC-722EAE5A9D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2018-01-19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2018.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MAINSLID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Development 3"/>
  <p:tag name="FB-CATEGORY" val="Process"/>
</p:tagLst>
</file>

<file path=ppt/theme/theme1.xml><?xml version="1.0" encoding="utf-8"?>
<a:theme xmlns:a="http://schemas.openxmlformats.org/drawingml/2006/main" name="InfineonTheme_16_9">
  <a:themeElements>
    <a:clrScheme name="InfineonColors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fineonTheme_16_9" id="{80193C39-E4C3-4FD0-BBF5-29A850A087B7}" vid="{9E034AB6-81A1-4754-8861-6942015757D5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3592576B1E240A8555CD98CBEF86F" ma:contentTypeVersion="0" ma:contentTypeDescription="Create a new document." ma:contentTypeScope="" ma:versionID="80a1ded320ef9c0f714ef1a4f27155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0AAE2F-5688-4880-95E6-D43B38FCA1BB}"/>
</file>

<file path=customXml/itemProps2.xml><?xml version="1.0" encoding="utf-8"?>
<ds:datastoreItem xmlns:ds="http://schemas.openxmlformats.org/officeDocument/2006/customXml" ds:itemID="{EF90EC4D-36A5-44F3-8B8C-C1E9DDB5928C}"/>
</file>

<file path=customXml/itemProps3.xml><?xml version="1.0" encoding="utf-8"?>
<ds:datastoreItem xmlns:ds="http://schemas.openxmlformats.org/officeDocument/2006/customXml" ds:itemID="{DDD5470C-D801-4953-9916-F5550F139E1F}"/>
</file>

<file path=docProps/app.xml><?xml version="1.0" encoding="utf-8"?>
<Properties xmlns="http://schemas.openxmlformats.org/officeDocument/2006/extended-properties" xmlns:vt="http://schemas.openxmlformats.org/officeDocument/2006/docPropsVTypes">
  <Template>InfineonTheme_16_9</Template>
  <TotalTime>0</TotalTime>
  <Words>830</Words>
  <Application>Microsoft Office PowerPoint</Application>
  <PresentationFormat>On-screen Show (16:9)</PresentationFormat>
  <Paragraphs>361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InfineonTheme_16_9</vt:lpstr>
      <vt:lpstr>Smart Card Contact based communication protocol Basics</vt:lpstr>
      <vt:lpstr>Agenda</vt:lpstr>
      <vt:lpstr>Basic Start-up Sequence</vt:lpstr>
      <vt:lpstr>PPS –Protocol and Parameter Selection</vt:lpstr>
      <vt:lpstr>APDU Command Response Pair</vt:lpstr>
      <vt:lpstr>APDU Cases</vt:lpstr>
      <vt:lpstr>APDU vs TPDU</vt:lpstr>
      <vt:lpstr>Procedure Bytes</vt:lpstr>
      <vt:lpstr>T=0 Case 1 TPDU</vt:lpstr>
      <vt:lpstr>T=0 Case 3 TPDU</vt:lpstr>
      <vt:lpstr>T=0 Case 2 TPDU</vt:lpstr>
      <vt:lpstr>T=0 Case 4 TPDU</vt:lpstr>
      <vt:lpstr>T=1 Protocol</vt:lpstr>
      <vt:lpstr>T=1 scenarios</vt:lpstr>
      <vt:lpstr>T=1 scenarios continued</vt:lpstr>
      <vt:lpstr>T=1 scenarios continued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2018-01-16T09:58:49Z</dcterms:created>
  <dcterms:modified xsi:type="dcterms:W3CDTF">2018-01-19T15:31:52Z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v.02.00.01-2016-05-01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  <property fmtid="{D5CDD505-2E9C-101B-9397-08002B2CF9AE}" pid="6" name="Owner">
    <vt:lpwstr/>
  </property>
  <property fmtid="{D5CDD505-2E9C-101B-9397-08002B2CF9AE}" pid="7" name="DocumentID">
    <vt:lpwstr/>
  </property>
  <property fmtid="{D5CDD505-2E9C-101B-9397-08002B2CF9AE}" pid="8" name="DocumentVersion">
    <vt:lpwstr/>
  </property>
  <property fmtid="{D5CDD505-2E9C-101B-9397-08002B2CF9AE}" pid="9" name="Proprietary">
    <vt:lpwstr/>
  </property>
  <property fmtid="{D5CDD505-2E9C-101B-9397-08002B2CF9AE}" pid="10" name="ContentTypeId">
    <vt:lpwstr>0x0101000483592576B1E240A8555CD98CBEF86F</vt:lpwstr>
  </property>
</Properties>
</file>