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6" d="100"/>
          <a:sy n="86" d="100"/>
        </p:scale>
        <p:origin x="37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Compage UI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Hackathon 2016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	</a:t>
            </a:r>
            <a:r>
              <a:rPr lang="en-US" dirty="0" err="1" smtClean="0"/>
              <a:t>Jugaad</a:t>
            </a:r>
            <a:r>
              <a:rPr lang="en-US" smtClean="0"/>
              <a:t>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0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Unique UI framework</a:t>
            </a:r>
            <a:r>
              <a:rPr lang="en-US" b="0" i="0" dirty="0"/>
              <a:t> of PwC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Customized UI framework for versatile apps.</a:t>
            </a:r>
          </a:p>
          <a:p>
            <a:r>
              <a:rPr lang="en-US" dirty="0" smtClean="0"/>
              <a:t>Better than existing frameworks in supporting more number of devices.</a:t>
            </a:r>
          </a:p>
          <a:p>
            <a:r>
              <a:rPr lang="en-US" dirty="0" smtClean="0"/>
              <a:t>Reusable across projects by changing branding.</a:t>
            </a:r>
          </a:p>
          <a:p>
            <a:r>
              <a:rPr lang="en-US" dirty="0" smtClean="0"/>
              <a:t>Enhanced components which are not available in existing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Seamless UX across many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Can have a good user experience among </a:t>
            </a:r>
            <a:r>
              <a:rPr lang="en-US" b="1" dirty="0"/>
              <a:t>47+ devices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features can be applied to Apple </a:t>
            </a:r>
            <a:r>
              <a:rPr lang="en-US" dirty="0"/>
              <a:t>watch, Samsung watch, Amazon Kindle displays, Projector screen sizes all laptop, tablet and other kiosk devices.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is absent in Twitter Bootstrap and Foundation or any other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Compage</a:t>
            </a:r>
            <a:r>
              <a:rPr lang="en-US" dirty="0" smtClean="0"/>
              <a:t> can </a:t>
            </a:r>
            <a:r>
              <a:rPr lang="en-US" dirty="0"/>
              <a:t>have additional UI components which are used more commonly by our developers across any team any web project, which are absent in other frameworks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:- tagged input boxes, ajax search with images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1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integration of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Plugins are already customized </a:t>
            </a:r>
            <a:r>
              <a:rPr lang="en-US" dirty="0"/>
              <a:t>with PwC </a:t>
            </a:r>
            <a:r>
              <a:rPr lang="en-US" dirty="0" smtClean="0"/>
              <a:t>standards.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up on OOCSS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are using OOCSS for this framework, which is used by Facebook for heavy pages and applications.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reduces the heaviness of the code by 40 to 60</a:t>
            </a:r>
            <a:r>
              <a:rPr lang="en-US" dirty="0" smtClean="0"/>
              <a:t>% which in turn increases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Grid system will be more than 20+, while for other frameworks this is 12 to 14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37" y="2882153"/>
            <a:ext cx="7072325" cy="27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Semantic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Using new, custom owned semantic HTML tags in the framework like &lt;</a:t>
            </a:r>
            <a:r>
              <a:rPr lang="en-US" dirty="0" err="1"/>
              <a:t>pwc</a:t>
            </a:r>
            <a:r>
              <a:rPr lang="en-US" dirty="0"/>
              <a:t>&gt;, &lt;</a:t>
            </a:r>
            <a:r>
              <a:rPr lang="en-US" dirty="0" err="1"/>
              <a:t>menubar</a:t>
            </a:r>
            <a:r>
              <a:rPr lang="en-US" dirty="0"/>
              <a:t>&gt;, &lt;box&gt; so that code can be easily understandable by a non-coder.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Overall, it can reduce a huge amount of UI bugs raised during the building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36578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94186EA-B0B2-4E41-A351-6242F0C72D9D}" vid="{E142F899-578D-4885-93C2-118BB84F88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</TotalTime>
  <Words>232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</vt:lpstr>
      <vt:lpstr>PwC</vt:lpstr>
      <vt:lpstr>Compage UI Framework</vt:lpstr>
      <vt:lpstr>Unique UI framework of PwC</vt:lpstr>
      <vt:lpstr>Seamless UX across many devices</vt:lpstr>
      <vt:lpstr>More UI Components</vt:lpstr>
      <vt:lpstr>Easy integration of plugins</vt:lpstr>
      <vt:lpstr>Built up on OOCSS</vt:lpstr>
      <vt:lpstr>Enhanced Grid system</vt:lpstr>
      <vt:lpstr>Use of Semantic HTML tags</vt:lpstr>
      <vt:lpstr>Reduced bugs</vt:lpstr>
      <vt:lpstr>Q&amp;A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Compage UI Framework</dc:title>
  <dc:creator>Sakthi Chellappan</dc:creator>
  <cp:lastModifiedBy>Sakthi Chellappan</cp:lastModifiedBy>
  <cp:revision>14</cp:revision>
  <dcterms:created xsi:type="dcterms:W3CDTF">2016-02-01T11:05:56Z</dcterms:created>
  <dcterms:modified xsi:type="dcterms:W3CDTF">2016-02-01T11:52:37Z</dcterms:modified>
</cp:coreProperties>
</file>