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>
              <a:fillRect/>
            </a:stretch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>
              <a:fillRect/>
            </a:stretch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>
              <a:fillRect/>
            </a:stretch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>
              <a:fillRect/>
            </a:stretch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92330"/>
            <a:ext cx="10058400" cy="2483249"/>
          </a:xfrm>
        </p:spPr>
        <p:txBody>
          <a:bodyPr/>
          <a:lstStyle/>
          <a:p>
            <a:r>
              <a:rPr lang="en-US" dirty="0"/>
              <a:t>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By : Rakesh 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BF6C-9969-CF9E-2A7C-ABD1E9C2420A}"/>
              </a:ext>
            </a:extLst>
          </p:cNvPr>
          <p:cNvSpPr txBox="1"/>
          <p:nvPr/>
        </p:nvSpPr>
        <p:spPr>
          <a:xfrm>
            <a:off x="4235569" y="3105834"/>
            <a:ext cx="400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 MANAGEMENT SYSTEM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9246"/>
            <a:ext cx="10058400" cy="889054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1" y="2700622"/>
            <a:ext cx="10058400" cy="4389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Technical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Case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Output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325" y="1028476"/>
            <a:ext cx="10058400" cy="993556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483" y="2406770"/>
            <a:ext cx="9982242" cy="36805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Welcome to School Management System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</a:rPr>
              <a:t> Our platform offers an integrated approach to managing student information, academic records, attendance tracking, and resource allocation.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Experience the future of education administration with our School Management System.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326571"/>
            <a:ext cx="10058400" cy="1136469"/>
          </a:xfrm>
        </p:spPr>
        <p:txBody>
          <a:bodyPr/>
          <a:lstStyle/>
          <a:p>
            <a:r>
              <a:rPr lang="en-US" b="1" dirty="0"/>
              <a:t>Technical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1"/>
          <a:ext cx="5996168" cy="3889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381">
                <a:tc>
                  <a:txBody>
                    <a:bodyPr/>
                    <a:lstStyle/>
                    <a:p>
                      <a:r>
                        <a:rPr lang="en-US" sz="2400" dirty="0"/>
                        <a:t>Software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92">
                <a:tc>
                  <a:txBody>
                    <a:bodyPr/>
                    <a:lstStyle/>
                    <a:p>
                      <a:r>
                        <a:rPr lang="en-US" b="1" dirty="0"/>
                        <a:t>Bootstrap, Angular, 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r>
                        <a:rPr lang="en-US" b="1" dirty="0"/>
                        <a:t>Code Editor ,Web Browser &amp; Font 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767">
                <a:tc>
                  <a:txBody>
                    <a:bodyPr/>
                    <a:lstStyle/>
                    <a:p>
                      <a:r>
                        <a:rPr lang="en-US" b="1" dirty="0"/>
                        <a:t>Dependencies :@angular/forms, @angular/router, </a:t>
                      </a:r>
                      <a:r>
                        <a:rPr lang="en-US" b="1" dirty="0" err="1"/>
                        <a:t>rxjs</a:t>
                      </a:r>
                      <a:r>
                        <a:rPr lang="en-US" b="1" dirty="0"/>
                        <a:t>, typescript, @angular/cli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74986" y="1846261"/>
          <a:ext cx="3380377" cy="35243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09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</a:t>
                      </a:r>
                      <a:r>
                        <a:rPr lang="en-US" sz="2400" baseline="0" dirty="0"/>
                        <a:t> Requirements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b="1" dirty="0"/>
                        <a:t>4/8 Gb</a:t>
                      </a:r>
                      <a:r>
                        <a:rPr lang="en-US" b="1" baseline="0" dirty="0"/>
                        <a:t> RAM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83">
                <a:tc>
                  <a:txBody>
                    <a:bodyPr/>
                    <a:lstStyle/>
                    <a:p>
                      <a:r>
                        <a:rPr lang="en-US" b="1" dirty="0"/>
                        <a:t>Minimum 256 Gb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310">
                <a:tc>
                  <a:txBody>
                    <a:bodyPr/>
                    <a:lstStyle/>
                    <a:p>
                      <a:r>
                        <a:rPr lang="en-US" b="1" dirty="0"/>
                        <a:t>I3 or above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171" y="883051"/>
            <a:ext cx="10058400" cy="861096"/>
          </a:xfrm>
        </p:spPr>
        <p:txBody>
          <a:bodyPr/>
          <a:lstStyle/>
          <a:p>
            <a:r>
              <a:rPr lang="en-US" b="1" dirty="0"/>
              <a:t>CASE DIAGRAM</a:t>
            </a:r>
          </a:p>
        </p:txBody>
      </p:sp>
      <p:sp>
        <p:nvSpPr>
          <p:cNvPr id="4" name="Smiley Face 3"/>
          <p:cNvSpPr/>
          <p:nvPr/>
        </p:nvSpPr>
        <p:spPr>
          <a:xfrm>
            <a:off x="1476102" y="3741814"/>
            <a:ext cx="1018903" cy="914400"/>
          </a:xfrm>
          <a:prstGeom prst="smileyFac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9895116" y="3487961"/>
            <a:ext cx="1018903" cy="914400"/>
          </a:xfrm>
          <a:prstGeom prst="smileyFac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44091" y="1845733"/>
            <a:ext cx="6087292" cy="4411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16135" y="2732622"/>
            <a:ext cx="2860766" cy="411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50965" y="3605644"/>
            <a:ext cx="2821577" cy="444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Details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29197" y="4358044"/>
            <a:ext cx="2834643" cy="3984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Student Details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68387" y="5698735"/>
            <a:ext cx="2821577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Details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55324" y="5069785"/>
            <a:ext cx="2821577" cy="36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Student Details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4091" y="1933908"/>
            <a:ext cx="6087292" cy="380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MANAGEMENT SYSTEM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71599" y="2586329"/>
            <a:ext cx="1031966" cy="104248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 User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9882053" y="2379866"/>
            <a:ext cx="1031966" cy="104248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Admin</a:t>
            </a:r>
          </a:p>
        </p:txBody>
      </p: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2495005" y="2938362"/>
            <a:ext cx="2521130" cy="111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1"/>
          </p:cNvCxnSpPr>
          <p:nvPr/>
        </p:nvCxnSpPr>
        <p:spPr>
          <a:xfrm>
            <a:off x="2495005" y="4358044"/>
            <a:ext cx="2573382" cy="153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876902" y="4102439"/>
            <a:ext cx="2031276" cy="364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03966" y="3835232"/>
            <a:ext cx="2078087" cy="252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876902" y="4102439"/>
            <a:ext cx="2018214" cy="1150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881256" y="4111448"/>
            <a:ext cx="2069376" cy="183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9964" y="2990320"/>
            <a:ext cx="1992089" cy="1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83" y="402730"/>
            <a:ext cx="10058400" cy="875212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45020" y="1496559"/>
            <a:ext cx="2299063" cy="1162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</a:p>
          <a:p>
            <a:pPr algn="ctr"/>
            <a:r>
              <a:rPr lang="en-US" dirty="0"/>
              <a:t>METHOD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7" y="1255046"/>
            <a:ext cx="7600200" cy="4964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73201"/>
            <a:ext cx="10058400" cy="86292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3" y="1986295"/>
            <a:ext cx="9792131" cy="4093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51760"/>
            <a:ext cx="10058400" cy="3217334"/>
          </a:xfrm>
        </p:spPr>
        <p:txBody>
          <a:bodyPr>
            <a:normAutofit/>
          </a:bodyPr>
          <a:lstStyle/>
          <a:p>
            <a:r>
              <a:rPr lang="en-US" sz="3200" dirty="0"/>
              <a:t>We will add Back End (graphic Interface) to the project and add more security to the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THANK YOU SO MUCH FOR YOUR ATTENTION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08" y="2168435"/>
            <a:ext cx="4022725" cy="4022725"/>
          </a:xfrm>
        </p:spPr>
      </p:pic>
      <p:sp>
        <p:nvSpPr>
          <p:cNvPr id="4" name="Oval Callout 3"/>
          <p:cNvSpPr/>
          <p:nvPr/>
        </p:nvSpPr>
        <p:spPr>
          <a:xfrm>
            <a:off x="5434149" y="1920240"/>
            <a:ext cx="2625634" cy="13977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Feedback 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</TotalTime>
  <Words>166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SMS</vt:lpstr>
      <vt:lpstr>Content</vt:lpstr>
      <vt:lpstr>Introduction</vt:lpstr>
      <vt:lpstr>Technical Requirements</vt:lpstr>
      <vt:lpstr>CASE DIAGRAM</vt:lpstr>
      <vt:lpstr>Implementation</vt:lpstr>
      <vt:lpstr>OUTPUT</vt:lpstr>
      <vt:lpstr>Future Enhancement</vt:lpstr>
      <vt:lpstr>THANK YOU SO MUCH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Admin</dc:creator>
  <cp:lastModifiedBy>Rakesh Raj</cp:lastModifiedBy>
  <cp:revision>32</cp:revision>
  <dcterms:created xsi:type="dcterms:W3CDTF">2022-10-06T12:58:00Z</dcterms:created>
  <dcterms:modified xsi:type="dcterms:W3CDTF">2024-04-24T10:38:11Z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72E1039A493F4E2DB15720061C3B2172_12</vt:lpwstr>
  </property>
  <property fmtid="{D5CDD505-2E9C-101B-9397-08002B2CF9AE}" pid="3" name="KSOProductBuildVer">
    <vt:lpwstr>1033-12.2.0.16731</vt:lpwstr>
  </property>
</Properties>
</file>