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DEC37-C060-4683-92CA-6DD00F6584A8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4A0A9-7AEB-4CB4-856F-0799590C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3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098C-BDBC-4B14-8DA4-D552B802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3530-D278-42EF-A7F2-1F2581C1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CE8-5948-4609-AD92-DE22BF1C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04953-0F82-4EFA-B652-17389370FD75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9EB4-D85D-432C-BFAE-B41217C2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DFE87-C286-4A76-9D08-0BCFE087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D03C-63B3-417B-8EA6-D609FB2F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180B-E4FB-4F07-985B-D1968344E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0150-2F5E-4C7F-9979-1725F56C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C86C-5DFB-489E-8073-2D935293E45C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A1D7-A1E6-4FDA-9632-A05EC485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0795-0FD6-4340-A803-0C4AEDE1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96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A1849-AAC0-44CA-B7BF-40A9B88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C7FC3-13BD-4884-B4EC-5F3C0699F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1046-ABCB-4B1F-812C-2763718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6968-04E9-4989-8009-3C80D11797C9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22F9-124C-409B-8584-1036DDCA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0669-9469-49CF-AF89-26A863A6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29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2348-F93A-48A9-B30A-AB45DE40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F49B-74F5-4029-84F8-E6C82E8E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F2FA-5679-4122-8AD3-DB01A35F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BBD8-BA6C-47D7-A337-3F68E165E436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45B3-A2B2-4124-98D7-F10C0B92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8818-B222-4C8E-B1D7-35CB7DAC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C3BC-649C-4EF7-B82D-DB05FA03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A665-171E-48F0-A633-225486B2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A4FB-5D30-4547-B61C-0BE00482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5FCD-2DC2-404A-838D-02F6F07A382A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F051-70BC-4CE2-8928-BA6C1D30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5E77-5FD7-4F5B-847E-20060349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6E5-80F1-4EAE-9AD3-F4016B6C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0005-AF76-4948-9286-5EFFB6367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D530F-5AEF-48E5-9FDC-0E1897EB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76EC-CB0C-47B1-8377-CB12A277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3DFA-7610-46CE-9383-9B31E7BEDB2E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EE1F6-93EB-4DDB-9567-8DAD23FF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BCC5-5069-4B69-9D8B-3177CA7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5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F7F9-820D-4D45-9B56-F965CD3A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843C5-1CCD-418F-9EF3-D6173BFE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47EF4-6F2D-485E-BF45-DAEC8914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F1862-21DF-4D4A-8EDC-ECB59DC6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99375-7260-41C8-87DE-55AFD9418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9B10C-5908-4679-BED1-98117E4C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48F7-A2C3-4097-A839-846571667F3E}" type="datetime1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9D27-76E2-4545-AA74-07C26693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FB6C4-3565-4E1B-B4B2-909214E8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30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DE2A-D3BE-41D1-A0EE-9959DBB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450AA-ADBE-4C1B-9999-546E65D3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627D-B481-4218-8A59-8F31624E92F8}" type="datetime1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644C-EE26-46E5-AB15-9B718E54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6632-F536-42D4-B42A-ECB427A3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EC8F1-CB19-499F-AC42-22A01832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EA96-079A-420C-91CA-6448416921EB}" type="datetime1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A6C3F-7B81-48EF-A0F5-5E60D578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B84E-B055-425E-B6D6-C3294B66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769-D526-4BC6-9199-811D4A21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C0D5-9BC3-4367-876C-AFC5A8D8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07B6-A5C3-4B7A-9F2C-DDE5E975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6B6A1-C289-434C-BA3A-01CE1E7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1595-78D8-4C77-9FFE-D69AA55012B6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299A-4252-4CEC-83EF-60846CAE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27BE-7DB2-4000-AC86-F931FC9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D9A3-DB41-402D-91C1-BC4F783C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AEBEE-54C1-4F6D-898E-F5A4FB71E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82538-7034-4696-85A4-146ADAF19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16FF6-4996-4609-8FF1-2C4D4EAF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5CA4-DE47-4846-9190-C39A7C3D69F9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5615-A6FE-4010-892B-A4EBF3F7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1E21-0313-4E07-8D10-F94E9763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E3B75-BE52-44F3-8979-7620DAA4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1836-A067-44AD-9CC1-87BDA4A1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40F0-4E1C-4E6A-A7CA-75913AC3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E5E88-2267-4AEA-8709-1D0DA60DAFD8}" type="datetime1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AB8E-278E-4C40-8C40-DACC6D1D3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00A4-0BCD-4E58-919C-61B8897BA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3102-264E-4143-93C9-CE1B59A831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901D-58DE-48E1-9865-F41D2FFF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10" y="594806"/>
            <a:ext cx="5410840" cy="1535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FA12A-10AD-438B-9D53-4696079EC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4" y="3016220"/>
            <a:ext cx="6618051" cy="1535594"/>
          </a:xfrm>
        </p:spPr>
        <p:txBody>
          <a:bodyPr>
            <a:normAutofit fontScale="90000"/>
          </a:bodyPr>
          <a:lstStyle/>
          <a:p>
            <a:pPr algn="l"/>
            <a:r>
              <a:rPr lang="de-DE" sz="5400" b="1" dirty="0"/>
              <a:t>Data Visualization &amp; Analysis</a:t>
            </a:r>
            <a:endParaRPr lang="en-GB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60B70-5178-4B32-89FB-AC653A6FA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73" y="4671776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Transportation of goods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21380-6CFF-41F0-BA34-DBA60763C3CA}"/>
              </a:ext>
            </a:extLst>
          </p:cNvPr>
          <p:cNvSpPr/>
          <p:nvPr/>
        </p:nvSpPr>
        <p:spPr>
          <a:xfrm>
            <a:off x="10292969" y="5486771"/>
            <a:ext cx="182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Chandan Acharya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7DC46-2198-4C3A-A211-B0B3DD0BFE6D}"/>
              </a:ext>
            </a:extLst>
          </p:cNvPr>
          <p:cNvSpPr/>
          <p:nvPr/>
        </p:nvSpPr>
        <p:spPr>
          <a:xfrm>
            <a:off x="10455899" y="5783981"/>
            <a:ext cx="1662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Devendra Hupri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66481-CE25-46D5-8220-0B4C6CCA9088}"/>
              </a:ext>
            </a:extLst>
          </p:cNvPr>
          <p:cNvSpPr/>
          <p:nvPr/>
        </p:nvSpPr>
        <p:spPr>
          <a:xfrm>
            <a:off x="10605170" y="6098885"/>
            <a:ext cx="151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Rakesh Lagare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ACA78-5E98-49B5-BEF4-26F186A55C07}"/>
              </a:ext>
            </a:extLst>
          </p:cNvPr>
          <p:cNvSpPr/>
          <p:nvPr/>
        </p:nvSpPr>
        <p:spPr>
          <a:xfrm>
            <a:off x="10949815" y="6396095"/>
            <a:ext cx="116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Nagesh TR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2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5C2DFADC-9518-482A-89F9-2930E3675A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r="7235"/>
          <a:stretch/>
        </p:blipFill>
        <p:spPr>
          <a:xfrm>
            <a:off x="20" y="10"/>
            <a:ext cx="105156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A141D-F1E8-412D-B3BF-C1F6C5A8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Environmental Impact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A9BE-0AC3-4ABB-A65F-AEBA1E83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17/01/2020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CA28-72B4-4CC1-A475-AF5C631B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08B638-9F70-4047-9354-0AC41314E801}"/>
              </a:ext>
            </a:extLst>
          </p:cNvPr>
          <p:cNvGrpSpPr/>
          <p:nvPr/>
        </p:nvGrpSpPr>
        <p:grpSpPr>
          <a:xfrm>
            <a:off x="1701113" y="4898247"/>
            <a:ext cx="8789773" cy="1458098"/>
            <a:chOff x="838200" y="2860461"/>
            <a:chExt cx="8789773" cy="1458098"/>
          </a:xfrm>
        </p:grpSpPr>
        <p:sp>
          <p:nvSpPr>
            <p:cNvPr id="10" name="Right Arrow 6">
              <a:extLst>
                <a:ext uri="{FF2B5EF4-FFF2-40B4-BE49-F238E27FC236}">
                  <a16:creationId xmlns:a16="http://schemas.microsoft.com/office/drawing/2014/main" id="{DD2EB896-0C5D-43DA-B04D-9A8C71FC8A65}"/>
                </a:ext>
              </a:extLst>
            </p:cNvPr>
            <p:cNvSpPr/>
            <p:nvPr/>
          </p:nvSpPr>
          <p:spPr>
            <a:xfrm>
              <a:off x="838200" y="2860461"/>
              <a:ext cx="2644346" cy="1458098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Transportation</a:t>
              </a:r>
              <a:endParaRPr lang="de-DE" dirty="0"/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641E484F-148A-4CEA-AFC0-1A6E2076510F}"/>
                </a:ext>
              </a:extLst>
            </p:cNvPr>
            <p:cNvSpPr/>
            <p:nvPr/>
          </p:nvSpPr>
          <p:spPr>
            <a:xfrm>
              <a:off x="3877962" y="2860461"/>
              <a:ext cx="2644346" cy="1458098"/>
            </a:xfrm>
            <a:prstGeom prst="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Fuel Consumed</a:t>
              </a:r>
              <a:endParaRPr lang="de-DE" dirty="0"/>
            </a:p>
          </p:txBody>
        </p:sp>
        <p:sp>
          <p:nvSpPr>
            <p:cNvPr id="13" name="Right Arrow 8">
              <a:extLst>
                <a:ext uri="{FF2B5EF4-FFF2-40B4-BE49-F238E27FC236}">
                  <a16:creationId xmlns:a16="http://schemas.microsoft.com/office/drawing/2014/main" id="{2DCE52BA-FF18-4471-9529-9BDF2049E54C}"/>
                </a:ext>
              </a:extLst>
            </p:cNvPr>
            <p:cNvSpPr/>
            <p:nvPr/>
          </p:nvSpPr>
          <p:spPr>
            <a:xfrm>
              <a:off x="6983627" y="2860461"/>
              <a:ext cx="2644346" cy="1458098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CO2 Released</a:t>
              </a:r>
              <a:endParaRPr lang="de-DE" dirty="0"/>
            </a:p>
          </p:txBody>
        </p:sp>
      </p:grpSp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5DDB241B-1F38-4A35-82F2-8C96421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583" y="0"/>
            <a:ext cx="3148397" cy="236129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9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jump-logistics.com/images/6.jpg">
            <a:extLst>
              <a:ext uri="{FF2B5EF4-FFF2-40B4-BE49-F238E27FC236}">
                <a16:creationId xmlns:a16="http://schemas.microsoft.com/office/drawing/2014/main" id="{F532EC71-6088-46F8-9A09-841567C4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77507"/>
            <a:ext cx="7188199" cy="3899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78008C-9E70-4329-ACAE-6D3F97D9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Energy consumption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38BF-163D-4D5E-AC92-A5E83EE6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1/17/2020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B6B5-0024-403F-B141-43D93492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A7DFEA-564C-4A4A-BC06-B21E52B8B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8"/>
          <a:stretch/>
        </p:blipFill>
        <p:spPr>
          <a:xfrm>
            <a:off x="5351906" y="1323673"/>
            <a:ext cx="6630543" cy="46516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B86D61-9F09-4DC8-96F9-47255516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</a:rPr>
              <a:t>Preferred Ways of goods transportation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>
                <a:solidFill>
                  <a:schemeClr val="bg1"/>
                </a:solidFill>
              </a:rPr>
              <a:t>in</a:t>
            </a:r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Germany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8798-24B7-430C-AC0B-F68D12AD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45CFBBD8-BA6C-47D7-A337-3F68E165E436}" type="datetime1">
              <a:rPr lang="en-US" sz="16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1/17/2020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A3CD-5D7F-4B65-86AA-7CE09012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7886-5742-4EEF-86DA-3C929A5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D018-46D3-470F-A6D9-F269B4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5CFBBD8-BA6C-47D7-A337-3F68E165E436}" type="datetime1">
              <a:rPr lang="en-GB" smtClean="0"/>
              <a:t>17/01/2020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5969-F4F4-451C-B19E-18CC294A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F73102-264E-4143-93C9-CE1B59A831B7}" type="slidenum">
              <a:rPr lang="en-GB" smtClean="0"/>
              <a:t>5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BB5263-C2AD-4677-871C-D72AD6115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05290"/>
            <a:ext cx="2857500" cy="1885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7B8E9-7ADC-4902-9A8C-31FF81E30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0"/>
          <a:stretch/>
        </p:blipFill>
        <p:spPr>
          <a:xfrm>
            <a:off x="95250" y="136525"/>
            <a:ext cx="9125987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DC3E0-C533-4BC7-9FD6-24AD3089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21442"/>
            <a:ext cx="6553545" cy="5423058"/>
          </a:xfrm>
          <a:prstGeom prst="rect">
            <a:avLst/>
          </a:prstGeom>
        </p:spPr>
      </p:pic>
      <p:sp>
        <p:nvSpPr>
          <p:cNvPr id="20" name="Rectangle 16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770E3E-6DA4-4860-B1E6-D79869E5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Fuel Consumed per transportation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D691-7B3C-4704-9D05-9B5EA17F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237" y="5789576"/>
            <a:ext cx="36576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fld id="{45CFBBD8-BA6C-47D7-A337-3F68E165E436}" type="datetime1">
              <a:rPr lang="en-US" sz="160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Aft>
                  <a:spcPts val="600"/>
                </a:spcAft>
              </a:pPr>
              <a:t>1/17/2020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DC89-6E47-404A-9EB1-204B0189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5893-8F63-415A-9895-F4C2E035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EFF7E73-C01F-4C8E-AF72-14A355AE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38" y="961812"/>
            <a:ext cx="6731722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68BACF-4121-4294-A704-F61D3F43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Co2 emission by transport mode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9E10-A992-4D7D-83B9-62D8AB16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1/17/2020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ED89A-815E-4196-BAE4-42045708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CE8EB-95AD-4A94-BDDE-849A3146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66800"/>
            <a:ext cx="8005222" cy="4667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2B862-ABAD-4902-B98B-479180C9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Co2 emission by vehicle type and propulsion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C05D-1656-489B-9943-028FE48F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1/17/2020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DA89-82FD-4E0F-91A9-2C05BBA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32D5-6DE7-4326-B52A-FA9BEFAB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62FE-266E-4E44-B235-41D04731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5CFBBD8-BA6C-47D7-A337-3F68E165E436}" type="datetime1">
              <a:rPr lang="en-US" smtClean="0"/>
              <a:pPr>
                <a:spcAft>
                  <a:spcPts val="600"/>
                </a:spcAft>
              </a:pPr>
              <a:t>1/17/2020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A188B-6F50-4373-AC8D-6445A83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F73102-264E-4143-93C9-CE1B59A831B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52" name="Picture 4" descr="Image result for earth co2 funny">
            <a:extLst>
              <a:ext uri="{FF2B5EF4-FFF2-40B4-BE49-F238E27FC236}">
                <a16:creationId xmlns:a16="http://schemas.microsoft.com/office/drawing/2014/main" id="{93833FFE-29A9-421B-9C48-08ACFDAC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66713"/>
            <a:ext cx="8572500" cy="6124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Visualization &amp; Analysis</vt:lpstr>
      <vt:lpstr>Environmental Impact</vt:lpstr>
      <vt:lpstr>Energy consumption</vt:lpstr>
      <vt:lpstr>Preferred Ways of goods transportation in Germany</vt:lpstr>
      <vt:lpstr>PowerPoint Presentation</vt:lpstr>
      <vt:lpstr>Fuel Consumed per transportation mode</vt:lpstr>
      <vt:lpstr>Co2 emission by transport mode</vt:lpstr>
      <vt:lpstr>Co2 emission by vehicle type and propulsion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Analysis</dc:title>
  <dc:creator>Deadly</dc:creator>
  <cp:lastModifiedBy>Meagatron</cp:lastModifiedBy>
  <cp:revision>15</cp:revision>
  <dcterms:created xsi:type="dcterms:W3CDTF">2017-11-23T23:14:40Z</dcterms:created>
  <dcterms:modified xsi:type="dcterms:W3CDTF">2020-01-17T12:24:22Z</dcterms:modified>
</cp:coreProperties>
</file>