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56" r:id="rId2"/>
    <p:sldId id="257" r:id="rId3"/>
    <p:sldId id="265" r:id="rId4"/>
    <p:sldId id="268" r:id="rId5"/>
    <p:sldId id="269" r:id="rId6"/>
    <p:sldId id="270" r:id="rId7"/>
    <p:sldId id="271" r:id="rId8"/>
    <p:sldId id="272" r:id="rId9"/>
    <p:sldId id="273" r:id="rId10"/>
    <p:sldId id="2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7" d="100"/>
          <a:sy n="87" d="100"/>
        </p:scale>
        <p:origin x="5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2DEC37-C060-4683-92CA-6DD00F6584A8}" type="datetimeFigureOut">
              <a:rPr lang="en-GB" smtClean="0"/>
              <a:t>17/01/2020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4A0A9-7AEB-4CB4-856F-0799590C9E3D}" type="slidenum">
              <a:rPr lang="en-GB" smtClean="0"/>
              <a:t>‹#›</a:t>
            </a:fld>
            <a:endParaRPr lang="en-GB"/>
          </a:p>
        </p:txBody>
      </p:sp>
    </p:spTree>
    <p:extLst>
      <p:ext uri="{BB962C8B-B14F-4D97-AF65-F5344CB8AC3E}">
        <p14:creationId xmlns:p14="http://schemas.microsoft.com/office/powerpoint/2010/main" val="3873138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4098C-BDBC-4B14-8DA4-D552B802AA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BC23530-D278-42EF-A7F2-1F2581C17D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05B1CE8-5948-4609-AD92-DE22BF1CC4C8}"/>
              </a:ext>
            </a:extLst>
          </p:cNvPr>
          <p:cNvSpPr>
            <a:spLocks noGrp="1"/>
          </p:cNvSpPr>
          <p:nvPr>
            <p:ph type="dt" sz="half" idx="10"/>
          </p:nvPr>
        </p:nvSpPr>
        <p:spPr/>
        <p:txBody>
          <a:bodyPr/>
          <a:lstStyle/>
          <a:p>
            <a:fld id="{78904953-0F82-4EFA-B652-17389370FD75}" type="datetime1">
              <a:rPr lang="en-GB" smtClean="0"/>
              <a:t>17/01/2020</a:t>
            </a:fld>
            <a:endParaRPr lang="en-GB"/>
          </a:p>
        </p:txBody>
      </p:sp>
      <p:sp>
        <p:nvSpPr>
          <p:cNvPr id="5" name="Footer Placeholder 4">
            <a:extLst>
              <a:ext uri="{FF2B5EF4-FFF2-40B4-BE49-F238E27FC236}">
                <a16:creationId xmlns:a16="http://schemas.microsoft.com/office/drawing/2014/main" id="{1AD29EB4-D85D-432C-BFAE-B41217C238C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1DFE87-C286-4A76-9D08-0BCFE087F6BF}"/>
              </a:ext>
            </a:extLst>
          </p:cNvPr>
          <p:cNvSpPr>
            <a:spLocks noGrp="1"/>
          </p:cNvSpPr>
          <p:nvPr>
            <p:ph type="sldNum" sz="quarter" idx="12"/>
          </p:nvPr>
        </p:nvSpPr>
        <p:spPr/>
        <p:txBody>
          <a:bodyPr/>
          <a:lstStyle/>
          <a:p>
            <a:fld id="{93F73102-264E-4143-93C9-CE1B59A831B7}" type="slidenum">
              <a:rPr lang="en-GB" smtClean="0"/>
              <a:t>‹#›</a:t>
            </a:fld>
            <a:endParaRPr lang="en-GB"/>
          </a:p>
        </p:txBody>
      </p:sp>
    </p:spTree>
    <p:extLst>
      <p:ext uri="{BB962C8B-B14F-4D97-AF65-F5344CB8AC3E}">
        <p14:creationId xmlns:p14="http://schemas.microsoft.com/office/powerpoint/2010/main" val="428725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8D03C-63B3-417B-8EA6-D609FB2FF43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4DA180B-E4FB-4F07-985B-D1968344E7E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560150-2F5E-4C7F-9979-1725F56C2D27}"/>
              </a:ext>
            </a:extLst>
          </p:cNvPr>
          <p:cNvSpPr>
            <a:spLocks noGrp="1"/>
          </p:cNvSpPr>
          <p:nvPr>
            <p:ph type="dt" sz="half" idx="10"/>
          </p:nvPr>
        </p:nvSpPr>
        <p:spPr/>
        <p:txBody>
          <a:bodyPr/>
          <a:lstStyle/>
          <a:p>
            <a:fld id="{2C3EC86C-5DFB-489E-8073-2D935293E45C}" type="datetime1">
              <a:rPr lang="en-GB" smtClean="0"/>
              <a:t>17/01/2020</a:t>
            </a:fld>
            <a:endParaRPr lang="en-GB"/>
          </a:p>
        </p:txBody>
      </p:sp>
      <p:sp>
        <p:nvSpPr>
          <p:cNvPr id="5" name="Footer Placeholder 4">
            <a:extLst>
              <a:ext uri="{FF2B5EF4-FFF2-40B4-BE49-F238E27FC236}">
                <a16:creationId xmlns:a16="http://schemas.microsoft.com/office/drawing/2014/main" id="{89B4A1D7-A1E6-4FDA-9632-A05EC4852B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AC0795-0FD6-4340-A803-0C4AEDE10687}"/>
              </a:ext>
            </a:extLst>
          </p:cNvPr>
          <p:cNvSpPr>
            <a:spLocks noGrp="1"/>
          </p:cNvSpPr>
          <p:nvPr>
            <p:ph type="sldNum" sz="quarter" idx="12"/>
          </p:nvPr>
        </p:nvSpPr>
        <p:spPr/>
        <p:txBody>
          <a:bodyPr/>
          <a:lstStyle/>
          <a:p>
            <a:fld id="{93F73102-264E-4143-93C9-CE1B59A831B7}" type="slidenum">
              <a:rPr lang="en-GB" smtClean="0"/>
              <a:t>‹#›</a:t>
            </a:fld>
            <a:endParaRPr lang="en-GB"/>
          </a:p>
        </p:txBody>
      </p:sp>
    </p:spTree>
    <p:extLst>
      <p:ext uri="{BB962C8B-B14F-4D97-AF65-F5344CB8AC3E}">
        <p14:creationId xmlns:p14="http://schemas.microsoft.com/office/powerpoint/2010/main" val="2475963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9A1849-AAC0-44CA-B7BF-40A9B88212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06C7FC3-13BD-4884-B4EC-5F3C0699F3F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1C21046-ABCB-4B1F-812C-27637182024E}"/>
              </a:ext>
            </a:extLst>
          </p:cNvPr>
          <p:cNvSpPr>
            <a:spLocks noGrp="1"/>
          </p:cNvSpPr>
          <p:nvPr>
            <p:ph type="dt" sz="half" idx="10"/>
          </p:nvPr>
        </p:nvSpPr>
        <p:spPr/>
        <p:txBody>
          <a:bodyPr/>
          <a:lstStyle/>
          <a:p>
            <a:fld id="{A9106968-04E9-4989-8009-3C80D11797C9}" type="datetime1">
              <a:rPr lang="en-GB" smtClean="0"/>
              <a:t>17/01/2020</a:t>
            </a:fld>
            <a:endParaRPr lang="en-GB"/>
          </a:p>
        </p:txBody>
      </p:sp>
      <p:sp>
        <p:nvSpPr>
          <p:cNvPr id="5" name="Footer Placeholder 4">
            <a:extLst>
              <a:ext uri="{FF2B5EF4-FFF2-40B4-BE49-F238E27FC236}">
                <a16:creationId xmlns:a16="http://schemas.microsoft.com/office/drawing/2014/main" id="{D9D622F9-124C-409B-8584-1036DDCA99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850669-9469-49CF-AF89-26A863A6CD5B}"/>
              </a:ext>
            </a:extLst>
          </p:cNvPr>
          <p:cNvSpPr>
            <a:spLocks noGrp="1"/>
          </p:cNvSpPr>
          <p:nvPr>
            <p:ph type="sldNum" sz="quarter" idx="12"/>
          </p:nvPr>
        </p:nvSpPr>
        <p:spPr/>
        <p:txBody>
          <a:bodyPr/>
          <a:lstStyle/>
          <a:p>
            <a:fld id="{93F73102-264E-4143-93C9-CE1B59A831B7}" type="slidenum">
              <a:rPr lang="en-GB" smtClean="0"/>
              <a:t>‹#›</a:t>
            </a:fld>
            <a:endParaRPr lang="en-GB"/>
          </a:p>
        </p:txBody>
      </p:sp>
    </p:spTree>
    <p:extLst>
      <p:ext uri="{BB962C8B-B14F-4D97-AF65-F5344CB8AC3E}">
        <p14:creationId xmlns:p14="http://schemas.microsoft.com/office/powerpoint/2010/main" val="2389294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82348-F93A-48A9-B30A-AB45DE40743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5C7F49B-74F5-4029-84F8-E6C82E8EBAB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ACF2FA-5679-4122-8AD3-DB01A35FA3A1}"/>
              </a:ext>
            </a:extLst>
          </p:cNvPr>
          <p:cNvSpPr>
            <a:spLocks noGrp="1"/>
          </p:cNvSpPr>
          <p:nvPr>
            <p:ph type="dt" sz="half" idx="10"/>
          </p:nvPr>
        </p:nvSpPr>
        <p:spPr/>
        <p:txBody>
          <a:bodyPr/>
          <a:lstStyle/>
          <a:p>
            <a:fld id="{45CFBBD8-BA6C-47D7-A337-3F68E165E436}" type="datetime1">
              <a:rPr lang="en-GB" smtClean="0"/>
              <a:t>17/01/2020</a:t>
            </a:fld>
            <a:endParaRPr lang="en-GB"/>
          </a:p>
        </p:txBody>
      </p:sp>
      <p:sp>
        <p:nvSpPr>
          <p:cNvPr id="5" name="Footer Placeholder 4">
            <a:extLst>
              <a:ext uri="{FF2B5EF4-FFF2-40B4-BE49-F238E27FC236}">
                <a16:creationId xmlns:a16="http://schemas.microsoft.com/office/drawing/2014/main" id="{391345B3-A2B2-4124-98D7-F10C0B929CB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97A8818-B222-4C8E-B1D7-35CB7DAC2EAA}"/>
              </a:ext>
            </a:extLst>
          </p:cNvPr>
          <p:cNvSpPr>
            <a:spLocks noGrp="1"/>
          </p:cNvSpPr>
          <p:nvPr>
            <p:ph type="sldNum" sz="quarter" idx="12"/>
          </p:nvPr>
        </p:nvSpPr>
        <p:spPr/>
        <p:txBody>
          <a:bodyPr/>
          <a:lstStyle/>
          <a:p>
            <a:fld id="{93F73102-264E-4143-93C9-CE1B59A831B7}" type="slidenum">
              <a:rPr lang="en-GB" smtClean="0"/>
              <a:t>‹#›</a:t>
            </a:fld>
            <a:endParaRPr lang="en-GB"/>
          </a:p>
        </p:txBody>
      </p:sp>
    </p:spTree>
    <p:extLst>
      <p:ext uri="{BB962C8B-B14F-4D97-AF65-F5344CB8AC3E}">
        <p14:creationId xmlns:p14="http://schemas.microsoft.com/office/powerpoint/2010/main" val="3409922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9C3BC-649C-4EF7-B82D-DB05FA0331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381A665-171E-48F0-A633-225486B275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18CA4FB-5D30-4547-B61C-0BE00482057E}"/>
              </a:ext>
            </a:extLst>
          </p:cNvPr>
          <p:cNvSpPr>
            <a:spLocks noGrp="1"/>
          </p:cNvSpPr>
          <p:nvPr>
            <p:ph type="dt" sz="half" idx="10"/>
          </p:nvPr>
        </p:nvSpPr>
        <p:spPr/>
        <p:txBody>
          <a:bodyPr/>
          <a:lstStyle/>
          <a:p>
            <a:fld id="{57B75FCD-2DC2-404A-838D-02F6F07A382A}" type="datetime1">
              <a:rPr lang="en-GB" smtClean="0"/>
              <a:t>17/01/2020</a:t>
            </a:fld>
            <a:endParaRPr lang="en-GB"/>
          </a:p>
        </p:txBody>
      </p:sp>
      <p:sp>
        <p:nvSpPr>
          <p:cNvPr id="5" name="Footer Placeholder 4">
            <a:extLst>
              <a:ext uri="{FF2B5EF4-FFF2-40B4-BE49-F238E27FC236}">
                <a16:creationId xmlns:a16="http://schemas.microsoft.com/office/drawing/2014/main" id="{7F5CF051-70BC-4CE2-8928-BA6C1D30A4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AA5E77-5FD7-4F5B-847E-20060349BA89}"/>
              </a:ext>
            </a:extLst>
          </p:cNvPr>
          <p:cNvSpPr>
            <a:spLocks noGrp="1"/>
          </p:cNvSpPr>
          <p:nvPr>
            <p:ph type="sldNum" sz="quarter" idx="12"/>
          </p:nvPr>
        </p:nvSpPr>
        <p:spPr/>
        <p:txBody>
          <a:bodyPr/>
          <a:lstStyle/>
          <a:p>
            <a:fld id="{93F73102-264E-4143-93C9-CE1B59A831B7}" type="slidenum">
              <a:rPr lang="en-GB" smtClean="0"/>
              <a:t>‹#›</a:t>
            </a:fld>
            <a:endParaRPr lang="en-GB"/>
          </a:p>
        </p:txBody>
      </p:sp>
    </p:spTree>
    <p:extLst>
      <p:ext uri="{BB962C8B-B14F-4D97-AF65-F5344CB8AC3E}">
        <p14:creationId xmlns:p14="http://schemas.microsoft.com/office/powerpoint/2010/main" val="1639038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6F6E5-80F1-4EAE-9AD3-F4016B6C3A7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1040005-AF76-4948-9286-5EFFB636793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0CD530F-5AEF-48E5-9FDC-0E1897EBA78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CD576EC-CB0C-47B1-8377-CB12A27708BF}"/>
              </a:ext>
            </a:extLst>
          </p:cNvPr>
          <p:cNvSpPr>
            <a:spLocks noGrp="1"/>
          </p:cNvSpPr>
          <p:nvPr>
            <p:ph type="dt" sz="half" idx="10"/>
          </p:nvPr>
        </p:nvSpPr>
        <p:spPr/>
        <p:txBody>
          <a:bodyPr/>
          <a:lstStyle/>
          <a:p>
            <a:fld id="{C9CA3DFA-7610-46CE-9383-9B31E7BEDB2E}" type="datetime1">
              <a:rPr lang="en-GB" smtClean="0"/>
              <a:t>17/01/2020</a:t>
            </a:fld>
            <a:endParaRPr lang="en-GB"/>
          </a:p>
        </p:txBody>
      </p:sp>
      <p:sp>
        <p:nvSpPr>
          <p:cNvPr id="6" name="Footer Placeholder 5">
            <a:extLst>
              <a:ext uri="{FF2B5EF4-FFF2-40B4-BE49-F238E27FC236}">
                <a16:creationId xmlns:a16="http://schemas.microsoft.com/office/drawing/2014/main" id="{6FAEE1F6-93EB-4DDB-9567-8DAD23FF0D9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6EDBCC5-5069-4B69-9D8B-3177CA7FE674}"/>
              </a:ext>
            </a:extLst>
          </p:cNvPr>
          <p:cNvSpPr>
            <a:spLocks noGrp="1"/>
          </p:cNvSpPr>
          <p:nvPr>
            <p:ph type="sldNum" sz="quarter" idx="12"/>
          </p:nvPr>
        </p:nvSpPr>
        <p:spPr/>
        <p:txBody>
          <a:bodyPr/>
          <a:lstStyle/>
          <a:p>
            <a:fld id="{93F73102-264E-4143-93C9-CE1B59A831B7}" type="slidenum">
              <a:rPr lang="en-GB" smtClean="0"/>
              <a:t>‹#›</a:t>
            </a:fld>
            <a:endParaRPr lang="en-GB"/>
          </a:p>
        </p:txBody>
      </p:sp>
    </p:spTree>
    <p:extLst>
      <p:ext uri="{BB962C8B-B14F-4D97-AF65-F5344CB8AC3E}">
        <p14:creationId xmlns:p14="http://schemas.microsoft.com/office/powerpoint/2010/main" val="3292455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FF7F9-820D-4D45-9B56-F965CD3A711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01843C5-1CCD-418F-9EF3-D6173BFE31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F647EF4-6F2D-485E-BF45-DAEC8914C9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84F1862-21DF-4D4A-8EDC-ECB59DC643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4B99375-7260-41C8-87DE-55AFD9418A7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639B10C-5908-4679-BED1-98117E4C264D}"/>
              </a:ext>
            </a:extLst>
          </p:cNvPr>
          <p:cNvSpPr>
            <a:spLocks noGrp="1"/>
          </p:cNvSpPr>
          <p:nvPr>
            <p:ph type="dt" sz="half" idx="10"/>
          </p:nvPr>
        </p:nvSpPr>
        <p:spPr/>
        <p:txBody>
          <a:bodyPr/>
          <a:lstStyle/>
          <a:p>
            <a:fld id="{053C48F7-A2C3-4097-A839-846571667F3E}" type="datetime1">
              <a:rPr lang="en-GB" smtClean="0"/>
              <a:t>17/01/2020</a:t>
            </a:fld>
            <a:endParaRPr lang="en-GB"/>
          </a:p>
        </p:txBody>
      </p:sp>
      <p:sp>
        <p:nvSpPr>
          <p:cNvPr id="8" name="Footer Placeholder 7">
            <a:extLst>
              <a:ext uri="{FF2B5EF4-FFF2-40B4-BE49-F238E27FC236}">
                <a16:creationId xmlns:a16="http://schemas.microsoft.com/office/drawing/2014/main" id="{A04B9D27-76E2-4545-AA74-07C26693803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79FB6C4-3565-4E1B-B4B2-909214E83833}"/>
              </a:ext>
            </a:extLst>
          </p:cNvPr>
          <p:cNvSpPr>
            <a:spLocks noGrp="1"/>
          </p:cNvSpPr>
          <p:nvPr>
            <p:ph type="sldNum" sz="quarter" idx="12"/>
          </p:nvPr>
        </p:nvSpPr>
        <p:spPr/>
        <p:txBody>
          <a:bodyPr/>
          <a:lstStyle/>
          <a:p>
            <a:fld id="{93F73102-264E-4143-93C9-CE1B59A831B7}" type="slidenum">
              <a:rPr lang="en-GB" smtClean="0"/>
              <a:t>‹#›</a:t>
            </a:fld>
            <a:endParaRPr lang="en-GB"/>
          </a:p>
        </p:txBody>
      </p:sp>
    </p:spTree>
    <p:extLst>
      <p:ext uri="{BB962C8B-B14F-4D97-AF65-F5344CB8AC3E}">
        <p14:creationId xmlns:p14="http://schemas.microsoft.com/office/powerpoint/2010/main" val="1948308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DE2A-D3BE-41D1-A0EE-9959DBB64B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7B450AA-ADBE-4C1B-9999-546E65D372BB}"/>
              </a:ext>
            </a:extLst>
          </p:cNvPr>
          <p:cNvSpPr>
            <a:spLocks noGrp="1"/>
          </p:cNvSpPr>
          <p:nvPr>
            <p:ph type="dt" sz="half" idx="10"/>
          </p:nvPr>
        </p:nvSpPr>
        <p:spPr/>
        <p:txBody>
          <a:bodyPr/>
          <a:lstStyle/>
          <a:p>
            <a:fld id="{13DE627D-B481-4218-8A59-8F31624E92F8}" type="datetime1">
              <a:rPr lang="en-GB" smtClean="0"/>
              <a:t>17/01/2020</a:t>
            </a:fld>
            <a:endParaRPr lang="en-GB"/>
          </a:p>
        </p:txBody>
      </p:sp>
      <p:sp>
        <p:nvSpPr>
          <p:cNvPr id="4" name="Footer Placeholder 3">
            <a:extLst>
              <a:ext uri="{FF2B5EF4-FFF2-40B4-BE49-F238E27FC236}">
                <a16:creationId xmlns:a16="http://schemas.microsoft.com/office/drawing/2014/main" id="{00B3644C-EE26-46E5-AB15-9B718E54760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8206632-F536-42D4-B42A-ECB427A35996}"/>
              </a:ext>
            </a:extLst>
          </p:cNvPr>
          <p:cNvSpPr>
            <a:spLocks noGrp="1"/>
          </p:cNvSpPr>
          <p:nvPr>
            <p:ph type="sldNum" sz="quarter" idx="12"/>
          </p:nvPr>
        </p:nvSpPr>
        <p:spPr/>
        <p:txBody>
          <a:bodyPr/>
          <a:lstStyle/>
          <a:p>
            <a:fld id="{93F73102-264E-4143-93C9-CE1B59A831B7}" type="slidenum">
              <a:rPr lang="en-GB" smtClean="0"/>
              <a:t>‹#›</a:t>
            </a:fld>
            <a:endParaRPr lang="en-GB"/>
          </a:p>
        </p:txBody>
      </p:sp>
    </p:spTree>
    <p:extLst>
      <p:ext uri="{BB962C8B-B14F-4D97-AF65-F5344CB8AC3E}">
        <p14:creationId xmlns:p14="http://schemas.microsoft.com/office/powerpoint/2010/main" val="1822329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0EC8F1-CB19-499F-AC42-22A018320F7D}"/>
              </a:ext>
            </a:extLst>
          </p:cNvPr>
          <p:cNvSpPr>
            <a:spLocks noGrp="1"/>
          </p:cNvSpPr>
          <p:nvPr>
            <p:ph type="dt" sz="half" idx="10"/>
          </p:nvPr>
        </p:nvSpPr>
        <p:spPr/>
        <p:txBody>
          <a:bodyPr/>
          <a:lstStyle/>
          <a:p>
            <a:fld id="{A221EA96-079A-420C-91CA-6448416921EB}" type="datetime1">
              <a:rPr lang="en-GB" smtClean="0"/>
              <a:t>17/01/2020</a:t>
            </a:fld>
            <a:endParaRPr lang="en-GB"/>
          </a:p>
        </p:txBody>
      </p:sp>
      <p:sp>
        <p:nvSpPr>
          <p:cNvPr id="3" name="Footer Placeholder 2">
            <a:extLst>
              <a:ext uri="{FF2B5EF4-FFF2-40B4-BE49-F238E27FC236}">
                <a16:creationId xmlns:a16="http://schemas.microsoft.com/office/drawing/2014/main" id="{F88A6C3F-7B81-48EF-A0F5-5E60D5780AE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7AAB84E-B055-425E-B6D6-C3294B66FA97}"/>
              </a:ext>
            </a:extLst>
          </p:cNvPr>
          <p:cNvSpPr>
            <a:spLocks noGrp="1"/>
          </p:cNvSpPr>
          <p:nvPr>
            <p:ph type="sldNum" sz="quarter" idx="12"/>
          </p:nvPr>
        </p:nvSpPr>
        <p:spPr/>
        <p:txBody>
          <a:bodyPr/>
          <a:lstStyle/>
          <a:p>
            <a:fld id="{93F73102-264E-4143-93C9-CE1B59A831B7}" type="slidenum">
              <a:rPr lang="en-GB" smtClean="0"/>
              <a:t>‹#›</a:t>
            </a:fld>
            <a:endParaRPr lang="en-GB"/>
          </a:p>
        </p:txBody>
      </p:sp>
    </p:spTree>
    <p:extLst>
      <p:ext uri="{BB962C8B-B14F-4D97-AF65-F5344CB8AC3E}">
        <p14:creationId xmlns:p14="http://schemas.microsoft.com/office/powerpoint/2010/main" val="1423725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7D769-D526-4BC6-9199-811D4A2156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374C0D5-9BC3-4367-876C-AFC5A8D843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A5707B6-A5C3-4B7A-9F2C-DDE5E97549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786B6A1-C289-434C-BA3A-01CE1E711992}"/>
              </a:ext>
            </a:extLst>
          </p:cNvPr>
          <p:cNvSpPr>
            <a:spLocks noGrp="1"/>
          </p:cNvSpPr>
          <p:nvPr>
            <p:ph type="dt" sz="half" idx="10"/>
          </p:nvPr>
        </p:nvSpPr>
        <p:spPr/>
        <p:txBody>
          <a:bodyPr/>
          <a:lstStyle/>
          <a:p>
            <a:fld id="{0FF81595-78D8-4C77-9FFE-D69AA55012B6}" type="datetime1">
              <a:rPr lang="en-GB" smtClean="0"/>
              <a:t>17/01/2020</a:t>
            </a:fld>
            <a:endParaRPr lang="en-GB"/>
          </a:p>
        </p:txBody>
      </p:sp>
      <p:sp>
        <p:nvSpPr>
          <p:cNvPr id="6" name="Footer Placeholder 5">
            <a:extLst>
              <a:ext uri="{FF2B5EF4-FFF2-40B4-BE49-F238E27FC236}">
                <a16:creationId xmlns:a16="http://schemas.microsoft.com/office/drawing/2014/main" id="{AF93299A-4252-4CEC-83EF-60846CAEA55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B7C27BE-7DB2-4000-AC86-F931FC969D22}"/>
              </a:ext>
            </a:extLst>
          </p:cNvPr>
          <p:cNvSpPr>
            <a:spLocks noGrp="1"/>
          </p:cNvSpPr>
          <p:nvPr>
            <p:ph type="sldNum" sz="quarter" idx="12"/>
          </p:nvPr>
        </p:nvSpPr>
        <p:spPr/>
        <p:txBody>
          <a:bodyPr/>
          <a:lstStyle/>
          <a:p>
            <a:fld id="{93F73102-264E-4143-93C9-CE1B59A831B7}" type="slidenum">
              <a:rPr lang="en-GB" smtClean="0"/>
              <a:t>‹#›</a:t>
            </a:fld>
            <a:endParaRPr lang="en-GB"/>
          </a:p>
        </p:txBody>
      </p:sp>
    </p:spTree>
    <p:extLst>
      <p:ext uri="{BB962C8B-B14F-4D97-AF65-F5344CB8AC3E}">
        <p14:creationId xmlns:p14="http://schemas.microsoft.com/office/powerpoint/2010/main" val="2556998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DD9A3-DB41-402D-91C1-BC4F783CD5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49AEBEE-54C1-4F6D-898E-F5A4FB71EC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5382538-7034-4696-85A4-146ADAF194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716FF6-4996-4609-8FF1-2C4D4EAF0401}"/>
              </a:ext>
            </a:extLst>
          </p:cNvPr>
          <p:cNvSpPr>
            <a:spLocks noGrp="1"/>
          </p:cNvSpPr>
          <p:nvPr>
            <p:ph type="dt" sz="half" idx="10"/>
          </p:nvPr>
        </p:nvSpPr>
        <p:spPr/>
        <p:txBody>
          <a:bodyPr/>
          <a:lstStyle/>
          <a:p>
            <a:fld id="{7C9E5CA4-DE47-4846-9190-C39A7C3D69F9}" type="datetime1">
              <a:rPr lang="en-GB" smtClean="0"/>
              <a:t>17/01/2020</a:t>
            </a:fld>
            <a:endParaRPr lang="en-GB"/>
          </a:p>
        </p:txBody>
      </p:sp>
      <p:sp>
        <p:nvSpPr>
          <p:cNvPr id="6" name="Footer Placeholder 5">
            <a:extLst>
              <a:ext uri="{FF2B5EF4-FFF2-40B4-BE49-F238E27FC236}">
                <a16:creationId xmlns:a16="http://schemas.microsoft.com/office/drawing/2014/main" id="{B7FD5615-A6FE-4010-892B-A4EBF3F7705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89B1E21-0313-4E07-8D10-F94E9763E9CB}"/>
              </a:ext>
            </a:extLst>
          </p:cNvPr>
          <p:cNvSpPr>
            <a:spLocks noGrp="1"/>
          </p:cNvSpPr>
          <p:nvPr>
            <p:ph type="sldNum" sz="quarter" idx="12"/>
          </p:nvPr>
        </p:nvSpPr>
        <p:spPr/>
        <p:txBody>
          <a:bodyPr/>
          <a:lstStyle/>
          <a:p>
            <a:fld id="{93F73102-264E-4143-93C9-CE1B59A831B7}" type="slidenum">
              <a:rPr lang="en-GB" smtClean="0"/>
              <a:t>‹#›</a:t>
            </a:fld>
            <a:endParaRPr lang="en-GB"/>
          </a:p>
        </p:txBody>
      </p:sp>
    </p:spTree>
    <p:extLst>
      <p:ext uri="{BB962C8B-B14F-4D97-AF65-F5344CB8AC3E}">
        <p14:creationId xmlns:p14="http://schemas.microsoft.com/office/powerpoint/2010/main" val="2584118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6E3B75-BE52-44F3-8979-7620DAA4FD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C2D1836-A067-44AD-9CC1-87BDA4A125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8540F0-4E1C-4E6A-A7CA-75913AC312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FE5E88-2267-4AEA-8709-1D0DA60DAFD8}" type="datetime1">
              <a:rPr lang="en-GB" smtClean="0"/>
              <a:t>17/01/2020</a:t>
            </a:fld>
            <a:endParaRPr lang="en-GB"/>
          </a:p>
        </p:txBody>
      </p:sp>
      <p:sp>
        <p:nvSpPr>
          <p:cNvPr id="5" name="Footer Placeholder 4">
            <a:extLst>
              <a:ext uri="{FF2B5EF4-FFF2-40B4-BE49-F238E27FC236}">
                <a16:creationId xmlns:a16="http://schemas.microsoft.com/office/drawing/2014/main" id="{5AEDAB8E-278E-4C40-8C40-DACC6D1D30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5E800A4-0BCD-4E58-919C-61B8897BAE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F73102-264E-4143-93C9-CE1B59A831B7}" type="slidenum">
              <a:rPr lang="en-GB" smtClean="0"/>
              <a:t>‹#›</a:t>
            </a:fld>
            <a:endParaRPr lang="en-GB"/>
          </a:p>
        </p:txBody>
      </p:sp>
    </p:spTree>
    <p:extLst>
      <p:ext uri="{BB962C8B-B14F-4D97-AF65-F5344CB8AC3E}">
        <p14:creationId xmlns:p14="http://schemas.microsoft.com/office/powerpoint/2010/main" val="174014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databank.worldbank.org/data/home.aspx"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14">
            <a:extLst>
              <a:ext uri="{FF2B5EF4-FFF2-40B4-BE49-F238E27FC236}">
                <a16:creationId xmlns:a16="http://schemas.microsoft.com/office/drawing/2014/main" id="{6FC11E2E-9797-4FEA-90FD-894E32A208B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33">
            <a:extLst>
              <a:ext uri="{FF2B5EF4-FFF2-40B4-BE49-F238E27FC236}">
                <a16:creationId xmlns:a16="http://schemas.microsoft.com/office/drawing/2014/main" id="{F8828EFD-56F8-4B00-9A0D-B623CC074A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02096" y="3608996"/>
            <a:ext cx="4522796" cy="3249004"/>
          </a:xfrm>
          <a:custGeom>
            <a:avLst/>
            <a:gdLst>
              <a:gd name="connsiteX0" fmla="*/ 3018081 w 4522796"/>
              <a:gd name="connsiteY0" fmla="*/ 0 h 3249004"/>
              <a:gd name="connsiteX1" fmla="*/ 0 w 4522796"/>
              <a:gd name="connsiteY1" fmla="*/ 0 h 3249004"/>
              <a:gd name="connsiteX2" fmla="*/ 0 w 4522796"/>
              <a:gd name="connsiteY2" fmla="*/ 3249004 h 3249004"/>
              <a:gd name="connsiteX3" fmla="*/ 4522796 w 4522796"/>
              <a:gd name="connsiteY3" fmla="*/ 3249004 h 3249004"/>
            </a:gdLst>
            <a:ahLst/>
            <a:cxnLst>
              <a:cxn ang="0">
                <a:pos x="connsiteX0" y="connsiteY0"/>
              </a:cxn>
              <a:cxn ang="0">
                <a:pos x="connsiteX1" y="connsiteY1"/>
              </a:cxn>
              <a:cxn ang="0">
                <a:pos x="connsiteX2" y="connsiteY2"/>
              </a:cxn>
              <a:cxn ang="0">
                <a:pos x="connsiteX3" y="connsiteY3"/>
              </a:cxn>
            </a:cxnLst>
            <a:rect l="l" t="t" r="r" b="b"/>
            <a:pathLst>
              <a:path w="4522796" h="3249004">
                <a:moveTo>
                  <a:pt x="3018081" y="0"/>
                </a:moveTo>
                <a:lnTo>
                  <a:pt x="0" y="0"/>
                </a:lnTo>
                <a:lnTo>
                  <a:pt x="0" y="3249004"/>
                </a:lnTo>
                <a:lnTo>
                  <a:pt x="4522796" y="324900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7" name="Freeform 15">
            <a:extLst>
              <a:ext uri="{FF2B5EF4-FFF2-40B4-BE49-F238E27FC236}">
                <a16:creationId xmlns:a16="http://schemas.microsoft.com/office/drawing/2014/main" id="{A085B63A-2D2F-4B09-9BFB-E2080686CEE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4">
            <a:extLst>
              <a:ext uri="{FF2B5EF4-FFF2-40B4-BE49-F238E27FC236}">
                <a16:creationId xmlns:a16="http://schemas.microsoft.com/office/drawing/2014/main" id="{3D4697C8-4A0D-4493-B526-7CC15E0EE5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679901D-58DE-48E1-9865-F41D2FFF0A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6810" y="594806"/>
            <a:ext cx="5410840" cy="1535595"/>
          </a:xfrm>
          <a:prstGeom prst="rect">
            <a:avLst/>
          </a:prstGeom>
        </p:spPr>
      </p:pic>
      <p:sp>
        <p:nvSpPr>
          <p:cNvPr id="2" name="Title 1">
            <a:extLst>
              <a:ext uri="{FF2B5EF4-FFF2-40B4-BE49-F238E27FC236}">
                <a16:creationId xmlns:a16="http://schemas.microsoft.com/office/drawing/2014/main" id="{5A7FA12A-10AD-438B-9D53-4696079ECD2F}"/>
              </a:ext>
            </a:extLst>
          </p:cNvPr>
          <p:cNvSpPr>
            <a:spLocks noGrp="1"/>
          </p:cNvSpPr>
          <p:nvPr>
            <p:ph type="ctrTitle"/>
          </p:nvPr>
        </p:nvSpPr>
        <p:spPr>
          <a:xfrm>
            <a:off x="57574" y="3016220"/>
            <a:ext cx="6618051" cy="1535594"/>
          </a:xfrm>
        </p:spPr>
        <p:txBody>
          <a:bodyPr>
            <a:normAutofit fontScale="90000"/>
          </a:bodyPr>
          <a:lstStyle/>
          <a:p>
            <a:pPr algn="l"/>
            <a:r>
              <a:rPr lang="de-DE" sz="5400" b="1" dirty="0"/>
              <a:t>Data Visualization &amp; Analysis</a:t>
            </a:r>
            <a:endParaRPr lang="en-GB" sz="5400" b="1" dirty="0"/>
          </a:p>
        </p:txBody>
      </p:sp>
      <p:sp>
        <p:nvSpPr>
          <p:cNvPr id="3" name="Subtitle 2">
            <a:extLst>
              <a:ext uri="{FF2B5EF4-FFF2-40B4-BE49-F238E27FC236}">
                <a16:creationId xmlns:a16="http://schemas.microsoft.com/office/drawing/2014/main" id="{34560B70-5178-4B32-89FB-AC653A6FA2A9}"/>
              </a:ext>
            </a:extLst>
          </p:cNvPr>
          <p:cNvSpPr>
            <a:spLocks noGrp="1"/>
          </p:cNvSpPr>
          <p:nvPr>
            <p:ph type="subTitle" idx="1"/>
          </p:nvPr>
        </p:nvSpPr>
        <p:spPr>
          <a:xfrm>
            <a:off x="57573" y="4671776"/>
            <a:ext cx="6618051" cy="911117"/>
          </a:xfrm>
        </p:spPr>
        <p:txBody>
          <a:bodyPr>
            <a:normAutofit/>
          </a:bodyPr>
          <a:lstStyle/>
          <a:p>
            <a:pPr algn="l"/>
            <a:r>
              <a:rPr lang="de-DE" dirty="0"/>
              <a:t>GROUP A</a:t>
            </a:r>
            <a:endParaRPr lang="en-GB" dirty="0"/>
          </a:p>
        </p:txBody>
      </p:sp>
      <p:sp>
        <p:nvSpPr>
          <p:cNvPr id="4" name="Rectangle 3">
            <a:extLst>
              <a:ext uri="{FF2B5EF4-FFF2-40B4-BE49-F238E27FC236}">
                <a16:creationId xmlns:a16="http://schemas.microsoft.com/office/drawing/2014/main" id="{D0E21380-6CFF-41F0-BA34-DBA60763C3CA}"/>
              </a:ext>
            </a:extLst>
          </p:cNvPr>
          <p:cNvSpPr/>
          <p:nvPr/>
        </p:nvSpPr>
        <p:spPr>
          <a:xfrm>
            <a:off x="10292969" y="5486771"/>
            <a:ext cx="1825436" cy="369332"/>
          </a:xfrm>
          <a:prstGeom prst="rect">
            <a:avLst/>
          </a:prstGeom>
        </p:spPr>
        <p:txBody>
          <a:bodyPr wrap="none">
            <a:spAutoFit/>
          </a:bodyPr>
          <a:lstStyle/>
          <a:p>
            <a:r>
              <a:rPr lang="en-IN" dirty="0">
                <a:solidFill>
                  <a:schemeClr val="bg1"/>
                </a:solidFill>
              </a:rPr>
              <a:t>Chandan Acharya</a:t>
            </a:r>
            <a:endParaRPr lang="en-GB" dirty="0">
              <a:solidFill>
                <a:schemeClr val="bg1"/>
              </a:solidFill>
            </a:endParaRPr>
          </a:p>
        </p:txBody>
      </p:sp>
      <p:sp>
        <p:nvSpPr>
          <p:cNvPr id="6" name="Rectangle 5">
            <a:extLst>
              <a:ext uri="{FF2B5EF4-FFF2-40B4-BE49-F238E27FC236}">
                <a16:creationId xmlns:a16="http://schemas.microsoft.com/office/drawing/2014/main" id="{02F7DC46-2198-4C3A-A211-B0B3DD0BFE6D}"/>
              </a:ext>
            </a:extLst>
          </p:cNvPr>
          <p:cNvSpPr/>
          <p:nvPr/>
        </p:nvSpPr>
        <p:spPr>
          <a:xfrm>
            <a:off x="10455899" y="5783981"/>
            <a:ext cx="1662506" cy="369332"/>
          </a:xfrm>
          <a:prstGeom prst="rect">
            <a:avLst/>
          </a:prstGeom>
        </p:spPr>
        <p:txBody>
          <a:bodyPr wrap="none">
            <a:spAutoFit/>
          </a:bodyPr>
          <a:lstStyle/>
          <a:p>
            <a:r>
              <a:rPr lang="en-IN" dirty="0">
                <a:solidFill>
                  <a:schemeClr val="bg1"/>
                </a:solidFill>
              </a:rPr>
              <a:t>Devendra Hupri</a:t>
            </a:r>
            <a:endParaRPr lang="en-GB" dirty="0">
              <a:solidFill>
                <a:schemeClr val="bg1"/>
              </a:solidFill>
            </a:endParaRPr>
          </a:p>
        </p:txBody>
      </p:sp>
      <p:sp>
        <p:nvSpPr>
          <p:cNvPr id="7" name="Rectangle 6">
            <a:extLst>
              <a:ext uri="{FF2B5EF4-FFF2-40B4-BE49-F238E27FC236}">
                <a16:creationId xmlns:a16="http://schemas.microsoft.com/office/drawing/2014/main" id="{8AE66481-CE25-46D5-8220-0B4C6CCA9088}"/>
              </a:ext>
            </a:extLst>
          </p:cNvPr>
          <p:cNvSpPr/>
          <p:nvPr/>
        </p:nvSpPr>
        <p:spPr>
          <a:xfrm>
            <a:off x="10605170" y="6098885"/>
            <a:ext cx="1513235" cy="369332"/>
          </a:xfrm>
          <a:prstGeom prst="rect">
            <a:avLst/>
          </a:prstGeom>
        </p:spPr>
        <p:txBody>
          <a:bodyPr wrap="none">
            <a:spAutoFit/>
          </a:bodyPr>
          <a:lstStyle/>
          <a:p>
            <a:r>
              <a:rPr lang="de-DE" dirty="0">
                <a:solidFill>
                  <a:schemeClr val="bg1"/>
                </a:solidFill>
              </a:rPr>
              <a:t>Rakesh Lagare</a:t>
            </a:r>
            <a:endParaRPr lang="en-GB" dirty="0">
              <a:solidFill>
                <a:schemeClr val="bg1"/>
              </a:solidFill>
            </a:endParaRPr>
          </a:p>
        </p:txBody>
      </p:sp>
      <p:sp>
        <p:nvSpPr>
          <p:cNvPr id="8" name="Rectangle 7">
            <a:extLst>
              <a:ext uri="{FF2B5EF4-FFF2-40B4-BE49-F238E27FC236}">
                <a16:creationId xmlns:a16="http://schemas.microsoft.com/office/drawing/2014/main" id="{063ACA78-5E98-49B5-BEF4-26F186A55C07}"/>
              </a:ext>
            </a:extLst>
          </p:cNvPr>
          <p:cNvSpPr/>
          <p:nvPr/>
        </p:nvSpPr>
        <p:spPr>
          <a:xfrm>
            <a:off x="10949815" y="6396095"/>
            <a:ext cx="1168590" cy="369332"/>
          </a:xfrm>
          <a:prstGeom prst="rect">
            <a:avLst/>
          </a:prstGeom>
        </p:spPr>
        <p:txBody>
          <a:bodyPr wrap="none">
            <a:spAutoFit/>
          </a:bodyPr>
          <a:lstStyle/>
          <a:p>
            <a:r>
              <a:rPr lang="en-IN" dirty="0">
                <a:solidFill>
                  <a:schemeClr val="bg1"/>
                </a:solidFill>
              </a:rPr>
              <a:t>Nagesh TR</a:t>
            </a:r>
            <a:endParaRPr lang="en-GB" dirty="0">
              <a:solidFill>
                <a:schemeClr val="bg1"/>
              </a:solidFill>
            </a:endParaRPr>
          </a:p>
        </p:txBody>
      </p:sp>
    </p:spTree>
    <p:extLst>
      <p:ext uri="{BB962C8B-B14F-4D97-AF65-F5344CB8AC3E}">
        <p14:creationId xmlns:p14="http://schemas.microsoft.com/office/powerpoint/2010/main" val="2619723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1A141D-F1E8-412D-B3BF-C1F6C5A8F30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SVM IMPLEMENTAION</a:t>
            </a:r>
            <a:endParaRPr lang="en-US" sz="3200" kern="1200" dirty="0">
              <a:solidFill>
                <a:schemeClr val="bg1"/>
              </a:solidFill>
              <a:latin typeface="+mj-lt"/>
              <a:ea typeface="+mj-ea"/>
              <a:cs typeface="+mj-cs"/>
            </a:endParaRPr>
          </a:p>
        </p:txBody>
      </p:sp>
      <p:sp>
        <p:nvSpPr>
          <p:cNvPr id="4" name="Date Placeholder 3">
            <a:extLst>
              <a:ext uri="{FF2B5EF4-FFF2-40B4-BE49-F238E27FC236}">
                <a16:creationId xmlns:a16="http://schemas.microsoft.com/office/drawing/2014/main" id="{D2A5A9BE-0AC3-4ABB-A65F-AEBA1E831D46}"/>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45CFBBD8-BA6C-47D7-A337-3F68E165E436}" type="datetime1">
              <a:rPr lang="en-US"/>
              <a:pPr>
                <a:spcAft>
                  <a:spcPts val="600"/>
                </a:spcAft>
              </a:pPr>
              <a:t>1/17/2020</a:t>
            </a:fld>
            <a:endParaRPr lang="en-US" dirty="0"/>
          </a:p>
        </p:txBody>
      </p:sp>
      <p:sp>
        <p:nvSpPr>
          <p:cNvPr id="6" name="Slide Number Placeholder 5">
            <a:extLst>
              <a:ext uri="{FF2B5EF4-FFF2-40B4-BE49-F238E27FC236}">
                <a16:creationId xmlns:a16="http://schemas.microsoft.com/office/drawing/2014/main" id="{50B8CA28-72B4-4CC1-A475-AF5C631BDAD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93F73102-264E-4143-93C9-CE1B59A831B7}" type="slidenum">
              <a:rPr lang="en-US"/>
              <a:pPr>
                <a:spcAft>
                  <a:spcPts val="600"/>
                </a:spcAft>
              </a:pPr>
              <a:t>10</a:t>
            </a:fld>
            <a:endParaRPr lang="en-US"/>
          </a:p>
        </p:txBody>
      </p:sp>
      <p:sp>
        <p:nvSpPr>
          <p:cNvPr id="5" name="Rectangle 4">
            <a:extLst>
              <a:ext uri="{FF2B5EF4-FFF2-40B4-BE49-F238E27FC236}">
                <a16:creationId xmlns:a16="http://schemas.microsoft.com/office/drawing/2014/main" id="{2821759E-83DE-4826-B032-A630B14AD0C1}"/>
              </a:ext>
            </a:extLst>
          </p:cNvPr>
          <p:cNvSpPr/>
          <p:nvPr/>
        </p:nvSpPr>
        <p:spPr>
          <a:xfrm>
            <a:off x="696686" y="2021533"/>
            <a:ext cx="6096000" cy="923330"/>
          </a:xfrm>
          <a:prstGeom prst="rect">
            <a:avLst/>
          </a:prstGeom>
        </p:spPr>
        <p:txBody>
          <a:bodyPr>
            <a:spAutoFit/>
          </a:bodyPr>
          <a:lstStyle/>
          <a:p>
            <a:r>
              <a:rPr lang="en-GB" dirty="0">
                <a:solidFill>
                  <a:srgbClr val="000000"/>
                </a:solidFill>
                <a:latin typeface="Times New Roman" panose="02020603050405020304" pitchFamily="18" charset="0"/>
              </a:rPr>
              <a:t>However, the SVM model goes far beyond that. We can further improve our SVM model and tune it so that the error is even lower.</a:t>
            </a:r>
            <a:endParaRPr lang="en-GB" dirty="0"/>
          </a:p>
        </p:txBody>
      </p:sp>
      <p:pic>
        <p:nvPicPr>
          <p:cNvPr id="9" name="Picture 8" descr="A screenshot of a cell phone&#10;&#10;Description generated with very high confidence">
            <a:extLst>
              <a:ext uri="{FF2B5EF4-FFF2-40B4-BE49-F238E27FC236}">
                <a16:creationId xmlns:a16="http://schemas.microsoft.com/office/drawing/2014/main" id="{C1637D02-C60F-44F8-A49A-8178B4DF9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0873" y="2926871"/>
            <a:ext cx="5058481" cy="3429479"/>
          </a:xfrm>
          <a:prstGeom prst="rect">
            <a:avLst/>
          </a:prstGeom>
        </p:spPr>
      </p:pic>
    </p:spTree>
    <p:extLst>
      <p:ext uri="{BB962C8B-B14F-4D97-AF65-F5344CB8AC3E}">
        <p14:creationId xmlns:p14="http://schemas.microsoft.com/office/powerpoint/2010/main" val="841771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Arrow Connector 20">
            <a:extLst>
              <a:ext uri="{FF2B5EF4-FFF2-40B4-BE49-F238E27FC236}">
                <a16:creationId xmlns:a16="http://schemas.microsoft.com/office/drawing/2014/main" id="{E4A809D5-3600-46D4-A466-67F2349A54F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93776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7" name="Picture 6" descr="A close up of a sign&#10;&#10;Description generated with very high confidence">
            <a:extLst>
              <a:ext uri="{FF2B5EF4-FFF2-40B4-BE49-F238E27FC236}">
                <a16:creationId xmlns:a16="http://schemas.microsoft.com/office/drawing/2014/main" id="{DAC0AA83-8FFE-444D-974A-AFB855180D7D}"/>
              </a:ext>
            </a:extLst>
          </p:cNvPr>
          <p:cNvPicPr>
            <a:picLocks noChangeAspect="1"/>
          </p:cNvPicPr>
          <p:nvPr/>
        </p:nvPicPr>
        <p:blipFill rotWithShape="1">
          <a:blip r:embed="rId2">
            <a:extLst>
              <a:ext uri="{28A0092B-C50C-407E-A947-70E740481C1C}">
                <a14:useLocalDpi xmlns:a14="http://schemas.microsoft.com/office/drawing/2010/main" val="0"/>
              </a:ext>
            </a:extLst>
          </a:blip>
          <a:srcRect l="3152" r="77516"/>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
        <p:nvSpPr>
          <p:cNvPr id="2" name="Title 1">
            <a:extLst>
              <a:ext uri="{FF2B5EF4-FFF2-40B4-BE49-F238E27FC236}">
                <a16:creationId xmlns:a16="http://schemas.microsoft.com/office/drawing/2014/main" id="{241A141D-F1E8-412D-B3BF-C1F6C5A8F303}"/>
              </a:ext>
            </a:extLst>
          </p:cNvPr>
          <p:cNvSpPr>
            <a:spLocks noGrp="1"/>
          </p:cNvSpPr>
          <p:nvPr>
            <p:ph type="title"/>
          </p:nvPr>
        </p:nvSpPr>
        <p:spPr>
          <a:xfrm>
            <a:off x="655320" y="365125"/>
            <a:ext cx="5120114" cy="1692794"/>
          </a:xfrm>
        </p:spPr>
        <p:txBody>
          <a:bodyPr vert="horz" lIns="91440" tIns="45720" rIns="91440" bIns="45720" rtlCol="0" anchor="ctr">
            <a:normAutofit/>
          </a:bodyPr>
          <a:lstStyle/>
          <a:p>
            <a:r>
              <a:rPr lang="en-US"/>
              <a:t>Dataset used</a:t>
            </a:r>
          </a:p>
        </p:txBody>
      </p:sp>
      <p:sp>
        <p:nvSpPr>
          <p:cNvPr id="4" name="Date Placeholder 3">
            <a:extLst>
              <a:ext uri="{FF2B5EF4-FFF2-40B4-BE49-F238E27FC236}">
                <a16:creationId xmlns:a16="http://schemas.microsoft.com/office/drawing/2014/main" id="{D2A5A9BE-0AC3-4ABB-A65F-AEBA1E831D46}"/>
              </a:ext>
            </a:extLst>
          </p:cNvPr>
          <p:cNvSpPr>
            <a:spLocks noGrp="1"/>
          </p:cNvSpPr>
          <p:nvPr>
            <p:ph type="dt" sz="half" idx="10"/>
          </p:nvPr>
        </p:nvSpPr>
        <p:spPr>
          <a:xfrm>
            <a:off x="655320" y="6037262"/>
            <a:ext cx="2743200" cy="365125"/>
          </a:xfrm>
        </p:spPr>
        <p:txBody>
          <a:bodyPr vert="horz" lIns="91440" tIns="45720" rIns="91440" bIns="45720" rtlCol="0" anchor="ctr">
            <a:normAutofit/>
          </a:bodyPr>
          <a:lstStyle/>
          <a:p>
            <a:pPr>
              <a:spcAft>
                <a:spcPts val="600"/>
              </a:spcAft>
              <a:defRPr/>
            </a:pPr>
            <a:fld id="{45CFBBD8-BA6C-47D7-A337-3F68E165E436}" type="datetime1">
              <a:rPr lang="en-US">
                <a:solidFill>
                  <a:prstClr val="black">
                    <a:tint val="75000"/>
                  </a:prstClr>
                </a:solidFill>
                <a:latin typeface="Calibri" panose="020F0502020204030204"/>
              </a:rPr>
              <a:pPr>
                <a:spcAft>
                  <a:spcPts val="600"/>
                </a:spcAft>
                <a:defRPr/>
              </a:pPr>
              <a:t>1/17/2020</a:t>
            </a:fld>
            <a:endParaRPr lang="en-US">
              <a:solidFill>
                <a:prstClr val="black">
                  <a:tint val="75000"/>
                </a:prstClr>
              </a:solidFill>
              <a:latin typeface="Calibri" panose="020F0502020204030204"/>
            </a:endParaRPr>
          </a:p>
        </p:txBody>
      </p:sp>
      <p:sp>
        <p:nvSpPr>
          <p:cNvPr id="6" name="Slide Number Placeholder 5">
            <a:extLst>
              <a:ext uri="{FF2B5EF4-FFF2-40B4-BE49-F238E27FC236}">
                <a16:creationId xmlns:a16="http://schemas.microsoft.com/office/drawing/2014/main" id="{50B8CA28-72B4-4CC1-A475-AF5C631BDADF}"/>
              </a:ext>
            </a:extLst>
          </p:cNvPr>
          <p:cNvSpPr>
            <a:spLocks noGrp="1"/>
          </p:cNvSpPr>
          <p:nvPr>
            <p:ph type="sldNum" sz="quarter" idx="12"/>
          </p:nvPr>
        </p:nvSpPr>
        <p:spPr>
          <a:xfrm>
            <a:off x="6941820" y="6356350"/>
            <a:ext cx="1165860" cy="365125"/>
          </a:xfrm>
        </p:spPr>
        <p:txBody>
          <a:bodyPr vert="horz" lIns="91440" tIns="45720" rIns="91440" bIns="45720" rtlCol="0" anchor="ctr">
            <a:normAutofit/>
          </a:bodyPr>
          <a:lstStyle/>
          <a:p>
            <a:pPr>
              <a:spcAft>
                <a:spcPts val="600"/>
              </a:spcAft>
              <a:defRPr/>
            </a:pPr>
            <a:fld id="{93F73102-264E-4143-93C9-CE1B59A831B7}" type="slidenum">
              <a:rPr lang="en-US">
                <a:solidFill>
                  <a:prstClr val="black">
                    <a:tint val="75000"/>
                  </a:prstClr>
                </a:solidFill>
                <a:latin typeface="Calibri" panose="020F0502020204030204"/>
              </a:rPr>
              <a:pPr>
                <a:spcAft>
                  <a:spcPts val="600"/>
                </a:spcAft>
                <a:defRPr/>
              </a:pPr>
              <a:t>2</a:t>
            </a:fld>
            <a:endParaRPr lang="en-US">
              <a:solidFill>
                <a:prstClr val="black">
                  <a:tint val="75000"/>
                </a:prstClr>
              </a:solidFill>
              <a:latin typeface="Calibri" panose="020F0502020204030204"/>
            </a:endParaRPr>
          </a:p>
        </p:txBody>
      </p:sp>
      <p:sp>
        <p:nvSpPr>
          <p:cNvPr id="3" name="TextBox 2">
            <a:extLst>
              <a:ext uri="{FF2B5EF4-FFF2-40B4-BE49-F238E27FC236}">
                <a16:creationId xmlns:a16="http://schemas.microsoft.com/office/drawing/2014/main" id="{BDA80923-D7A0-4003-BA70-9424B06F245D}"/>
              </a:ext>
            </a:extLst>
          </p:cNvPr>
          <p:cNvSpPr txBox="1"/>
          <p:nvPr/>
        </p:nvSpPr>
        <p:spPr>
          <a:xfrm>
            <a:off x="655321" y="2575034"/>
            <a:ext cx="5120113" cy="346222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dirty="0"/>
              <a:t>World Data Bank</a:t>
            </a:r>
          </a:p>
          <a:p>
            <a:pPr marL="285750" indent="-228600">
              <a:lnSpc>
                <a:spcPct val="90000"/>
              </a:lnSpc>
              <a:spcAft>
                <a:spcPts val="600"/>
              </a:spcAft>
              <a:buFont typeface="Arial" panose="020B0604020202020204" pitchFamily="34" charset="0"/>
              <a:buChar char="•"/>
            </a:pPr>
            <a:r>
              <a:rPr lang="en-US" dirty="0"/>
              <a:t>It  is the primary World Bank collection of development indicators, compiled from officially recognized international sources. It presents the most current and accurate global development data available, and includes national, regional and global estimates.</a:t>
            </a:r>
            <a:br>
              <a:rPr lang="en-US" dirty="0"/>
            </a:br>
            <a:endParaRPr lang="en-US" dirty="0"/>
          </a:p>
          <a:p>
            <a:pPr marL="285750" indent="-228600">
              <a:lnSpc>
                <a:spcPct val="90000"/>
              </a:lnSpc>
              <a:spcAft>
                <a:spcPts val="600"/>
              </a:spcAft>
              <a:buFont typeface="Arial" panose="020B0604020202020204" pitchFamily="34" charset="0"/>
              <a:buChar char="•"/>
            </a:pPr>
            <a:r>
              <a:rPr lang="en-US" dirty="0"/>
              <a:t>Link: </a:t>
            </a:r>
            <a:r>
              <a:rPr lang="en-US" dirty="0">
                <a:hlinkClick r:id="rId3"/>
              </a:rPr>
              <a:t>http://databank.worldbank.org/data/home.aspx</a:t>
            </a:r>
            <a:endParaRPr lang="en-US" dirty="0"/>
          </a:p>
        </p:txBody>
      </p:sp>
    </p:spTree>
    <p:extLst>
      <p:ext uri="{BB962C8B-B14F-4D97-AF65-F5344CB8AC3E}">
        <p14:creationId xmlns:p14="http://schemas.microsoft.com/office/powerpoint/2010/main" val="319259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1A141D-F1E8-412D-B3BF-C1F6C5A8F30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Variables</a:t>
            </a:r>
          </a:p>
        </p:txBody>
      </p:sp>
      <p:sp>
        <p:nvSpPr>
          <p:cNvPr id="4" name="Date Placeholder 3">
            <a:extLst>
              <a:ext uri="{FF2B5EF4-FFF2-40B4-BE49-F238E27FC236}">
                <a16:creationId xmlns:a16="http://schemas.microsoft.com/office/drawing/2014/main" id="{D2A5A9BE-0AC3-4ABB-A65F-AEBA1E831D46}"/>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45CFBBD8-BA6C-47D7-A337-3F68E165E436}" type="datetime1">
              <a:rPr lang="en-US"/>
              <a:pPr>
                <a:spcAft>
                  <a:spcPts val="600"/>
                </a:spcAft>
              </a:pPr>
              <a:t>1/17/2020</a:t>
            </a:fld>
            <a:endParaRPr lang="en-US"/>
          </a:p>
        </p:txBody>
      </p:sp>
      <p:sp>
        <p:nvSpPr>
          <p:cNvPr id="6" name="Slide Number Placeholder 5">
            <a:extLst>
              <a:ext uri="{FF2B5EF4-FFF2-40B4-BE49-F238E27FC236}">
                <a16:creationId xmlns:a16="http://schemas.microsoft.com/office/drawing/2014/main" id="{50B8CA28-72B4-4CC1-A475-AF5C631BDAD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93F73102-264E-4143-93C9-CE1B59A831B7}" type="slidenum">
              <a:rPr lang="en-US"/>
              <a:pPr>
                <a:spcAft>
                  <a:spcPts val="600"/>
                </a:spcAft>
              </a:pPr>
              <a:t>3</a:t>
            </a:fld>
            <a:endParaRPr lang="en-US"/>
          </a:p>
        </p:txBody>
      </p:sp>
      <p:graphicFrame>
        <p:nvGraphicFramePr>
          <p:cNvPr id="3" name="Table 2">
            <a:extLst>
              <a:ext uri="{FF2B5EF4-FFF2-40B4-BE49-F238E27FC236}">
                <a16:creationId xmlns:a16="http://schemas.microsoft.com/office/drawing/2014/main" id="{8051F792-07A8-4AB9-ACD3-FCC6C1DCA6B2}"/>
              </a:ext>
            </a:extLst>
          </p:cNvPr>
          <p:cNvGraphicFramePr>
            <a:graphicFrameLocks noGrp="1"/>
          </p:cNvGraphicFramePr>
          <p:nvPr>
            <p:extLst>
              <p:ext uri="{D42A27DB-BD31-4B8C-83A1-F6EECF244321}">
                <p14:modId xmlns:p14="http://schemas.microsoft.com/office/powerpoint/2010/main" val="1642321697"/>
              </p:ext>
            </p:extLst>
          </p:nvPr>
        </p:nvGraphicFramePr>
        <p:xfrm>
          <a:off x="838200" y="2886800"/>
          <a:ext cx="10124717" cy="2181590"/>
        </p:xfrm>
        <a:graphic>
          <a:graphicData uri="http://schemas.openxmlformats.org/drawingml/2006/table">
            <a:tbl>
              <a:tblPr>
                <a:tableStyleId>{5C22544A-7EE6-4342-B048-85BDC9FD1C3A}</a:tableStyleId>
              </a:tblPr>
              <a:tblGrid>
                <a:gridCol w="4961636">
                  <a:extLst>
                    <a:ext uri="{9D8B030D-6E8A-4147-A177-3AD203B41FA5}">
                      <a16:colId xmlns:a16="http://schemas.microsoft.com/office/drawing/2014/main" val="2714022618"/>
                    </a:ext>
                  </a:extLst>
                </a:gridCol>
                <a:gridCol w="5163081">
                  <a:extLst>
                    <a:ext uri="{9D8B030D-6E8A-4147-A177-3AD203B41FA5}">
                      <a16:colId xmlns:a16="http://schemas.microsoft.com/office/drawing/2014/main" val="3549224824"/>
                    </a:ext>
                  </a:extLst>
                </a:gridCol>
              </a:tblGrid>
              <a:tr h="600516">
                <a:tc>
                  <a:txBody>
                    <a:bodyPr/>
                    <a:lstStyle/>
                    <a:p>
                      <a:pPr algn="l" fontAlgn="b"/>
                      <a:r>
                        <a:rPr lang="en-GB" sz="1800" b="1" u="none" strike="noStrike" dirty="0">
                          <a:effectLst/>
                        </a:rPr>
                        <a:t>Indicator Name</a:t>
                      </a:r>
                      <a:endParaRPr lang="en-GB" sz="1800" b="1"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GB" sz="1800" b="1" u="none" strike="noStrike" dirty="0">
                          <a:effectLst/>
                        </a:rPr>
                        <a:t>Long definition</a:t>
                      </a:r>
                      <a:endParaRPr lang="en-GB" sz="1800" b="1"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791415030"/>
                  </a:ext>
                </a:extLst>
              </a:tr>
              <a:tr h="790537">
                <a:tc>
                  <a:txBody>
                    <a:bodyPr/>
                    <a:lstStyle/>
                    <a:p>
                      <a:pPr algn="l" fontAlgn="b"/>
                      <a:r>
                        <a:rPr lang="en-GB" sz="1800" u="none" strike="noStrike" dirty="0">
                          <a:effectLst/>
                        </a:rPr>
                        <a:t>Transport services (% of commercial service exports)</a:t>
                      </a:r>
                      <a:endParaRPr lang="en-GB" sz="18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GB" sz="1800" u="none" strike="noStrike" dirty="0">
                          <a:effectLst/>
                        </a:rPr>
                        <a:t>Transport services (% of commercial service exports) covers all transport services</a:t>
                      </a:r>
                      <a:endParaRPr lang="en-GB" sz="18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28360234"/>
                  </a:ext>
                </a:extLst>
              </a:tr>
              <a:tr h="790537">
                <a:tc>
                  <a:txBody>
                    <a:bodyPr/>
                    <a:lstStyle/>
                    <a:p>
                      <a:pPr algn="l" fontAlgn="b"/>
                      <a:r>
                        <a:rPr lang="en-GB" sz="1800" u="none" strike="noStrike" dirty="0">
                          <a:effectLst/>
                        </a:rPr>
                        <a:t>Transport services (% of commercial service imports)</a:t>
                      </a:r>
                      <a:endParaRPr lang="en-GB" sz="18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GB" sz="1800" u="none" strike="noStrike" dirty="0">
                          <a:effectLst/>
                        </a:rPr>
                        <a:t>Transport services (% of commercial service exports) covers all transport services</a:t>
                      </a:r>
                      <a:endParaRPr lang="en-GB" sz="18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669444350"/>
                  </a:ext>
                </a:extLst>
              </a:tr>
            </a:tbl>
          </a:graphicData>
        </a:graphic>
      </p:graphicFrame>
      <p:sp>
        <p:nvSpPr>
          <p:cNvPr id="5" name="TextBox 4">
            <a:extLst>
              <a:ext uri="{FF2B5EF4-FFF2-40B4-BE49-F238E27FC236}">
                <a16:creationId xmlns:a16="http://schemas.microsoft.com/office/drawing/2014/main" id="{8970C5CD-348C-4C72-A240-D0A3D5645A66}"/>
              </a:ext>
            </a:extLst>
          </p:cNvPr>
          <p:cNvSpPr txBox="1"/>
          <p:nvPr/>
        </p:nvSpPr>
        <p:spPr>
          <a:xfrm>
            <a:off x="814251" y="2160871"/>
            <a:ext cx="7264296" cy="369332"/>
          </a:xfrm>
          <a:prstGeom prst="rect">
            <a:avLst/>
          </a:prstGeom>
          <a:noFill/>
        </p:spPr>
        <p:txBody>
          <a:bodyPr wrap="none" rtlCol="0">
            <a:spAutoFit/>
          </a:bodyPr>
          <a:lstStyle/>
          <a:p>
            <a:r>
              <a:rPr lang="en-IN" b="1" dirty="0"/>
              <a:t>Percentage of service exports and imports for Germany from 2001 to 2016</a:t>
            </a:r>
            <a:endParaRPr lang="en-GB" b="1" dirty="0"/>
          </a:p>
        </p:txBody>
      </p:sp>
    </p:spTree>
    <p:extLst>
      <p:ext uri="{BB962C8B-B14F-4D97-AF65-F5344CB8AC3E}">
        <p14:creationId xmlns:p14="http://schemas.microsoft.com/office/powerpoint/2010/main" val="477414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1A141D-F1E8-412D-B3BF-C1F6C5A8F30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Method used</a:t>
            </a:r>
            <a:endParaRPr lang="en-US" sz="3200" kern="1200" dirty="0">
              <a:solidFill>
                <a:schemeClr val="bg1"/>
              </a:solidFill>
              <a:latin typeface="+mj-lt"/>
              <a:ea typeface="+mj-ea"/>
              <a:cs typeface="+mj-cs"/>
            </a:endParaRPr>
          </a:p>
        </p:txBody>
      </p:sp>
      <p:sp>
        <p:nvSpPr>
          <p:cNvPr id="4" name="Date Placeholder 3">
            <a:extLst>
              <a:ext uri="{FF2B5EF4-FFF2-40B4-BE49-F238E27FC236}">
                <a16:creationId xmlns:a16="http://schemas.microsoft.com/office/drawing/2014/main" id="{D2A5A9BE-0AC3-4ABB-A65F-AEBA1E831D46}"/>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45CFBBD8-BA6C-47D7-A337-3F68E165E436}" type="datetime1">
              <a:rPr lang="en-US"/>
              <a:pPr>
                <a:spcAft>
                  <a:spcPts val="600"/>
                </a:spcAft>
              </a:pPr>
              <a:t>1/17/2020</a:t>
            </a:fld>
            <a:endParaRPr lang="en-US"/>
          </a:p>
        </p:txBody>
      </p:sp>
      <p:sp>
        <p:nvSpPr>
          <p:cNvPr id="6" name="Slide Number Placeholder 5">
            <a:extLst>
              <a:ext uri="{FF2B5EF4-FFF2-40B4-BE49-F238E27FC236}">
                <a16:creationId xmlns:a16="http://schemas.microsoft.com/office/drawing/2014/main" id="{50B8CA28-72B4-4CC1-A475-AF5C631BDAD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93F73102-264E-4143-93C9-CE1B59A831B7}" type="slidenum">
              <a:rPr lang="en-US"/>
              <a:pPr>
                <a:spcAft>
                  <a:spcPts val="600"/>
                </a:spcAft>
              </a:pPr>
              <a:t>4</a:t>
            </a:fld>
            <a:endParaRPr lang="en-US"/>
          </a:p>
        </p:txBody>
      </p:sp>
      <p:sp>
        <p:nvSpPr>
          <p:cNvPr id="5" name="TextBox 4">
            <a:extLst>
              <a:ext uri="{FF2B5EF4-FFF2-40B4-BE49-F238E27FC236}">
                <a16:creationId xmlns:a16="http://schemas.microsoft.com/office/drawing/2014/main" id="{1D647821-8458-43AD-A2B4-3667125D720E}"/>
              </a:ext>
            </a:extLst>
          </p:cNvPr>
          <p:cNvSpPr txBox="1"/>
          <p:nvPr/>
        </p:nvSpPr>
        <p:spPr>
          <a:xfrm>
            <a:off x="3428750" y="2509047"/>
            <a:ext cx="5466497" cy="584775"/>
          </a:xfrm>
          <a:prstGeom prst="rect">
            <a:avLst/>
          </a:prstGeom>
          <a:noFill/>
        </p:spPr>
        <p:txBody>
          <a:bodyPr wrap="none" rtlCol="0">
            <a:spAutoFit/>
          </a:bodyPr>
          <a:lstStyle/>
          <a:p>
            <a:pPr algn="ctr"/>
            <a:r>
              <a:rPr lang="en-IN" sz="3200" dirty="0">
                <a:solidFill>
                  <a:srgbClr val="FF0000"/>
                </a:solidFill>
              </a:rPr>
              <a:t>SVM: Support Vector Machines </a:t>
            </a:r>
          </a:p>
        </p:txBody>
      </p:sp>
      <p:sp>
        <p:nvSpPr>
          <p:cNvPr id="7" name="TextBox 6">
            <a:extLst>
              <a:ext uri="{FF2B5EF4-FFF2-40B4-BE49-F238E27FC236}">
                <a16:creationId xmlns:a16="http://schemas.microsoft.com/office/drawing/2014/main" id="{BE185B53-B63B-4DBA-8C8D-B3DA92FB0C5A}"/>
              </a:ext>
            </a:extLst>
          </p:cNvPr>
          <p:cNvSpPr txBox="1"/>
          <p:nvPr/>
        </p:nvSpPr>
        <p:spPr>
          <a:xfrm>
            <a:off x="2209800" y="3429736"/>
            <a:ext cx="8607342" cy="1569660"/>
          </a:xfrm>
          <a:prstGeom prst="rect">
            <a:avLst/>
          </a:prstGeom>
          <a:noFill/>
        </p:spPr>
        <p:txBody>
          <a:bodyPr wrap="square" rtlCol="0">
            <a:spAutoFit/>
          </a:bodyPr>
          <a:lstStyle/>
          <a:p>
            <a:pPr marL="571500" indent="-571500">
              <a:buFont typeface="Wingdings" panose="05000000000000000000" pitchFamily="2" charset="2"/>
              <a:buChar char="Ø"/>
            </a:pPr>
            <a:r>
              <a:rPr lang="en-GB" sz="2400" dirty="0"/>
              <a:t>Linear SVM is a linearly scalable routine</a:t>
            </a:r>
          </a:p>
          <a:p>
            <a:pPr marL="571500" indent="-571500">
              <a:buFont typeface="Wingdings" panose="05000000000000000000" pitchFamily="2" charset="2"/>
              <a:buChar char="Ø"/>
            </a:pPr>
            <a:endParaRPr lang="en-GB" sz="2400" dirty="0"/>
          </a:p>
          <a:p>
            <a:pPr marL="571500" indent="-571500">
              <a:buFont typeface="Wingdings" panose="05000000000000000000" pitchFamily="2" charset="2"/>
              <a:buChar char="Ø"/>
            </a:pPr>
            <a:r>
              <a:rPr lang="en-GB" sz="2400" dirty="0"/>
              <a:t> It creates an SVM model in a CPU time which scales linearly with the size of the data set</a:t>
            </a:r>
            <a:endParaRPr lang="en-IN" sz="2400" dirty="0"/>
          </a:p>
        </p:txBody>
      </p:sp>
    </p:spTree>
    <p:extLst>
      <p:ext uri="{BB962C8B-B14F-4D97-AF65-F5344CB8AC3E}">
        <p14:creationId xmlns:p14="http://schemas.microsoft.com/office/powerpoint/2010/main" val="3312795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1A141D-F1E8-412D-B3BF-C1F6C5A8F30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FEATURES</a:t>
            </a:r>
            <a:endParaRPr lang="en-US" sz="3200" kern="1200" dirty="0">
              <a:solidFill>
                <a:schemeClr val="bg1"/>
              </a:solidFill>
              <a:latin typeface="+mj-lt"/>
              <a:ea typeface="+mj-ea"/>
              <a:cs typeface="+mj-cs"/>
            </a:endParaRPr>
          </a:p>
        </p:txBody>
      </p:sp>
      <p:sp>
        <p:nvSpPr>
          <p:cNvPr id="4" name="Date Placeholder 3">
            <a:extLst>
              <a:ext uri="{FF2B5EF4-FFF2-40B4-BE49-F238E27FC236}">
                <a16:creationId xmlns:a16="http://schemas.microsoft.com/office/drawing/2014/main" id="{D2A5A9BE-0AC3-4ABB-A65F-AEBA1E831D46}"/>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45CFBBD8-BA6C-47D7-A337-3F68E165E436}" type="datetime1">
              <a:rPr lang="en-US"/>
              <a:pPr>
                <a:spcAft>
                  <a:spcPts val="600"/>
                </a:spcAft>
              </a:pPr>
              <a:t>1/17/2020</a:t>
            </a:fld>
            <a:endParaRPr lang="en-US" dirty="0"/>
          </a:p>
        </p:txBody>
      </p:sp>
      <p:sp>
        <p:nvSpPr>
          <p:cNvPr id="6" name="Slide Number Placeholder 5">
            <a:extLst>
              <a:ext uri="{FF2B5EF4-FFF2-40B4-BE49-F238E27FC236}">
                <a16:creationId xmlns:a16="http://schemas.microsoft.com/office/drawing/2014/main" id="{50B8CA28-72B4-4CC1-A475-AF5C631BDAD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93F73102-264E-4143-93C9-CE1B59A831B7}" type="slidenum">
              <a:rPr lang="en-US"/>
              <a:pPr>
                <a:spcAft>
                  <a:spcPts val="600"/>
                </a:spcAft>
              </a:pPr>
              <a:t>5</a:t>
            </a:fld>
            <a:endParaRPr lang="en-US"/>
          </a:p>
        </p:txBody>
      </p:sp>
      <p:sp>
        <p:nvSpPr>
          <p:cNvPr id="3" name="Rectangle 2">
            <a:extLst>
              <a:ext uri="{FF2B5EF4-FFF2-40B4-BE49-F238E27FC236}">
                <a16:creationId xmlns:a16="http://schemas.microsoft.com/office/drawing/2014/main" id="{6DE401E1-0643-4D9D-8784-95C68B9BF9FD}"/>
              </a:ext>
            </a:extLst>
          </p:cNvPr>
          <p:cNvSpPr/>
          <p:nvPr/>
        </p:nvSpPr>
        <p:spPr>
          <a:xfrm>
            <a:off x="1567543" y="1645920"/>
            <a:ext cx="8151223" cy="3693319"/>
          </a:xfrm>
          <a:prstGeom prst="rect">
            <a:avLst/>
          </a:prstGeom>
        </p:spPr>
        <p:txBody>
          <a:bodyPr wrap="square">
            <a:spAutoFit/>
          </a:bodyPr>
          <a:lstStyle/>
          <a:p>
            <a:br>
              <a:rPr lang="en-GB" dirty="0">
                <a:solidFill>
                  <a:srgbClr val="000000"/>
                </a:solidFill>
                <a:latin typeface="ArialMT"/>
              </a:rPr>
            </a:br>
            <a:endParaRPr lang="en-GB" dirty="0">
              <a:solidFill>
                <a:srgbClr val="000000"/>
              </a:solidFill>
              <a:latin typeface="ArialMT"/>
            </a:endParaRPr>
          </a:p>
          <a:p>
            <a:pPr marL="285750" indent="-285750">
              <a:buFont typeface="Wingdings" panose="05000000000000000000" pitchFamily="2" charset="2"/>
              <a:buChar char="Ø"/>
            </a:pPr>
            <a:r>
              <a:rPr lang="en-GB" dirty="0">
                <a:solidFill>
                  <a:srgbClr val="000000"/>
                </a:solidFill>
                <a:latin typeface="ArialMT"/>
              </a:rPr>
              <a:t>Efficiency in dealing with extra large data sets</a:t>
            </a:r>
          </a:p>
          <a:p>
            <a:pPr marL="285750" indent="-285750">
              <a:buFont typeface="Wingdings" panose="05000000000000000000" pitchFamily="2" charset="2"/>
              <a:buChar char="Ø"/>
            </a:pPr>
            <a:endParaRPr lang="en-GB" dirty="0">
              <a:solidFill>
                <a:srgbClr val="000000"/>
              </a:solidFill>
              <a:latin typeface="ArialMT"/>
            </a:endParaRPr>
          </a:p>
          <a:p>
            <a:pPr marL="285750" indent="-285750">
              <a:buFont typeface="Wingdings" panose="05000000000000000000" pitchFamily="2" charset="2"/>
              <a:buChar char="Ø"/>
            </a:pPr>
            <a:r>
              <a:rPr lang="en-GB" dirty="0">
                <a:solidFill>
                  <a:srgbClr val="000000"/>
                </a:solidFill>
                <a:latin typeface="ArialMT"/>
              </a:rPr>
              <a:t>Solution of multiclass classification problems with any number of classes.</a:t>
            </a:r>
            <a:br>
              <a:rPr lang="en-GB" dirty="0">
                <a:solidFill>
                  <a:srgbClr val="000000"/>
                </a:solidFill>
                <a:latin typeface="ArialMT"/>
              </a:rPr>
            </a:br>
            <a:endParaRPr lang="en-GB" dirty="0">
              <a:solidFill>
                <a:srgbClr val="000000"/>
              </a:solidFill>
              <a:latin typeface="ArialMT"/>
            </a:endParaRPr>
          </a:p>
          <a:p>
            <a:pPr marL="285750" indent="-285750">
              <a:buFont typeface="Wingdings" panose="05000000000000000000" pitchFamily="2" charset="2"/>
              <a:buChar char="Ø"/>
            </a:pPr>
            <a:r>
              <a:rPr lang="en-GB" dirty="0">
                <a:solidFill>
                  <a:srgbClr val="000000"/>
                </a:solidFill>
                <a:latin typeface="ArialMT"/>
              </a:rPr>
              <a:t>Working with high dimensional data in both sparse and dense format,</a:t>
            </a:r>
            <a:br>
              <a:rPr lang="en-GB" dirty="0">
                <a:solidFill>
                  <a:srgbClr val="000000"/>
                </a:solidFill>
                <a:latin typeface="ArialMT"/>
              </a:rPr>
            </a:br>
            <a:endParaRPr lang="en-GB" dirty="0">
              <a:solidFill>
                <a:srgbClr val="000000"/>
              </a:solidFill>
              <a:latin typeface="ArialMT"/>
            </a:endParaRPr>
          </a:p>
          <a:p>
            <a:pPr marL="285750" indent="-285750">
              <a:buFont typeface="Wingdings" panose="05000000000000000000" pitchFamily="2" charset="2"/>
              <a:buChar char="Ø"/>
            </a:pPr>
            <a:r>
              <a:rPr lang="en-GB" dirty="0">
                <a:solidFill>
                  <a:srgbClr val="000000"/>
                </a:solidFill>
                <a:latin typeface="ArialMT"/>
              </a:rPr>
              <a:t>No need for expensive computing</a:t>
            </a:r>
          </a:p>
          <a:p>
            <a:pPr marL="285750" indent="-285750">
              <a:buFont typeface="Wingdings" panose="05000000000000000000" pitchFamily="2" charset="2"/>
              <a:buChar char="Ø"/>
            </a:pPr>
            <a:endParaRPr lang="en-GB" dirty="0">
              <a:solidFill>
                <a:srgbClr val="000000"/>
              </a:solidFill>
              <a:latin typeface="ArialMT"/>
            </a:endParaRPr>
          </a:p>
          <a:p>
            <a:pPr marL="285750" indent="-285750">
              <a:buFont typeface="Wingdings" panose="05000000000000000000" pitchFamily="2" charset="2"/>
              <a:buChar char="Ø"/>
            </a:pPr>
            <a:r>
              <a:rPr lang="en-GB" dirty="0">
                <a:solidFill>
                  <a:srgbClr val="000000"/>
                </a:solidFill>
                <a:latin typeface="ArialMT"/>
              </a:rPr>
              <a:t>Ideal for contemporary applications in e-commerce, web page categorization, text classification, proteomics, banking services and many other areas.</a:t>
            </a:r>
            <a:endParaRPr lang="en-GB" b="0" i="0" u="none" strike="noStrike" dirty="0">
              <a:solidFill>
                <a:srgbClr val="000000"/>
              </a:solidFill>
              <a:effectLst/>
              <a:latin typeface="ArialMT"/>
            </a:endParaRPr>
          </a:p>
        </p:txBody>
      </p:sp>
    </p:spTree>
    <p:extLst>
      <p:ext uri="{BB962C8B-B14F-4D97-AF65-F5344CB8AC3E}">
        <p14:creationId xmlns:p14="http://schemas.microsoft.com/office/powerpoint/2010/main" val="1373484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1A141D-F1E8-412D-B3BF-C1F6C5A8F30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SVM IMPLEMENTAION</a:t>
            </a:r>
            <a:endParaRPr lang="en-US" sz="3200" kern="1200" dirty="0">
              <a:solidFill>
                <a:schemeClr val="bg1"/>
              </a:solidFill>
              <a:latin typeface="+mj-lt"/>
              <a:ea typeface="+mj-ea"/>
              <a:cs typeface="+mj-cs"/>
            </a:endParaRPr>
          </a:p>
        </p:txBody>
      </p:sp>
      <p:sp>
        <p:nvSpPr>
          <p:cNvPr id="4" name="Date Placeholder 3">
            <a:extLst>
              <a:ext uri="{FF2B5EF4-FFF2-40B4-BE49-F238E27FC236}">
                <a16:creationId xmlns:a16="http://schemas.microsoft.com/office/drawing/2014/main" id="{D2A5A9BE-0AC3-4ABB-A65F-AEBA1E831D46}"/>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45CFBBD8-BA6C-47D7-A337-3F68E165E436}" type="datetime1">
              <a:rPr lang="en-US"/>
              <a:pPr>
                <a:spcAft>
                  <a:spcPts val="600"/>
                </a:spcAft>
              </a:pPr>
              <a:t>1/17/2020</a:t>
            </a:fld>
            <a:endParaRPr lang="en-US" dirty="0"/>
          </a:p>
        </p:txBody>
      </p:sp>
      <p:sp>
        <p:nvSpPr>
          <p:cNvPr id="6" name="Slide Number Placeholder 5">
            <a:extLst>
              <a:ext uri="{FF2B5EF4-FFF2-40B4-BE49-F238E27FC236}">
                <a16:creationId xmlns:a16="http://schemas.microsoft.com/office/drawing/2014/main" id="{50B8CA28-72B4-4CC1-A475-AF5C631BDAD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93F73102-264E-4143-93C9-CE1B59A831B7}" type="slidenum">
              <a:rPr lang="en-US"/>
              <a:pPr>
                <a:spcAft>
                  <a:spcPts val="600"/>
                </a:spcAft>
              </a:pPr>
              <a:t>6</a:t>
            </a:fld>
            <a:endParaRPr lang="en-US"/>
          </a:p>
        </p:txBody>
      </p:sp>
      <p:pic>
        <p:nvPicPr>
          <p:cNvPr id="9" name="Picture 8" descr="A screenshot of a cell phone&#10;&#10;Description generated with very high confidence">
            <a:extLst>
              <a:ext uri="{FF2B5EF4-FFF2-40B4-BE49-F238E27FC236}">
                <a16:creationId xmlns:a16="http://schemas.microsoft.com/office/drawing/2014/main" id="{9E2934EC-F233-4EDA-B4B1-D8EC535198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9749" y="2676816"/>
            <a:ext cx="5965872" cy="4044659"/>
          </a:xfrm>
          <a:prstGeom prst="rect">
            <a:avLst/>
          </a:prstGeom>
        </p:spPr>
      </p:pic>
      <p:sp>
        <p:nvSpPr>
          <p:cNvPr id="12" name="TextBox 11">
            <a:extLst>
              <a:ext uri="{FF2B5EF4-FFF2-40B4-BE49-F238E27FC236}">
                <a16:creationId xmlns:a16="http://schemas.microsoft.com/office/drawing/2014/main" id="{50230197-F6B3-41A8-B7A1-90F38A200F02}"/>
              </a:ext>
            </a:extLst>
          </p:cNvPr>
          <p:cNvSpPr txBox="1"/>
          <p:nvPr/>
        </p:nvSpPr>
        <p:spPr>
          <a:xfrm>
            <a:off x="1706379" y="2138289"/>
            <a:ext cx="2143728" cy="646331"/>
          </a:xfrm>
          <a:prstGeom prst="rect">
            <a:avLst/>
          </a:prstGeom>
          <a:noFill/>
        </p:spPr>
        <p:txBody>
          <a:bodyPr wrap="none" rtlCol="0">
            <a:spAutoFit/>
          </a:bodyPr>
          <a:lstStyle/>
          <a:p>
            <a:r>
              <a:rPr lang="en-IN" dirty="0">
                <a:solidFill>
                  <a:schemeClr val="accent6"/>
                </a:solidFill>
              </a:rPr>
              <a:t>#Plotting the dataset</a:t>
            </a:r>
          </a:p>
          <a:p>
            <a:r>
              <a:rPr lang="en-GB" dirty="0"/>
              <a:t>plot(</a:t>
            </a:r>
            <a:r>
              <a:rPr lang="en-GB" dirty="0" err="1"/>
              <a:t>train,pch</a:t>
            </a:r>
            <a:r>
              <a:rPr lang="en-GB" dirty="0"/>
              <a:t>=16)</a:t>
            </a:r>
          </a:p>
        </p:txBody>
      </p:sp>
    </p:spTree>
    <p:extLst>
      <p:ext uri="{BB962C8B-B14F-4D97-AF65-F5344CB8AC3E}">
        <p14:creationId xmlns:p14="http://schemas.microsoft.com/office/powerpoint/2010/main" val="829623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1A141D-F1E8-412D-B3BF-C1F6C5A8F30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SVM IMPLEMENTAION</a:t>
            </a:r>
            <a:endParaRPr lang="en-US" sz="3200" kern="1200" dirty="0">
              <a:solidFill>
                <a:schemeClr val="bg1"/>
              </a:solidFill>
              <a:latin typeface="+mj-lt"/>
              <a:ea typeface="+mj-ea"/>
              <a:cs typeface="+mj-cs"/>
            </a:endParaRPr>
          </a:p>
        </p:txBody>
      </p:sp>
      <p:sp>
        <p:nvSpPr>
          <p:cNvPr id="4" name="Date Placeholder 3">
            <a:extLst>
              <a:ext uri="{FF2B5EF4-FFF2-40B4-BE49-F238E27FC236}">
                <a16:creationId xmlns:a16="http://schemas.microsoft.com/office/drawing/2014/main" id="{D2A5A9BE-0AC3-4ABB-A65F-AEBA1E831D46}"/>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45CFBBD8-BA6C-47D7-A337-3F68E165E436}" type="datetime1">
              <a:rPr lang="en-US"/>
              <a:pPr>
                <a:spcAft>
                  <a:spcPts val="600"/>
                </a:spcAft>
              </a:pPr>
              <a:t>1/17/2020</a:t>
            </a:fld>
            <a:endParaRPr lang="en-US" dirty="0"/>
          </a:p>
        </p:txBody>
      </p:sp>
      <p:sp>
        <p:nvSpPr>
          <p:cNvPr id="6" name="Slide Number Placeholder 5">
            <a:extLst>
              <a:ext uri="{FF2B5EF4-FFF2-40B4-BE49-F238E27FC236}">
                <a16:creationId xmlns:a16="http://schemas.microsoft.com/office/drawing/2014/main" id="{50B8CA28-72B4-4CC1-A475-AF5C631BDAD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93F73102-264E-4143-93C9-CE1B59A831B7}" type="slidenum">
              <a:rPr lang="en-US"/>
              <a:pPr>
                <a:spcAft>
                  <a:spcPts val="600"/>
                </a:spcAft>
              </a:pPr>
              <a:t>7</a:t>
            </a:fld>
            <a:endParaRPr lang="en-US"/>
          </a:p>
        </p:txBody>
      </p:sp>
      <p:pic>
        <p:nvPicPr>
          <p:cNvPr id="11" name="Picture 10" descr="A screenshot of a cell phone&#10;&#10;Description generated with high confidence">
            <a:extLst>
              <a:ext uri="{FF2B5EF4-FFF2-40B4-BE49-F238E27FC236}">
                <a16:creationId xmlns:a16="http://schemas.microsoft.com/office/drawing/2014/main" id="{2F54048A-6690-47B5-8E89-E95E8DBA2D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3815" y="2926871"/>
            <a:ext cx="5058481" cy="3429479"/>
          </a:xfrm>
          <a:prstGeom prst="rect">
            <a:avLst/>
          </a:prstGeom>
        </p:spPr>
      </p:pic>
      <p:sp>
        <p:nvSpPr>
          <p:cNvPr id="10" name="TextBox 9">
            <a:extLst>
              <a:ext uri="{FF2B5EF4-FFF2-40B4-BE49-F238E27FC236}">
                <a16:creationId xmlns:a16="http://schemas.microsoft.com/office/drawing/2014/main" id="{739E68E5-D87A-4EB1-B84F-B4E86F9CBAE1}"/>
              </a:ext>
            </a:extLst>
          </p:cNvPr>
          <p:cNvSpPr txBox="1"/>
          <p:nvPr/>
        </p:nvSpPr>
        <p:spPr>
          <a:xfrm>
            <a:off x="1672803" y="1951672"/>
            <a:ext cx="3410293" cy="1477328"/>
          </a:xfrm>
          <a:prstGeom prst="rect">
            <a:avLst/>
          </a:prstGeom>
          <a:noFill/>
        </p:spPr>
        <p:txBody>
          <a:bodyPr wrap="none" rtlCol="0">
            <a:spAutoFit/>
          </a:bodyPr>
          <a:lstStyle/>
          <a:p>
            <a:r>
              <a:rPr lang="en-GB" dirty="0">
                <a:solidFill>
                  <a:schemeClr val="accent6"/>
                </a:solidFill>
              </a:rPr>
              <a:t>#Linear regression</a:t>
            </a:r>
          </a:p>
          <a:p>
            <a:r>
              <a:rPr lang="en-GB" dirty="0"/>
              <a:t>model &lt;- </a:t>
            </a:r>
            <a:r>
              <a:rPr lang="en-GB" dirty="0" err="1"/>
              <a:t>lm</a:t>
            </a:r>
            <a:r>
              <a:rPr lang="en-GB" dirty="0"/>
              <a:t>(Exports ~ Years, train</a:t>
            </a:r>
            <a:r>
              <a:rPr lang="en-GB" dirty="0">
                <a:solidFill>
                  <a:schemeClr val="accent6"/>
                </a:solidFill>
              </a:rPr>
              <a:t>)</a:t>
            </a:r>
          </a:p>
          <a:p>
            <a:endParaRPr lang="en-GB" dirty="0">
              <a:solidFill>
                <a:schemeClr val="accent6"/>
              </a:solidFill>
            </a:endParaRPr>
          </a:p>
          <a:p>
            <a:r>
              <a:rPr lang="en-GB" dirty="0">
                <a:solidFill>
                  <a:schemeClr val="accent6"/>
                </a:solidFill>
              </a:rPr>
              <a:t>#Plot the model using </a:t>
            </a:r>
            <a:r>
              <a:rPr lang="en-GB" dirty="0" err="1">
                <a:solidFill>
                  <a:schemeClr val="accent6"/>
                </a:solidFill>
              </a:rPr>
              <a:t>abline</a:t>
            </a:r>
            <a:endParaRPr lang="en-GB" dirty="0">
              <a:solidFill>
                <a:schemeClr val="accent6"/>
              </a:solidFill>
            </a:endParaRPr>
          </a:p>
          <a:p>
            <a:r>
              <a:rPr lang="en-GB" dirty="0" err="1"/>
              <a:t>abline</a:t>
            </a:r>
            <a:r>
              <a:rPr lang="en-GB" dirty="0"/>
              <a:t>(model)</a:t>
            </a:r>
          </a:p>
        </p:txBody>
      </p:sp>
    </p:spTree>
    <p:extLst>
      <p:ext uri="{BB962C8B-B14F-4D97-AF65-F5344CB8AC3E}">
        <p14:creationId xmlns:p14="http://schemas.microsoft.com/office/powerpoint/2010/main" val="161817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1A141D-F1E8-412D-B3BF-C1F6C5A8F30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SVM IMPLEMENTAION</a:t>
            </a:r>
            <a:endParaRPr lang="en-US" sz="3200" kern="1200" dirty="0">
              <a:solidFill>
                <a:schemeClr val="bg1"/>
              </a:solidFill>
              <a:latin typeface="+mj-lt"/>
              <a:ea typeface="+mj-ea"/>
              <a:cs typeface="+mj-cs"/>
            </a:endParaRPr>
          </a:p>
        </p:txBody>
      </p:sp>
      <p:sp>
        <p:nvSpPr>
          <p:cNvPr id="4" name="Date Placeholder 3">
            <a:extLst>
              <a:ext uri="{FF2B5EF4-FFF2-40B4-BE49-F238E27FC236}">
                <a16:creationId xmlns:a16="http://schemas.microsoft.com/office/drawing/2014/main" id="{D2A5A9BE-0AC3-4ABB-A65F-AEBA1E831D46}"/>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45CFBBD8-BA6C-47D7-A337-3F68E165E436}" type="datetime1">
              <a:rPr lang="en-US"/>
              <a:pPr>
                <a:spcAft>
                  <a:spcPts val="600"/>
                </a:spcAft>
              </a:pPr>
              <a:t>1/17/2020</a:t>
            </a:fld>
            <a:endParaRPr lang="en-US" dirty="0"/>
          </a:p>
        </p:txBody>
      </p:sp>
      <p:sp>
        <p:nvSpPr>
          <p:cNvPr id="6" name="Slide Number Placeholder 5">
            <a:extLst>
              <a:ext uri="{FF2B5EF4-FFF2-40B4-BE49-F238E27FC236}">
                <a16:creationId xmlns:a16="http://schemas.microsoft.com/office/drawing/2014/main" id="{50B8CA28-72B4-4CC1-A475-AF5C631BDAD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93F73102-264E-4143-93C9-CE1B59A831B7}" type="slidenum">
              <a:rPr lang="en-US"/>
              <a:pPr>
                <a:spcAft>
                  <a:spcPts val="600"/>
                </a:spcAft>
              </a:pPr>
              <a:t>8</a:t>
            </a:fld>
            <a:endParaRPr lang="en-US"/>
          </a:p>
        </p:txBody>
      </p:sp>
      <p:pic>
        <p:nvPicPr>
          <p:cNvPr id="7" name="Picture 6" descr="A screenshot of a cell phone&#10;&#10;Description generated with very high confidence">
            <a:extLst>
              <a:ext uri="{FF2B5EF4-FFF2-40B4-BE49-F238E27FC236}">
                <a16:creationId xmlns:a16="http://schemas.microsoft.com/office/drawing/2014/main" id="{4C30BA0C-9B51-4841-84E5-A521DB1907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689" y="3291996"/>
            <a:ext cx="5058481" cy="3429479"/>
          </a:xfrm>
          <a:prstGeom prst="rect">
            <a:avLst/>
          </a:prstGeom>
        </p:spPr>
      </p:pic>
      <p:sp>
        <p:nvSpPr>
          <p:cNvPr id="3" name="Rectangle 2">
            <a:extLst>
              <a:ext uri="{FF2B5EF4-FFF2-40B4-BE49-F238E27FC236}">
                <a16:creationId xmlns:a16="http://schemas.microsoft.com/office/drawing/2014/main" id="{387C700D-1D84-454E-94B5-F7A7A19FF1B0}"/>
              </a:ext>
            </a:extLst>
          </p:cNvPr>
          <p:cNvSpPr/>
          <p:nvPr/>
        </p:nvSpPr>
        <p:spPr>
          <a:xfrm>
            <a:off x="878517" y="1660884"/>
            <a:ext cx="6096000" cy="2308324"/>
          </a:xfrm>
          <a:prstGeom prst="rect">
            <a:avLst/>
          </a:prstGeom>
        </p:spPr>
        <p:txBody>
          <a:bodyPr>
            <a:spAutoFit/>
          </a:bodyPr>
          <a:lstStyle/>
          <a:p>
            <a:r>
              <a:rPr lang="en-GB" dirty="0">
                <a:solidFill>
                  <a:schemeClr val="accent6"/>
                </a:solidFill>
              </a:rPr>
              <a:t>#Fit a model. The function syntax is very similar to </a:t>
            </a:r>
            <a:r>
              <a:rPr lang="en-GB" dirty="0" err="1">
                <a:solidFill>
                  <a:schemeClr val="accent6"/>
                </a:solidFill>
              </a:rPr>
              <a:t>lm</a:t>
            </a:r>
            <a:r>
              <a:rPr lang="en-GB" dirty="0">
                <a:solidFill>
                  <a:schemeClr val="accent6"/>
                </a:solidFill>
              </a:rPr>
              <a:t> function</a:t>
            </a:r>
          </a:p>
          <a:p>
            <a:r>
              <a:rPr lang="en-GB" dirty="0" err="1"/>
              <a:t>model_svm</a:t>
            </a:r>
            <a:r>
              <a:rPr lang="en-GB" dirty="0"/>
              <a:t> &lt;- </a:t>
            </a:r>
            <a:r>
              <a:rPr lang="en-GB" dirty="0" err="1"/>
              <a:t>svm</a:t>
            </a:r>
            <a:r>
              <a:rPr lang="en-GB" dirty="0"/>
              <a:t>(Exports ~ Years , train)</a:t>
            </a:r>
          </a:p>
          <a:p>
            <a:endParaRPr lang="en-GB" dirty="0"/>
          </a:p>
          <a:p>
            <a:r>
              <a:rPr lang="en-GB" dirty="0">
                <a:solidFill>
                  <a:schemeClr val="accent6"/>
                </a:solidFill>
              </a:rPr>
              <a:t>#Use the predictions on the data</a:t>
            </a:r>
          </a:p>
          <a:p>
            <a:r>
              <a:rPr lang="en-GB" dirty="0" err="1"/>
              <a:t>pred</a:t>
            </a:r>
            <a:r>
              <a:rPr lang="en-GB" dirty="0"/>
              <a:t> &lt;- predict(</a:t>
            </a:r>
            <a:r>
              <a:rPr lang="en-GB" dirty="0" err="1"/>
              <a:t>model_svm</a:t>
            </a:r>
            <a:r>
              <a:rPr lang="en-GB" dirty="0"/>
              <a:t>, train)</a:t>
            </a:r>
          </a:p>
          <a:p>
            <a:endParaRPr lang="en-GB" dirty="0">
              <a:solidFill>
                <a:schemeClr val="accent6"/>
              </a:solidFill>
            </a:endParaRPr>
          </a:p>
          <a:p>
            <a:r>
              <a:rPr lang="en-GB" dirty="0">
                <a:solidFill>
                  <a:schemeClr val="accent6"/>
                </a:solidFill>
              </a:rPr>
              <a:t>#Plot the predictions and the plot to see our model fit</a:t>
            </a:r>
          </a:p>
          <a:p>
            <a:r>
              <a:rPr lang="en-GB" dirty="0"/>
              <a:t>points(</a:t>
            </a:r>
            <a:r>
              <a:rPr lang="en-GB" dirty="0" err="1"/>
              <a:t>train$Years</a:t>
            </a:r>
            <a:r>
              <a:rPr lang="en-GB" dirty="0"/>
              <a:t>, </a:t>
            </a:r>
            <a:r>
              <a:rPr lang="en-GB" dirty="0" err="1"/>
              <a:t>pred</a:t>
            </a:r>
            <a:r>
              <a:rPr lang="en-GB" dirty="0"/>
              <a:t>, col = "blue", </a:t>
            </a:r>
            <a:r>
              <a:rPr lang="en-GB" dirty="0" err="1"/>
              <a:t>pch</a:t>
            </a:r>
            <a:r>
              <a:rPr lang="en-GB" dirty="0"/>
              <a:t>=4)</a:t>
            </a:r>
          </a:p>
        </p:txBody>
      </p:sp>
    </p:spTree>
    <p:extLst>
      <p:ext uri="{BB962C8B-B14F-4D97-AF65-F5344CB8AC3E}">
        <p14:creationId xmlns:p14="http://schemas.microsoft.com/office/powerpoint/2010/main" val="1706159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1A141D-F1E8-412D-B3BF-C1F6C5A8F30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SVM IMPLEMENTAION</a:t>
            </a:r>
            <a:endParaRPr lang="en-US" sz="3200" kern="1200" dirty="0">
              <a:solidFill>
                <a:schemeClr val="bg1"/>
              </a:solidFill>
              <a:latin typeface="+mj-lt"/>
              <a:ea typeface="+mj-ea"/>
              <a:cs typeface="+mj-cs"/>
            </a:endParaRPr>
          </a:p>
        </p:txBody>
      </p:sp>
      <p:sp>
        <p:nvSpPr>
          <p:cNvPr id="4" name="Date Placeholder 3">
            <a:extLst>
              <a:ext uri="{FF2B5EF4-FFF2-40B4-BE49-F238E27FC236}">
                <a16:creationId xmlns:a16="http://schemas.microsoft.com/office/drawing/2014/main" id="{D2A5A9BE-0AC3-4ABB-A65F-AEBA1E831D46}"/>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45CFBBD8-BA6C-47D7-A337-3F68E165E436}" type="datetime1">
              <a:rPr lang="en-US"/>
              <a:pPr>
                <a:spcAft>
                  <a:spcPts val="600"/>
                </a:spcAft>
              </a:pPr>
              <a:t>1/17/2020</a:t>
            </a:fld>
            <a:endParaRPr lang="en-US" dirty="0"/>
          </a:p>
        </p:txBody>
      </p:sp>
      <p:sp>
        <p:nvSpPr>
          <p:cNvPr id="6" name="Slide Number Placeholder 5">
            <a:extLst>
              <a:ext uri="{FF2B5EF4-FFF2-40B4-BE49-F238E27FC236}">
                <a16:creationId xmlns:a16="http://schemas.microsoft.com/office/drawing/2014/main" id="{50B8CA28-72B4-4CC1-A475-AF5C631BDAD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93F73102-264E-4143-93C9-CE1B59A831B7}" type="slidenum">
              <a:rPr lang="en-US"/>
              <a:pPr>
                <a:spcAft>
                  <a:spcPts val="600"/>
                </a:spcAft>
              </a:pPr>
              <a:t>9</a:t>
            </a:fld>
            <a:endParaRPr lang="en-US"/>
          </a:p>
        </p:txBody>
      </p:sp>
      <p:pic>
        <p:nvPicPr>
          <p:cNvPr id="7" name="Picture 6" descr="A screenshot of a cell phone&#10;&#10;Description generated with very high confidence">
            <a:extLst>
              <a:ext uri="{FF2B5EF4-FFF2-40B4-BE49-F238E27FC236}">
                <a16:creationId xmlns:a16="http://schemas.microsoft.com/office/drawing/2014/main" id="{4C30BA0C-9B51-4841-84E5-A521DB1907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689" y="3291996"/>
            <a:ext cx="5058481" cy="3429479"/>
          </a:xfrm>
          <a:prstGeom prst="rect">
            <a:avLst/>
          </a:prstGeom>
        </p:spPr>
      </p:pic>
      <p:sp>
        <p:nvSpPr>
          <p:cNvPr id="3" name="Rectangle 2">
            <a:extLst>
              <a:ext uri="{FF2B5EF4-FFF2-40B4-BE49-F238E27FC236}">
                <a16:creationId xmlns:a16="http://schemas.microsoft.com/office/drawing/2014/main" id="{387C700D-1D84-454E-94B5-F7A7A19FF1B0}"/>
              </a:ext>
            </a:extLst>
          </p:cNvPr>
          <p:cNvSpPr/>
          <p:nvPr/>
        </p:nvSpPr>
        <p:spPr>
          <a:xfrm>
            <a:off x="878517" y="1660884"/>
            <a:ext cx="6096000" cy="3139321"/>
          </a:xfrm>
          <a:prstGeom prst="rect">
            <a:avLst/>
          </a:prstGeom>
        </p:spPr>
        <p:txBody>
          <a:bodyPr>
            <a:spAutoFit/>
          </a:bodyPr>
          <a:lstStyle/>
          <a:p>
            <a:r>
              <a:rPr lang="en-GB" dirty="0">
                <a:solidFill>
                  <a:schemeClr val="accent6"/>
                </a:solidFill>
              </a:rPr>
              <a:t>#Error Analysis for LM</a:t>
            </a:r>
          </a:p>
          <a:p>
            <a:r>
              <a:rPr lang="es-ES" dirty="0"/>
              <a:t>error &lt;- </a:t>
            </a:r>
            <a:r>
              <a:rPr lang="es-ES" dirty="0" err="1"/>
              <a:t>model$residuals</a:t>
            </a:r>
            <a:r>
              <a:rPr lang="es-ES" dirty="0"/>
              <a:t> </a:t>
            </a:r>
          </a:p>
          <a:p>
            <a:r>
              <a:rPr lang="es-ES" dirty="0" err="1"/>
              <a:t>lm_error</a:t>
            </a:r>
            <a:r>
              <a:rPr lang="es-ES" dirty="0"/>
              <a:t> &lt;- </a:t>
            </a:r>
            <a:r>
              <a:rPr lang="es-ES" dirty="0" err="1"/>
              <a:t>sqrt</a:t>
            </a:r>
            <a:r>
              <a:rPr lang="es-ES" dirty="0"/>
              <a:t>(mean(error^2))</a:t>
            </a:r>
          </a:p>
          <a:p>
            <a:endParaRPr lang="es-ES" dirty="0"/>
          </a:p>
          <a:p>
            <a:r>
              <a:rPr lang="es-ES" dirty="0"/>
              <a:t>&gt;&gt;1.414094</a:t>
            </a:r>
          </a:p>
          <a:p>
            <a:endParaRPr lang="es-ES" dirty="0">
              <a:solidFill>
                <a:schemeClr val="accent6"/>
              </a:solidFill>
            </a:endParaRPr>
          </a:p>
          <a:p>
            <a:r>
              <a:rPr lang="es-ES" dirty="0">
                <a:solidFill>
                  <a:schemeClr val="accent6"/>
                </a:solidFill>
              </a:rPr>
              <a:t>#Error </a:t>
            </a:r>
            <a:r>
              <a:rPr lang="es-ES" dirty="0" err="1">
                <a:solidFill>
                  <a:schemeClr val="accent6"/>
                </a:solidFill>
              </a:rPr>
              <a:t>Analysis</a:t>
            </a:r>
            <a:r>
              <a:rPr lang="es-ES" dirty="0">
                <a:solidFill>
                  <a:schemeClr val="accent6"/>
                </a:solidFill>
              </a:rPr>
              <a:t> </a:t>
            </a:r>
            <a:r>
              <a:rPr lang="es-ES" dirty="0" err="1">
                <a:solidFill>
                  <a:schemeClr val="accent6"/>
                </a:solidFill>
              </a:rPr>
              <a:t>for</a:t>
            </a:r>
            <a:r>
              <a:rPr lang="es-ES" dirty="0">
                <a:solidFill>
                  <a:schemeClr val="accent6"/>
                </a:solidFill>
              </a:rPr>
              <a:t> SVM</a:t>
            </a:r>
          </a:p>
          <a:p>
            <a:r>
              <a:rPr lang="es-ES" dirty="0"/>
              <a:t>error_2 &lt;- </a:t>
            </a:r>
            <a:r>
              <a:rPr lang="es-ES" dirty="0" err="1"/>
              <a:t>train$Exports</a:t>
            </a:r>
            <a:r>
              <a:rPr lang="es-ES" dirty="0"/>
              <a:t> - </a:t>
            </a:r>
            <a:r>
              <a:rPr lang="es-ES" dirty="0" err="1"/>
              <a:t>pred</a:t>
            </a:r>
            <a:endParaRPr lang="es-ES" dirty="0"/>
          </a:p>
          <a:p>
            <a:r>
              <a:rPr lang="es-ES" dirty="0" err="1"/>
              <a:t>svm_error</a:t>
            </a:r>
            <a:r>
              <a:rPr lang="es-ES" dirty="0"/>
              <a:t> &lt;- </a:t>
            </a:r>
            <a:r>
              <a:rPr lang="es-ES" dirty="0" err="1"/>
              <a:t>sqrt</a:t>
            </a:r>
            <a:r>
              <a:rPr lang="es-ES" dirty="0"/>
              <a:t>(mean(error_2^2)</a:t>
            </a:r>
          </a:p>
          <a:p>
            <a:endParaRPr lang="en-GB" dirty="0"/>
          </a:p>
          <a:p>
            <a:r>
              <a:rPr lang="en-IN" dirty="0"/>
              <a:t>&gt;&gt;0.69203</a:t>
            </a:r>
            <a:endParaRPr lang="en-GB" dirty="0"/>
          </a:p>
        </p:txBody>
      </p:sp>
    </p:spTree>
    <p:extLst>
      <p:ext uri="{BB962C8B-B14F-4D97-AF65-F5344CB8AC3E}">
        <p14:creationId xmlns:p14="http://schemas.microsoft.com/office/powerpoint/2010/main" val="4060928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307</Words>
  <Application>Microsoft Office PowerPoint</Application>
  <PresentationFormat>Widescreen</PresentationFormat>
  <Paragraphs>82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ArialMT</vt:lpstr>
      <vt:lpstr>Calibri</vt:lpstr>
      <vt:lpstr>Calibri Light</vt:lpstr>
      <vt:lpstr>Times New Roman</vt:lpstr>
      <vt:lpstr>Wingdings</vt:lpstr>
      <vt:lpstr>Office Theme</vt:lpstr>
      <vt:lpstr>Data Visualization &amp; Analysis</vt:lpstr>
      <vt:lpstr>Dataset used</vt:lpstr>
      <vt:lpstr>Variables</vt:lpstr>
      <vt:lpstr>Method used</vt:lpstr>
      <vt:lpstr>FEATURES</vt:lpstr>
      <vt:lpstr>SVM IMPLEMENTAION</vt:lpstr>
      <vt:lpstr>SVM IMPLEMENTAION</vt:lpstr>
      <vt:lpstr>SVM IMPLEMENTAION</vt:lpstr>
      <vt:lpstr>SVM IMPLEMENTAION</vt:lpstr>
      <vt:lpstr>SVM IMPLEMENTAION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&amp; Analysis</dc:title>
  <dc:creator>Deadly</dc:creator>
  <cp:lastModifiedBy>Meagatron</cp:lastModifiedBy>
  <cp:revision>25</cp:revision>
  <dcterms:created xsi:type="dcterms:W3CDTF">2017-11-23T23:14:40Z</dcterms:created>
  <dcterms:modified xsi:type="dcterms:W3CDTF">2020-01-17T12:25:25Z</dcterms:modified>
</cp:coreProperties>
</file>