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12DC-63B1-4901-BBA1-0E9BAC33D41C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F3EA8-841E-473D-8AEC-E28FC8B0AF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144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A165E2-C95D-46EA-998A-38DCEF0D6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BFEE819-928C-4720-A8AA-5AC73647F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FA4B8A-0E74-42F4-A053-96A2D84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BED-9D3F-4E8C-A31D-76A22EE88FEB}" type="datetime1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71C71-D8FD-4939-994D-84477E7D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7C00BF-6BED-432C-9037-5D56FFCE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103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64E18C-8BD3-42B4-9F0B-B610C4FC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87E2DC-2260-4096-9B2B-D248E6CCC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DD32D5-0297-41A7-B9FC-F69982C1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DF3A-537D-4782-93FF-26FDB1360200}" type="datetime1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2F45B9-EA2C-4054-8820-FCADCEE8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91BFEC-6A34-447C-A016-DCD1C22D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310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43E80D-37D0-4A81-80CD-37785DE6A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EF62143-E21D-482E-A06D-6F37E88F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7BBA52-FF62-40F5-81B6-DBD727E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CAB0-2917-41E3-BC62-F04238BDCF53}" type="datetime1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2CDE25-2BBD-4C93-A912-D0062858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0FCA15-45B3-493F-B198-49B81A80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84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7C1AEB-4D59-402D-9A56-1B4F30A5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FDBC9B-2FB3-4BE4-A7DA-4FDC5836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4FCF0A-82B5-4BBA-8870-DEB7789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E127-F269-4258-80A4-1372D3C00E8F}" type="datetime1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ACC5C7-5A5D-4CE1-8700-29AC9D85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7B619E-DE02-4C3F-ADC5-8F4B437C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949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C7B8B-A95E-44F4-98E3-52A4CC93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D86949-633E-495F-A44C-F1DD1F62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C6BA20-1C32-4000-92DA-DF5FD0AA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EAF1-28FB-47DB-A52B-7DD7F4094843}" type="datetime1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6E4997-46FC-4684-94AC-02F6DC5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7EA950-E410-4B54-BE05-DCDD3312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174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E01E6-BF65-4C34-B3A6-B659CD68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1F2C33-3767-472F-BD45-991A54F00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3C4111-77F7-4E9C-B8E3-5CE2E944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FF7538-8C03-4803-89A2-1FC2D816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493-AA25-487D-8635-16C3A88B4A31}" type="datetime1">
              <a:rPr lang="en-IN" smtClean="0"/>
              <a:pPr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A8EFBA-6E65-47FD-8613-44C349DC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309E1D-F164-4F4A-AD29-3BC8FE19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1740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241170-35B2-40DF-8350-8A539698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E02EE6-5BF9-4F22-98EC-A61443BFC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59CD52-4212-42DE-AE16-2734A0881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293CEA6-8B0E-4018-848E-D06DA419F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4ECF992-E8BA-4F32-9F21-B79AFA8E6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820D55-DB61-4C02-8EA9-9CD390A2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ECB-9A6B-47E9-8A6F-D77F03DD63AE}" type="datetime1">
              <a:rPr lang="en-IN" smtClean="0"/>
              <a:pPr/>
              <a:t>21-12-2020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E20A79F-9EB1-4C8B-A060-8D2A0033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355B576-5575-4E69-B6E4-9E57B9D2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93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694C7-1299-445A-AA80-727CB5D7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FEBB1-AB4E-4C11-8BF5-42780D71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91F4-8B9E-488E-9E09-6D97621EC7E8}" type="datetime1">
              <a:rPr lang="en-IN" smtClean="0"/>
              <a:pPr/>
              <a:t>21-12-2020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B09B511-6F76-4915-B1AF-732BCED7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F192E34-F782-4D15-B759-B5497A8B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82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105FB1B-DD29-4A04-8996-FF05D89A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6ECC-4156-47B9-B6C5-A7C7632DDAB1}" type="datetime1">
              <a:rPr lang="en-IN" smtClean="0"/>
              <a:pPr/>
              <a:t>21-12-2020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A97D2F-E2A4-438D-A067-1493B899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312123-8F85-4A48-9CA6-85E9B39E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6698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EA615-E99F-4022-8C4A-E6A08ACB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442B3-6064-406D-9F3F-50D9E09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52191BC-0005-4884-BCCC-5A71C16F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EEEA7A-68E2-4B62-A1FA-1FEAA4DF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A7FB-8CAD-4526-8C8B-7EC5B1C9A4A6}" type="datetime1">
              <a:rPr lang="en-IN" smtClean="0"/>
              <a:pPr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DBF939-FF8D-453F-9C7E-3F780B57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A5CE44-831B-4CE4-AD71-4FC7845D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03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8A633-FF1A-4A86-A554-A6866ECC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B53D6D8-2C0B-4D5F-A538-5C4283B7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51E03C-A71C-4EDF-9F0C-AADD5BFF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FB9132-2CBC-4D34-B53D-FF70E594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8DB-8A26-4D7B-863F-CF0724AEE9FE}" type="datetime1">
              <a:rPr lang="en-IN" smtClean="0"/>
              <a:pPr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C4237C-448B-4DA3-AE9C-AE059EAB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41FD285-1884-4757-A659-7563E433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93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CE65F1-B7B2-4401-8D3E-90BA7FBB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5F2DFA-53EC-4E58-9868-0D1C5941E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21C156-921C-4B6C-B347-41C3EBCE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D414-CE7D-46FB-9603-64E2DC9BB488}" type="datetime1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741EB9-BE5B-4FCE-8459-60A68128D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3264B3-BCAF-4423-B5AB-31245A71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240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9D11E-1799-45FA-B0C6-7D6F2A6E1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690637"/>
            <a:ext cx="12192000" cy="913827"/>
          </a:xfrm>
        </p:spPr>
        <p:txBody>
          <a:bodyPr>
            <a:normAutofit/>
          </a:bodyPr>
          <a:lstStyle/>
          <a:p>
            <a:r>
              <a:rPr lang="en-IN" sz="44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SAI VIDYA INSTITUTE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B23C6C5-176A-4DB9-B1BC-D6B06ED95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571090"/>
            <a:ext cx="9144000" cy="461499"/>
          </a:xfrm>
        </p:spPr>
        <p:txBody>
          <a:bodyPr>
            <a:normAutofit/>
          </a:bodyPr>
          <a:lstStyle/>
          <a:p>
            <a:r>
              <a:rPr lang="en-IN" b="1" dirty="0" err="1"/>
              <a:t>Rajanukunte</a:t>
            </a:r>
            <a:r>
              <a:rPr lang="en-IN" b="1" dirty="0"/>
              <a:t>, Bengaluru - 560064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D09AB7-3A51-47CD-BC5E-AFF1EE3856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1905001"/>
            <a:ext cx="1523999" cy="1523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CE4605-4953-4CBB-B635-0B0762C43748}"/>
              </a:ext>
            </a:extLst>
          </p:cNvPr>
          <p:cNvSpPr txBox="1"/>
          <p:nvPr/>
        </p:nvSpPr>
        <p:spPr>
          <a:xfrm>
            <a:off x="2395977" y="3503236"/>
            <a:ext cx="74000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Project Phase -1 Final Presentation-Dec/Jan 2020</a:t>
            </a:r>
          </a:p>
          <a:p>
            <a:pPr algn="ctr"/>
            <a:r>
              <a:rPr lang="en-IN" sz="4400" b="1" dirty="0">
                <a:solidFill>
                  <a:srgbClr val="002060"/>
                </a:solidFill>
              </a:rPr>
              <a:t>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42CF2DE-BB0C-4F8A-A1B5-9C68C76566B8}"/>
              </a:ext>
            </a:extLst>
          </p:cNvPr>
          <p:cNvSpPr txBox="1"/>
          <p:nvPr/>
        </p:nvSpPr>
        <p:spPr>
          <a:xfrm>
            <a:off x="188536" y="4642009"/>
            <a:ext cx="45060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By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Student 1 Name    USN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Student 2 Name    USN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Student 3 Name    USN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Student 4 Name    USN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4F4046-2247-4401-88D7-9C839B401B89}"/>
              </a:ext>
            </a:extLst>
          </p:cNvPr>
          <p:cNvSpPr txBox="1"/>
          <p:nvPr/>
        </p:nvSpPr>
        <p:spPr>
          <a:xfrm>
            <a:off x="7767687" y="4902680"/>
            <a:ext cx="4147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Under the guidance of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Guide Name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Designation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E4D2BB2-F645-4614-9A42-33A44804E7A8}"/>
              </a:ext>
            </a:extLst>
          </p:cNvPr>
          <p:cNvSpPr txBox="1"/>
          <p:nvPr/>
        </p:nvSpPr>
        <p:spPr>
          <a:xfrm>
            <a:off x="188536" y="194222"/>
            <a:ext cx="11849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</a:rPr>
              <a:t>Department of </a:t>
            </a:r>
            <a:r>
              <a:rPr lang="en-IN" sz="3200" b="1" dirty="0" smtClean="0">
                <a:solidFill>
                  <a:srgbClr val="002060"/>
                </a:solidFill>
              </a:rPr>
              <a:t>Computer</a:t>
            </a:r>
            <a:r>
              <a:rPr lang="en-IN" sz="3200" b="1" dirty="0" smtClean="0">
                <a:solidFill>
                  <a:srgbClr val="002060"/>
                </a:solidFill>
              </a:rPr>
              <a:t> </a:t>
            </a:r>
            <a:r>
              <a:rPr lang="en-IN" sz="3200" b="1" dirty="0">
                <a:solidFill>
                  <a:srgbClr val="002060"/>
                </a:solidFill>
              </a:rPr>
              <a:t>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xmlns="" val="411417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CDD646-3FD1-42E3-B283-E0E74569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41" y="1449019"/>
            <a:ext cx="11265816" cy="472056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Literature Survey (Summary covering in Max 2 slides)</a:t>
            </a:r>
          </a:p>
          <a:p>
            <a:r>
              <a:rPr lang="en-IN" dirty="0"/>
              <a:t>System Requirement Specification (Hardware Requirement, Software Requirement, Functional Requirement, Non Functional Requirement)</a:t>
            </a:r>
          </a:p>
          <a:p>
            <a:r>
              <a:rPr lang="en-IN" dirty="0"/>
              <a:t>System Architecture</a:t>
            </a:r>
          </a:p>
          <a:p>
            <a:r>
              <a:rPr lang="en-IN" dirty="0"/>
              <a:t>System Design (Ex: Flow charts, Use case Diagram, Activity Diagram, Class Diagram, Sequence Diagram)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</a:t>
            </a:r>
            <a:r>
              <a:rPr lang="en-I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CSE</a:t>
            </a: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633132"/>
      </p:ext>
    </p:extLst>
  </p:cSld>
  <p:clrMapOvr>
    <a:masterClrMapping/>
  </p:clrMapOvr>
</p:sld>
</file>

<file path=ppt/theme/theme1.xml><?xml version="1.0" encoding="utf-8"?>
<a:theme xmlns:a="http://schemas.openxmlformats.org/drawingml/2006/main" name="SAI VIDYA INSTITUTE OF TECHNOLOG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I VIDYA INSTITUTE OF TECHNOLOGY" id="{6E2E0BFB-66C5-439C-9215-787BD78E550D}" vid="{4BA40E75-3BD3-4897-98E8-5C67A83245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 VIDYA INSTITUTE OF TECHNOLOGY</Template>
  <TotalTime>0</TotalTime>
  <Words>113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SAI VIDYA INSTITUTE OF TECHNOLOGY</vt:lpstr>
      <vt:lpstr>SAI VIDYA INSTITUTE OF TECHNOLOGY</vt:lpstr>
      <vt:lpstr>Presentation Outline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 VIDYA INSTITUTE OF TECHNOLOGY</dc:title>
  <dc:creator>abhijith</dc:creator>
  <cp:lastModifiedBy>students</cp:lastModifiedBy>
  <cp:revision>9</cp:revision>
  <dcterms:created xsi:type="dcterms:W3CDTF">2018-09-27T05:23:08Z</dcterms:created>
  <dcterms:modified xsi:type="dcterms:W3CDTF">2020-12-21T03:50:12Z</dcterms:modified>
</cp:coreProperties>
</file>