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3"/>
  </p:notesMasterIdLst>
  <p:handoutMasterIdLst>
    <p:handoutMasterId r:id="rId14"/>
  </p:handoutMasterIdLst>
  <p:sldIdLst>
    <p:sldId id="294" r:id="rId2"/>
    <p:sldId id="284" r:id="rId3"/>
    <p:sldId id="399" r:id="rId4"/>
    <p:sldId id="400" r:id="rId5"/>
    <p:sldId id="328" r:id="rId6"/>
    <p:sldId id="401" r:id="rId7"/>
    <p:sldId id="326" r:id="rId8"/>
    <p:sldId id="402" r:id="rId9"/>
    <p:sldId id="329" r:id="rId10"/>
    <p:sldId id="398" r:id="rId11"/>
    <p:sldId id="348"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Kumar" initials="MK" lastIdx="1" clrIdx="0">
    <p:extLst>
      <p:ext uri="{19B8F6BF-5375-455C-9EA6-DF929625EA0E}">
        <p15:presenceInfo xmlns:p15="http://schemas.microsoft.com/office/powerpoint/2012/main" userId="87ff903a9a44ad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33F"/>
    <a:srgbClr val="74C043"/>
    <a:srgbClr val="0C7F40"/>
    <a:srgbClr val="1088A6"/>
    <a:srgbClr val="E72D40"/>
    <a:srgbClr val="CE2D40"/>
    <a:srgbClr val="A8A8A8"/>
    <a:srgbClr val="F1333F"/>
    <a:srgbClr val="E72D3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6271"/>
  </p:normalViewPr>
  <p:slideViewPr>
    <p:cSldViewPr snapToGrid="0" showGuides="1">
      <p:cViewPr varScale="1">
        <p:scale>
          <a:sx n="139" d="100"/>
          <a:sy n="139" d="100"/>
        </p:scale>
        <p:origin x="588" y="12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esh Gunjal" userId="1024ecb43d19158b" providerId="LiveId" clId="{B6ECAF86-0436-4B75-965A-D40D987675FC}"/>
    <pc:docChg chg="undo custSel modSld">
      <pc:chgData name="Siddhesh Gunjal" userId="1024ecb43d19158b" providerId="LiveId" clId="{B6ECAF86-0436-4B75-965A-D40D987675FC}" dt="2023-03-19T11:13:09.924" v="15"/>
      <pc:docMkLst>
        <pc:docMk/>
      </pc:docMkLst>
      <pc:sldChg chg="addSp delSp mod">
        <pc:chgData name="Siddhesh Gunjal" userId="1024ecb43d19158b" providerId="LiveId" clId="{B6ECAF86-0436-4B75-965A-D40D987675FC}" dt="2023-03-19T11:13:09.924" v="15"/>
        <pc:sldMkLst>
          <pc:docMk/>
          <pc:sldMk cId="3883652807" sldId="284"/>
        </pc:sldMkLst>
        <pc:inkChg chg="del">
          <ac:chgData name="Siddhesh Gunjal" userId="1024ecb43d19158b" providerId="LiveId" clId="{B6ECAF86-0436-4B75-965A-D40D987675FC}" dt="2023-03-19T08:46:42.108" v="1" actId="478"/>
          <ac:inkMkLst>
            <pc:docMk/>
            <pc:sldMk cId="3883652807" sldId="284"/>
            <ac:inkMk id="2" creationId="{A64B0A87-9ABC-2394-F87E-76C0DB7E0CAF}"/>
          </ac:inkMkLst>
        </pc:inkChg>
        <pc:inkChg chg="add">
          <ac:chgData name="Siddhesh Gunjal" userId="1024ecb43d19158b" providerId="LiveId" clId="{B6ECAF86-0436-4B75-965A-D40D987675FC}" dt="2023-03-19T11:13:09.924" v="15"/>
          <ac:inkMkLst>
            <pc:docMk/>
            <pc:sldMk cId="3883652807" sldId="284"/>
            <ac:inkMk id="4" creationId="{6F7EB314-E586-5548-223A-D28799B0C605}"/>
          </ac:inkMkLst>
        </pc:inkChg>
      </pc:sldChg>
      <pc:sldChg chg="delSp mod">
        <pc:chgData name="Siddhesh Gunjal" userId="1024ecb43d19158b" providerId="LiveId" clId="{B6ECAF86-0436-4B75-965A-D40D987675FC}" dt="2023-03-19T08:46:39.596" v="0" actId="478"/>
        <pc:sldMkLst>
          <pc:docMk/>
          <pc:sldMk cId="3651386268" sldId="294"/>
        </pc:sldMkLst>
        <pc:inkChg chg="del">
          <ac:chgData name="Siddhesh Gunjal" userId="1024ecb43d19158b" providerId="LiveId" clId="{B6ECAF86-0436-4B75-965A-D40D987675FC}" dt="2023-03-19T08:46:39.596" v="0" actId="478"/>
          <ac:inkMkLst>
            <pc:docMk/>
            <pc:sldMk cId="3651386268" sldId="294"/>
            <ac:inkMk id="2" creationId="{3AFA68FF-561C-952C-F4C5-3966FC1E1CF1}"/>
          </ac:inkMkLst>
        </pc:inkChg>
      </pc:sldChg>
      <pc:sldChg chg="addSp delSp modSp mod">
        <pc:chgData name="Siddhesh Gunjal" userId="1024ecb43d19158b" providerId="LiveId" clId="{B6ECAF86-0436-4B75-965A-D40D987675FC}" dt="2023-03-19T08:48:06.100" v="12" actId="478"/>
        <pc:sldMkLst>
          <pc:docMk/>
          <pc:sldMk cId="3257982943" sldId="326"/>
        </pc:sldMkLst>
        <pc:inkChg chg="add del mod">
          <ac:chgData name="Siddhesh Gunjal" userId="1024ecb43d19158b" providerId="LiveId" clId="{B6ECAF86-0436-4B75-965A-D40D987675FC}" dt="2023-03-19T08:48:06.100" v="12" actId="478"/>
          <ac:inkMkLst>
            <pc:docMk/>
            <pc:sldMk cId="3257982943" sldId="326"/>
            <ac:inkMk id="2" creationId="{40F56421-0840-F91E-4AD5-CEC2BFFC11D1}"/>
          </ac:inkMkLst>
        </pc:inkChg>
      </pc:sldChg>
      <pc:sldChg chg="addSp delSp mod">
        <pc:chgData name="Siddhesh Gunjal" userId="1024ecb43d19158b" providerId="LiveId" clId="{B6ECAF86-0436-4B75-965A-D40D987675FC}" dt="2023-03-19T11:13:09.924" v="15"/>
        <pc:sldMkLst>
          <pc:docMk/>
          <pc:sldMk cId="3444988285" sldId="328"/>
        </pc:sldMkLst>
        <pc:inkChg chg="del">
          <ac:chgData name="Siddhesh Gunjal" userId="1024ecb43d19158b" providerId="LiveId" clId="{B6ECAF86-0436-4B75-965A-D40D987675FC}" dt="2023-03-19T08:46:47.427" v="4" actId="478"/>
          <ac:inkMkLst>
            <pc:docMk/>
            <pc:sldMk cId="3444988285" sldId="328"/>
            <ac:inkMk id="2" creationId="{38FA71DA-0835-6CEF-C829-08C3AF0BE20F}"/>
          </ac:inkMkLst>
        </pc:inkChg>
        <pc:inkChg chg="add">
          <ac:chgData name="Siddhesh Gunjal" userId="1024ecb43d19158b" providerId="LiveId" clId="{B6ECAF86-0436-4B75-965A-D40D987675FC}" dt="2023-03-19T11:13:09.924" v="15"/>
          <ac:inkMkLst>
            <pc:docMk/>
            <pc:sldMk cId="3444988285" sldId="328"/>
            <ac:inkMk id="3" creationId="{639F65B3-C87B-E486-AA38-52D522673ECB}"/>
          </ac:inkMkLst>
        </pc:inkChg>
      </pc:sldChg>
      <pc:sldChg chg="addSp delSp mod">
        <pc:chgData name="Siddhesh Gunjal" userId="1024ecb43d19158b" providerId="LiveId" clId="{B6ECAF86-0436-4B75-965A-D40D987675FC}" dt="2023-03-19T08:48:15.435" v="14" actId="478"/>
        <pc:sldMkLst>
          <pc:docMk/>
          <pc:sldMk cId="854015754" sldId="348"/>
        </pc:sldMkLst>
        <pc:inkChg chg="add del">
          <ac:chgData name="Siddhesh Gunjal" userId="1024ecb43d19158b" providerId="LiveId" clId="{B6ECAF86-0436-4B75-965A-D40D987675FC}" dt="2023-03-19T08:48:15.435" v="14" actId="478"/>
          <ac:inkMkLst>
            <pc:docMk/>
            <pc:sldMk cId="854015754" sldId="348"/>
            <ac:inkMk id="2" creationId="{4E0537F5-26BC-019C-00CF-2FE119F1671D}"/>
          </ac:inkMkLst>
        </pc:inkChg>
      </pc:sldChg>
      <pc:sldChg chg="addSp delSp mod">
        <pc:chgData name="Siddhesh Gunjal" userId="1024ecb43d19158b" providerId="LiveId" clId="{B6ECAF86-0436-4B75-965A-D40D987675FC}" dt="2023-03-19T11:13:09.924" v="15"/>
        <pc:sldMkLst>
          <pc:docMk/>
          <pc:sldMk cId="1611868943" sldId="399"/>
        </pc:sldMkLst>
        <pc:inkChg chg="del">
          <ac:chgData name="Siddhesh Gunjal" userId="1024ecb43d19158b" providerId="LiveId" clId="{B6ECAF86-0436-4B75-965A-D40D987675FC}" dt="2023-03-19T08:46:43.948" v="2" actId="478"/>
          <ac:inkMkLst>
            <pc:docMk/>
            <pc:sldMk cId="1611868943" sldId="399"/>
            <ac:inkMk id="4" creationId="{615366BE-BA03-5C3E-2CCF-1ECA8B2B0866}"/>
          </ac:inkMkLst>
        </pc:inkChg>
        <pc:inkChg chg="add">
          <ac:chgData name="Siddhesh Gunjal" userId="1024ecb43d19158b" providerId="LiveId" clId="{B6ECAF86-0436-4B75-965A-D40D987675FC}" dt="2023-03-19T11:13:09.924" v="15"/>
          <ac:inkMkLst>
            <pc:docMk/>
            <pc:sldMk cId="1611868943" sldId="399"/>
            <ac:inkMk id="6" creationId="{0DB5D7ED-EE1D-D6BF-81B1-F1EC17907F0B}"/>
          </ac:inkMkLst>
        </pc:inkChg>
      </pc:sldChg>
      <pc:sldChg chg="addSp delSp mod">
        <pc:chgData name="Siddhesh Gunjal" userId="1024ecb43d19158b" providerId="LiveId" clId="{B6ECAF86-0436-4B75-965A-D40D987675FC}" dt="2023-03-19T11:13:09.924" v="15"/>
        <pc:sldMkLst>
          <pc:docMk/>
          <pc:sldMk cId="1241854068" sldId="400"/>
        </pc:sldMkLst>
        <pc:inkChg chg="del">
          <ac:chgData name="Siddhesh Gunjal" userId="1024ecb43d19158b" providerId="LiveId" clId="{B6ECAF86-0436-4B75-965A-D40D987675FC}" dt="2023-03-19T08:46:45.874" v="3" actId="478"/>
          <ac:inkMkLst>
            <pc:docMk/>
            <pc:sldMk cId="1241854068" sldId="400"/>
            <ac:inkMk id="4" creationId="{B3E3E9BF-5566-AD23-D9B9-5D496275B4D1}"/>
          </ac:inkMkLst>
        </pc:inkChg>
        <pc:inkChg chg="add">
          <ac:chgData name="Siddhesh Gunjal" userId="1024ecb43d19158b" providerId="LiveId" clId="{B6ECAF86-0436-4B75-965A-D40D987675FC}" dt="2023-03-19T11:13:09.924" v="15"/>
          <ac:inkMkLst>
            <pc:docMk/>
            <pc:sldMk cId="1241854068" sldId="400"/>
            <ac:inkMk id="6" creationId="{24A35154-14EB-CB32-A5BD-F93D0C5B0BA8}"/>
          </ac:inkMkLst>
        </pc:inkChg>
      </pc:sldChg>
      <pc:sldChg chg="addSp delSp mod">
        <pc:chgData name="Siddhesh Gunjal" userId="1024ecb43d19158b" providerId="LiveId" clId="{B6ECAF86-0436-4B75-965A-D40D987675FC}" dt="2023-03-19T11:13:09.924" v="15"/>
        <pc:sldMkLst>
          <pc:docMk/>
          <pc:sldMk cId="608175665" sldId="401"/>
        </pc:sldMkLst>
        <pc:inkChg chg="del">
          <ac:chgData name="Siddhesh Gunjal" userId="1024ecb43d19158b" providerId="LiveId" clId="{B6ECAF86-0436-4B75-965A-D40D987675FC}" dt="2023-03-19T08:46:49.019" v="5" actId="478"/>
          <ac:inkMkLst>
            <pc:docMk/>
            <pc:sldMk cId="608175665" sldId="401"/>
            <ac:inkMk id="2" creationId="{EEFFFCC0-300F-1F8E-C4CE-4F6B16CC9E8D}"/>
          </ac:inkMkLst>
        </pc:inkChg>
        <pc:inkChg chg="add">
          <ac:chgData name="Siddhesh Gunjal" userId="1024ecb43d19158b" providerId="LiveId" clId="{B6ECAF86-0436-4B75-965A-D40D987675FC}" dt="2023-03-19T11:13:09.924" v="15"/>
          <ac:inkMkLst>
            <pc:docMk/>
            <pc:sldMk cId="608175665" sldId="401"/>
            <ac:inkMk id="3" creationId="{38B14ABB-022C-C616-E009-C7AEF72D1F26}"/>
          </ac:inkMkLst>
        </pc:inkChg>
      </pc:sldChg>
      <pc:sldChg chg="addSp delSp mod">
        <pc:chgData name="Siddhesh Gunjal" userId="1024ecb43d19158b" providerId="LiveId" clId="{B6ECAF86-0436-4B75-965A-D40D987675FC}" dt="2023-03-19T11:13:09.924" v="15"/>
        <pc:sldMkLst>
          <pc:docMk/>
          <pc:sldMk cId="4098235034" sldId="402"/>
        </pc:sldMkLst>
        <pc:inkChg chg="add del">
          <ac:chgData name="Siddhesh Gunjal" userId="1024ecb43d19158b" providerId="LiveId" clId="{B6ECAF86-0436-4B75-965A-D40D987675FC}" dt="2023-03-19T08:48:09.412" v="13" actId="478"/>
          <ac:inkMkLst>
            <pc:docMk/>
            <pc:sldMk cId="4098235034" sldId="402"/>
            <ac:inkMk id="4" creationId="{F4B1C2F5-08B5-E1A0-B84F-3BD50DFAD450}"/>
          </ac:inkMkLst>
        </pc:inkChg>
        <pc:inkChg chg="add">
          <ac:chgData name="Siddhesh Gunjal" userId="1024ecb43d19158b" providerId="LiveId" clId="{B6ECAF86-0436-4B75-965A-D40D987675FC}" dt="2023-03-19T11:13:09.924" v="15"/>
          <ac:inkMkLst>
            <pc:docMk/>
            <pc:sldMk cId="4098235034" sldId="402"/>
            <ac:inkMk id="6" creationId="{052C62FA-A3D8-4754-72CB-E6C265B8556E}"/>
          </ac:inkMkLst>
        </pc:inkChg>
      </pc:sldChg>
    </pc:docChg>
  </pc:docChgLst>
  <pc:docChgLst>
    <pc:chgData name="Siddhesh Gunjal" userId="1024ecb43d19158b" providerId="LiveId" clId="{84875DF1-9476-47A8-8197-1EA6A1B37D5B}"/>
    <pc:docChg chg="custSel modSld">
      <pc:chgData name="Siddhesh Gunjal" userId="1024ecb43d19158b" providerId="LiveId" clId="{84875DF1-9476-47A8-8197-1EA6A1B37D5B}" dt="2022-12-18T08:17:53.058" v="7"/>
      <pc:docMkLst>
        <pc:docMk/>
      </pc:docMkLst>
      <pc:sldChg chg="addSp delSp mod">
        <pc:chgData name="Siddhesh Gunjal" userId="1024ecb43d19158b" providerId="LiveId" clId="{84875DF1-9476-47A8-8197-1EA6A1B37D5B}" dt="2022-12-18T08:17:53.058" v="7"/>
        <pc:sldMkLst>
          <pc:docMk/>
          <pc:sldMk cId="3883652807" sldId="284"/>
        </pc:sldMkLst>
        <pc:inkChg chg="add">
          <ac:chgData name="Siddhesh Gunjal" userId="1024ecb43d19158b" providerId="LiveId" clId="{84875DF1-9476-47A8-8197-1EA6A1B37D5B}" dt="2022-12-18T08:17:53.058" v="7"/>
          <ac:inkMkLst>
            <pc:docMk/>
            <pc:sldMk cId="3883652807" sldId="284"/>
            <ac:inkMk id="2" creationId="{A64B0A87-9ABC-2394-F87E-76C0DB7E0CAF}"/>
          </ac:inkMkLst>
        </pc:inkChg>
        <pc:inkChg chg="del">
          <ac:chgData name="Siddhesh Gunjal" userId="1024ecb43d19158b" providerId="LiveId" clId="{84875DF1-9476-47A8-8197-1EA6A1B37D5B}" dt="2022-12-18T06:17:34.530" v="0" actId="478"/>
          <ac:inkMkLst>
            <pc:docMk/>
            <pc:sldMk cId="3883652807" sldId="284"/>
            <ac:inkMk id="4" creationId="{0BFA62AB-D831-E7DE-8E84-21900E940FC5}"/>
          </ac:inkMkLst>
        </pc:inkChg>
      </pc:sldChg>
      <pc:sldChg chg="addSp">
        <pc:chgData name="Siddhesh Gunjal" userId="1024ecb43d19158b" providerId="LiveId" clId="{84875DF1-9476-47A8-8197-1EA6A1B37D5B}" dt="2022-12-18T08:17:53.058" v="7"/>
        <pc:sldMkLst>
          <pc:docMk/>
          <pc:sldMk cId="3651386268" sldId="294"/>
        </pc:sldMkLst>
        <pc:inkChg chg="add">
          <ac:chgData name="Siddhesh Gunjal" userId="1024ecb43d19158b" providerId="LiveId" clId="{84875DF1-9476-47A8-8197-1EA6A1B37D5B}" dt="2022-12-18T08:17:53.058" v="7"/>
          <ac:inkMkLst>
            <pc:docMk/>
            <pc:sldMk cId="3651386268" sldId="294"/>
            <ac:inkMk id="2" creationId="{3AFA68FF-561C-952C-F4C5-3966FC1E1CF1}"/>
          </ac:inkMkLst>
        </pc:inkChg>
      </pc:sldChg>
      <pc:sldChg chg="addSp delSp mod">
        <pc:chgData name="Siddhesh Gunjal" userId="1024ecb43d19158b" providerId="LiveId" clId="{84875DF1-9476-47A8-8197-1EA6A1B37D5B}" dt="2022-12-18T08:17:53.058" v="7"/>
        <pc:sldMkLst>
          <pc:docMk/>
          <pc:sldMk cId="3444988285" sldId="328"/>
        </pc:sldMkLst>
        <pc:inkChg chg="add">
          <ac:chgData name="Siddhesh Gunjal" userId="1024ecb43d19158b" providerId="LiveId" clId="{84875DF1-9476-47A8-8197-1EA6A1B37D5B}" dt="2022-12-18T08:17:53.058" v="7"/>
          <ac:inkMkLst>
            <pc:docMk/>
            <pc:sldMk cId="3444988285" sldId="328"/>
            <ac:inkMk id="2" creationId="{38FA71DA-0835-6CEF-C829-08C3AF0BE20F}"/>
          </ac:inkMkLst>
        </pc:inkChg>
        <pc:inkChg chg="del">
          <ac:chgData name="Siddhesh Gunjal" userId="1024ecb43d19158b" providerId="LiveId" clId="{84875DF1-9476-47A8-8197-1EA6A1B37D5B}" dt="2022-12-18T06:17:42.684" v="3" actId="478"/>
          <ac:inkMkLst>
            <pc:docMk/>
            <pc:sldMk cId="3444988285" sldId="328"/>
            <ac:inkMk id="3" creationId="{37F206CC-E22A-4643-804C-62F3CA8F567D}"/>
          </ac:inkMkLst>
        </pc:inkChg>
      </pc:sldChg>
      <pc:sldChg chg="delSp mod">
        <pc:chgData name="Siddhesh Gunjal" userId="1024ecb43d19158b" providerId="LiveId" clId="{84875DF1-9476-47A8-8197-1EA6A1B37D5B}" dt="2022-12-18T06:17:57.580" v="6" actId="478"/>
        <pc:sldMkLst>
          <pc:docMk/>
          <pc:sldMk cId="838752595" sldId="329"/>
        </pc:sldMkLst>
        <pc:inkChg chg="del">
          <ac:chgData name="Siddhesh Gunjal" userId="1024ecb43d19158b" providerId="LiveId" clId="{84875DF1-9476-47A8-8197-1EA6A1B37D5B}" dt="2022-12-18T06:17:57.580" v="6" actId="478"/>
          <ac:inkMkLst>
            <pc:docMk/>
            <pc:sldMk cId="838752595" sldId="329"/>
            <ac:inkMk id="2" creationId="{99E6AD2D-9CCC-BE45-29FC-2CC844314B3E}"/>
          </ac:inkMkLst>
        </pc:inkChg>
      </pc:sldChg>
      <pc:sldChg chg="addSp">
        <pc:chgData name="Siddhesh Gunjal" userId="1024ecb43d19158b" providerId="LiveId" clId="{84875DF1-9476-47A8-8197-1EA6A1B37D5B}" dt="2022-12-18T08:17:53.058" v="7"/>
        <pc:sldMkLst>
          <pc:docMk/>
          <pc:sldMk cId="854015754" sldId="348"/>
        </pc:sldMkLst>
        <pc:inkChg chg="add">
          <ac:chgData name="Siddhesh Gunjal" userId="1024ecb43d19158b" providerId="LiveId" clId="{84875DF1-9476-47A8-8197-1EA6A1B37D5B}" dt="2022-12-18T08:17:53.058" v="7"/>
          <ac:inkMkLst>
            <pc:docMk/>
            <pc:sldMk cId="854015754" sldId="348"/>
            <ac:inkMk id="2" creationId="{4E0537F5-26BC-019C-00CF-2FE119F1671D}"/>
          </ac:inkMkLst>
        </pc:inkChg>
      </pc:sldChg>
      <pc:sldChg chg="addSp delSp mod">
        <pc:chgData name="Siddhesh Gunjal" userId="1024ecb43d19158b" providerId="LiveId" clId="{84875DF1-9476-47A8-8197-1EA6A1B37D5B}" dt="2022-12-18T08:17:53.058" v="7"/>
        <pc:sldMkLst>
          <pc:docMk/>
          <pc:sldMk cId="1611868943" sldId="399"/>
        </pc:sldMkLst>
        <pc:inkChg chg="add">
          <ac:chgData name="Siddhesh Gunjal" userId="1024ecb43d19158b" providerId="LiveId" clId="{84875DF1-9476-47A8-8197-1EA6A1B37D5B}" dt="2022-12-18T08:17:53.058" v="7"/>
          <ac:inkMkLst>
            <pc:docMk/>
            <pc:sldMk cId="1611868943" sldId="399"/>
            <ac:inkMk id="4" creationId="{615366BE-BA03-5C3E-2CCF-1ECA8B2B0866}"/>
          </ac:inkMkLst>
        </pc:inkChg>
        <pc:inkChg chg="del">
          <ac:chgData name="Siddhesh Gunjal" userId="1024ecb43d19158b" providerId="LiveId" clId="{84875DF1-9476-47A8-8197-1EA6A1B37D5B}" dt="2022-12-18T06:17:36.452" v="1" actId="478"/>
          <ac:inkMkLst>
            <pc:docMk/>
            <pc:sldMk cId="1611868943" sldId="399"/>
            <ac:inkMk id="6" creationId="{B5C8EDF1-3D19-E929-758B-0B8DF0B75255}"/>
          </ac:inkMkLst>
        </pc:inkChg>
      </pc:sldChg>
      <pc:sldChg chg="addSp delSp mod">
        <pc:chgData name="Siddhesh Gunjal" userId="1024ecb43d19158b" providerId="LiveId" clId="{84875DF1-9476-47A8-8197-1EA6A1B37D5B}" dt="2022-12-18T08:17:53.058" v="7"/>
        <pc:sldMkLst>
          <pc:docMk/>
          <pc:sldMk cId="1241854068" sldId="400"/>
        </pc:sldMkLst>
        <pc:inkChg chg="add">
          <ac:chgData name="Siddhesh Gunjal" userId="1024ecb43d19158b" providerId="LiveId" clId="{84875DF1-9476-47A8-8197-1EA6A1B37D5B}" dt="2022-12-18T08:17:53.058" v="7"/>
          <ac:inkMkLst>
            <pc:docMk/>
            <pc:sldMk cId="1241854068" sldId="400"/>
            <ac:inkMk id="4" creationId="{B3E3E9BF-5566-AD23-D9B9-5D496275B4D1}"/>
          </ac:inkMkLst>
        </pc:inkChg>
        <pc:inkChg chg="del">
          <ac:chgData name="Siddhesh Gunjal" userId="1024ecb43d19158b" providerId="LiveId" clId="{84875DF1-9476-47A8-8197-1EA6A1B37D5B}" dt="2022-12-18T06:17:40.708" v="2" actId="478"/>
          <ac:inkMkLst>
            <pc:docMk/>
            <pc:sldMk cId="1241854068" sldId="400"/>
            <ac:inkMk id="6" creationId="{DF2BB526-BA84-224E-5E19-916BF57259DE}"/>
          </ac:inkMkLst>
        </pc:inkChg>
      </pc:sldChg>
      <pc:sldChg chg="addSp delSp mod">
        <pc:chgData name="Siddhesh Gunjal" userId="1024ecb43d19158b" providerId="LiveId" clId="{84875DF1-9476-47A8-8197-1EA6A1B37D5B}" dt="2022-12-18T08:17:53.058" v="7"/>
        <pc:sldMkLst>
          <pc:docMk/>
          <pc:sldMk cId="608175665" sldId="401"/>
        </pc:sldMkLst>
        <pc:inkChg chg="add">
          <ac:chgData name="Siddhesh Gunjal" userId="1024ecb43d19158b" providerId="LiveId" clId="{84875DF1-9476-47A8-8197-1EA6A1B37D5B}" dt="2022-12-18T08:17:53.058" v="7"/>
          <ac:inkMkLst>
            <pc:docMk/>
            <pc:sldMk cId="608175665" sldId="401"/>
            <ac:inkMk id="2" creationId="{EEFFFCC0-300F-1F8E-C4CE-4F6B16CC9E8D}"/>
          </ac:inkMkLst>
        </pc:inkChg>
        <pc:inkChg chg="del">
          <ac:chgData name="Siddhesh Gunjal" userId="1024ecb43d19158b" providerId="LiveId" clId="{84875DF1-9476-47A8-8197-1EA6A1B37D5B}" dt="2022-12-18T06:17:44.420" v="4" actId="478"/>
          <ac:inkMkLst>
            <pc:docMk/>
            <pc:sldMk cId="608175665" sldId="401"/>
            <ac:inkMk id="3" creationId="{2C05B977-DD38-C044-00FE-11E31BD2008C}"/>
          </ac:inkMkLst>
        </pc:inkChg>
      </pc:sldChg>
      <pc:sldChg chg="addSp delSp mod">
        <pc:chgData name="Siddhesh Gunjal" userId="1024ecb43d19158b" providerId="LiveId" clId="{84875DF1-9476-47A8-8197-1EA6A1B37D5B}" dt="2022-12-18T08:17:53.058" v="7"/>
        <pc:sldMkLst>
          <pc:docMk/>
          <pc:sldMk cId="4098235034" sldId="402"/>
        </pc:sldMkLst>
        <pc:inkChg chg="add">
          <ac:chgData name="Siddhesh Gunjal" userId="1024ecb43d19158b" providerId="LiveId" clId="{84875DF1-9476-47A8-8197-1EA6A1B37D5B}" dt="2022-12-18T08:17:53.058" v="7"/>
          <ac:inkMkLst>
            <pc:docMk/>
            <pc:sldMk cId="4098235034" sldId="402"/>
            <ac:inkMk id="4" creationId="{F4B1C2F5-08B5-E1A0-B84F-3BD50DFAD450}"/>
          </ac:inkMkLst>
        </pc:inkChg>
        <pc:inkChg chg="del">
          <ac:chgData name="Siddhesh Gunjal" userId="1024ecb43d19158b" providerId="LiveId" clId="{84875DF1-9476-47A8-8197-1EA6A1B37D5B}" dt="2022-12-18T06:17:54.140" v="5" actId="478"/>
          <ac:inkMkLst>
            <pc:docMk/>
            <pc:sldMk cId="4098235034" sldId="402"/>
            <ac:inkMk id="6" creationId="{BC96F3FA-7665-1EAA-52E5-9E8640494EB5}"/>
          </ac:inkMkLst>
        </pc:inkChg>
      </pc:sldChg>
    </pc:docChg>
  </pc:docChgLst>
  <pc:docChgLst>
    <pc:chgData name="Siddhesh Gunjal" userId="1024ecb43d19158b" providerId="LiveId" clId="{F768AF6D-660C-44F4-A75A-2F603ADA478D}"/>
    <pc:docChg chg="undo custSel modSld">
      <pc:chgData name="Siddhesh Gunjal" userId="1024ecb43d19158b" providerId="LiveId" clId="{F768AF6D-660C-44F4-A75A-2F603ADA478D}" dt="2022-11-06T06:31:13.793" v="23"/>
      <pc:docMkLst>
        <pc:docMk/>
      </pc:docMkLst>
      <pc:sldChg chg="addSp delSp mod">
        <pc:chgData name="Siddhesh Gunjal" userId="1024ecb43d19158b" providerId="LiveId" clId="{F768AF6D-660C-44F4-A75A-2F603ADA478D}" dt="2022-11-06T06:31:13.793" v="23"/>
        <pc:sldMkLst>
          <pc:docMk/>
          <pc:sldMk cId="3883652807" sldId="284"/>
        </pc:sldMkLst>
        <pc:inkChg chg="del">
          <ac:chgData name="Siddhesh Gunjal" userId="1024ecb43d19158b" providerId="LiveId" clId="{F768AF6D-660C-44F4-A75A-2F603ADA478D}" dt="2022-11-06T04:21:51.125" v="15" actId="478"/>
          <ac:inkMkLst>
            <pc:docMk/>
            <pc:sldMk cId="3883652807" sldId="284"/>
            <ac:inkMk id="2" creationId="{FFEE9438-35F3-CFEE-D02C-40CE0A142BB2}"/>
          </ac:inkMkLst>
        </pc:inkChg>
        <pc:inkChg chg="add">
          <ac:chgData name="Siddhesh Gunjal" userId="1024ecb43d19158b" providerId="LiveId" clId="{F768AF6D-660C-44F4-A75A-2F603ADA478D}" dt="2022-11-06T06:31:13.793" v="23"/>
          <ac:inkMkLst>
            <pc:docMk/>
            <pc:sldMk cId="3883652807" sldId="284"/>
            <ac:inkMk id="4" creationId="{0BFA62AB-D831-E7DE-8E84-21900E940FC5}"/>
          </ac:inkMkLst>
        </pc:inkChg>
      </pc:sldChg>
      <pc:sldChg chg="modSp mod">
        <pc:chgData name="Siddhesh Gunjal" userId="1024ecb43d19158b" providerId="LiveId" clId="{F768AF6D-660C-44F4-A75A-2F603ADA478D}" dt="2022-11-06T04:21:42.844" v="14" actId="20577"/>
        <pc:sldMkLst>
          <pc:docMk/>
          <pc:sldMk cId="3651386268" sldId="294"/>
        </pc:sldMkLst>
        <pc:spChg chg="mod">
          <ac:chgData name="Siddhesh Gunjal" userId="1024ecb43d19158b" providerId="LiveId" clId="{F768AF6D-660C-44F4-A75A-2F603ADA478D}" dt="2022-11-06T04:21:42.844" v="14" actId="20577"/>
          <ac:spMkLst>
            <pc:docMk/>
            <pc:sldMk cId="3651386268" sldId="294"/>
            <ac:spMk id="401" creationId="{00000000-0000-0000-0000-000000000000}"/>
          </ac:spMkLst>
        </pc:spChg>
      </pc:sldChg>
      <pc:sldChg chg="addSp delSp mod">
        <pc:chgData name="Siddhesh Gunjal" userId="1024ecb43d19158b" providerId="LiveId" clId="{F768AF6D-660C-44F4-A75A-2F603ADA478D}" dt="2022-11-06T06:31:13.793" v="23"/>
        <pc:sldMkLst>
          <pc:docMk/>
          <pc:sldMk cId="3257982943" sldId="326"/>
        </pc:sldMkLst>
        <pc:inkChg chg="add del">
          <ac:chgData name="Siddhesh Gunjal" userId="1024ecb43d19158b" providerId="LiveId" clId="{F768AF6D-660C-44F4-A75A-2F603ADA478D}" dt="2022-11-06T04:22:33.383" v="21" actId="478"/>
          <ac:inkMkLst>
            <pc:docMk/>
            <pc:sldMk cId="3257982943" sldId="326"/>
            <ac:inkMk id="2" creationId="{40F56421-0840-F91E-4AD5-CEC2BFFC11D1}"/>
          </ac:inkMkLst>
        </pc:inkChg>
        <pc:inkChg chg="add">
          <ac:chgData name="Siddhesh Gunjal" userId="1024ecb43d19158b" providerId="LiveId" clId="{F768AF6D-660C-44F4-A75A-2F603ADA478D}" dt="2022-11-06T06:31:13.793" v="23"/>
          <ac:inkMkLst>
            <pc:docMk/>
            <pc:sldMk cId="3257982943" sldId="326"/>
            <ac:inkMk id="7" creationId="{9AF7282D-7B94-D118-154F-739B7770D2D5}"/>
          </ac:inkMkLst>
        </pc:inkChg>
      </pc:sldChg>
      <pc:sldChg chg="addSp delSp mod">
        <pc:chgData name="Siddhesh Gunjal" userId="1024ecb43d19158b" providerId="LiveId" clId="{F768AF6D-660C-44F4-A75A-2F603ADA478D}" dt="2022-11-06T06:31:13.793" v="23"/>
        <pc:sldMkLst>
          <pc:docMk/>
          <pc:sldMk cId="3444988285" sldId="328"/>
        </pc:sldMkLst>
        <pc:inkChg chg="del">
          <ac:chgData name="Siddhesh Gunjal" userId="1024ecb43d19158b" providerId="LiveId" clId="{F768AF6D-660C-44F4-A75A-2F603ADA478D}" dt="2022-11-06T04:22:16.148" v="17" actId="478"/>
          <ac:inkMkLst>
            <pc:docMk/>
            <pc:sldMk cId="3444988285" sldId="328"/>
            <ac:inkMk id="2" creationId="{4AD97654-0F1B-6174-1AEB-83F37EB96B2E}"/>
          </ac:inkMkLst>
        </pc:inkChg>
        <pc:inkChg chg="add">
          <ac:chgData name="Siddhesh Gunjal" userId="1024ecb43d19158b" providerId="LiveId" clId="{F768AF6D-660C-44F4-A75A-2F603ADA478D}" dt="2022-11-06T06:31:13.793" v="23"/>
          <ac:inkMkLst>
            <pc:docMk/>
            <pc:sldMk cId="3444988285" sldId="328"/>
            <ac:inkMk id="3" creationId="{37F206CC-E22A-4643-804C-62F3CA8F567D}"/>
          </ac:inkMkLst>
        </pc:inkChg>
      </pc:sldChg>
      <pc:sldChg chg="addSp delSp mod">
        <pc:chgData name="Siddhesh Gunjal" userId="1024ecb43d19158b" providerId="LiveId" clId="{F768AF6D-660C-44F4-A75A-2F603ADA478D}" dt="2022-11-06T06:31:13.793" v="23"/>
        <pc:sldMkLst>
          <pc:docMk/>
          <pc:sldMk cId="1611868943" sldId="399"/>
        </pc:sldMkLst>
        <pc:inkChg chg="del">
          <ac:chgData name="Siddhesh Gunjal" userId="1024ecb43d19158b" providerId="LiveId" clId="{F768AF6D-660C-44F4-A75A-2F603ADA478D}" dt="2022-11-06T04:22:19.148" v="18" actId="478"/>
          <ac:inkMkLst>
            <pc:docMk/>
            <pc:sldMk cId="1611868943" sldId="399"/>
            <ac:inkMk id="4" creationId="{E7209CBC-70B8-E04B-15B1-E60A8FB05ACD}"/>
          </ac:inkMkLst>
        </pc:inkChg>
        <pc:inkChg chg="add">
          <ac:chgData name="Siddhesh Gunjal" userId="1024ecb43d19158b" providerId="LiveId" clId="{F768AF6D-660C-44F4-A75A-2F603ADA478D}" dt="2022-11-06T06:31:13.793" v="23"/>
          <ac:inkMkLst>
            <pc:docMk/>
            <pc:sldMk cId="1611868943" sldId="399"/>
            <ac:inkMk id="6" creationId="{B5C8EDF1-3D19-E929-758B-0B8DF0B75255}"/>
          </ac:inkMkLst>
        </pc:inkChg>
      </pc:sldChg>
      <pc:sldChg chg="addSp delSp mod">
        <pc:chgData name="Siddhesh Gunjal" userId="1024ecb43d19158b" providerId="LiveId" clId="{F768AF6D-660C-44F4-A75A-2F603ADA478D}" dt="2022-11-06T06:31:13.793" v="23"/>
        <pc:sldMkLst>
          <pc:docMk/>
          <pc:sldMk cId="1241854068" sldId="400"/>
        </pc:sldMkLst>
        <pc:inkChg chg="del">
          <ac:chgData name="Siddhesh Gunjal" userId="1024ecb43d19158b" providerId="LiveId" clId="{F768AF6D-660C-44F4-A75A-2F603ADA478D}" dt="2022-11-06T04:22:10.069" v="16" actId="478"/>
          <ac:inkMkLst>
            <pc:docMk/>
            <pc:sldMk cId="1241854068" sldId="400"/>
            <ac:inkMk id="4" creationId="{44B859A7-73F8-1AD1-C692-351769668E2E}"/>
          </ac:inkMkLst>
        </pc:inkChg>
        <pc:inkChg chg="add">
          <ac:chgData name="Siddhesh Gunjal" userId="1024ecb43d19158b" providerId="LiveId" clId="{F768AF6D-660C-44F4-A75A-2F603ADA478D}" dt="2022-11-06T06:31:13.793" v="23"/>
          <ac:inkMkLst>
            <pc:docMk/>
            <pc:sldMk cId="1241854068" sldId="400"/>
            <ac:inkMk id="6" creationId="{DF2BB526-BA84-224E-5E19-916BF57259DE}"/>
          </ac:inkMkLst>
        </pc:inkChg>
      </pc:sldChg>
      <pc:sldChg chg="addSp delSp mod">
        <pc:chgData name="Siddhesh Gunjal" userId="1024ecb43d19158b" providerId="LiveId" clId="{F768AF6D-660C-44F4-A75A-2F603ADA478D}" dt="2022-11-06T06:31:13.793" v="23"/>
        <pc:sldMkLst>
          <pc:docMk/>
          <pc:sldMk cId="608175665" sldId="401"/>
        </pc:sldMkLst>
        <pc:inkChg chg="del">
          <ac:chgData name="Siddhesh Gunjal" userId="1024ecb43d19158b" providerId="LiveId" clId="{F768AF6D-660C-44F4-A75A-2F603ADA478D}" dt="2022-11-06T04:22:23.156" v="19" actId="478"/>
          <ac:inkMkLst>
            <pc:docMk/>
            <pc:sldMk cId="608175665" sldId="401"/>
            <ac:inkMk id="2" creationId="{13D018BF-7695-05F2-D37B-99433357020D}"/>
          </ac:inkMkLst>
        </pc:inkChg>
        <pc:inkChg chg="add">
          <ac:chgData name="Siddhesh Gunjal" userId="1024ecb43d19158b" providerId="LiveId" clId="{F768AF6D-660C-44F4-A75A-2F603ADA478D}" dt="2022-11-06T06:31:13.793" v="23"/>
          <ac:inkMkLst>
            <pc:docMk/>
            <pc:sldMk cId="608175665" sldId="401"/>
            <ac:inkMk id="3" creationId="{2C05B977-DD38-C044-00FE-11E31BD2008C}"/>
          </ac:inkMkLst>
        </pc:inkChg>
      </pc:sldChg>
      <pc:sldChg chg="addSp delSp mod">
        <pc:chgData name="Siddhesh Gunjal" userId="1024ecb43d19158b" providerId="LiveId" clId="{F768AF6D-660C-44F4-A75A-2F603ADA478D}" dt="2022-11-06T06:31:13.793" v="23"/>
        <pc:sldMkLst>
          <pc:docMk/>
          <pc:sldMk cId="4098235034" sldId="402"/>
        </pc:sldMkLst>
        <pc:inkChg chg="del">
          <ac:chgData name="Siddhesh Gunjal" userId="1024ecb43d19158b" providerId="LiveId" clId="{F768AF6D-660C-44F4-A75A-2F603ADA478D}" dt="2022-11-06T04:22:57.028" v="22" actId="478"/>
          <ac:inkMkLst>
            <pc:docMk/>
            <pc:sldMk cId="4098235034" sldId="402"/>
            <ac:inkMk id="4" creationId="{46575DFE-2794-93F8-2CD7-FF42083B2A71}"/>
          </ac:inkMkLst>
        </pc:inkChg>
        <pc:inkChg chg="add">
          <ac:chgData name="Siddhesh Gunjal" userId="1024ecb43d19158b" providerId="LiveId" clId="{F768AF6D-660C-44F4-A75A-2F603ADA478D}" dt="2022-11-06T06:31:13.793" v="23"/>
          <ac:inkMkLst>
            <pc:docMk/>
            <pc:sldMk cId="4098235034" sldId="402"/>
            <ac:inkMk id="6" creationId="{BC96F3FA-7665-1EAA-52E5-9E8640494EB5}"/>
          </ac:inkMkLst>
        </pc:ink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651105104"/>
        <c:axId val="1651108368"/>
      </c:barChart>
      <c:catAx>
        <c:axId val="1651105104"/>
        <c:scaling>
          <c:orientation val="minMax"/>
        </c:scaling>
        <c:delete val="1"/>
        <c:axPos val="l"/>
        <c:numFmt formatCode="General" sourceLinked="1"/>
        <c:majorTickMark val="out"/>
        <c:minorTickMark val="none"/>
        <c:tickLblPos val="nextTo"/>
        <c:crossAx val="1651108368"/>
        <c:crosses val="autoZero"/>
        <c:auto val="1"/>
        <c:lblAlgn val="ctr"/>
        <c:lblOffset val="100"/>
        <c:noMultiLvlLbl val="0"/>
      </c:catAx>
      <c:valAx>
        <c:axId val="1651108368"/>
        <c:scaling>
          <c:orientation val="minMax"/>
        </c:scaling>
        <c:delete val="1"/>
        <c:axPos val="b"/>
        <c:numFmt formatCode="0%" sourceLinked="1"/>
        <c:majorTickMark val="out"/>
        <c:minorTickMark val="none"/>
        <c:tickLblPos val="nextTo"/>
        <c:crossAx val="16511051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651105648"/>
        <c:axId val="1651108912"/>
      </c:barChart>
      <c:catAx>
        <c:axId val="1651105648"/>
        <c:scaling>
          <c:orientation val="minMax"/>
        </c:scaling>
        <c:delete val="1"/>
        <c:axPos val="l"/>
        <c:numFmt formatCode="General" sourceLinked="1"/>
        <c:majorTickMark val="out"/>
        <c:minorTickMark val="none"/>
        <c:tickLblPos val="nextTo"/>
        <c:crossAx val="1651108912"/>
        <c:crosses val="autoZero"/>
        <c:auto val="1"/>
        <c:lblAlgn val="ctr"/>
        <c:lblOffset val="100"/>
        <c:noMultiLvlLbl val="0"/>
      </c:catAx>
      <c:valAx>
        <c:axId val="1651108912"/>
        <c:scaling>
          <c:orientation val="minMax"/>
        </c:scaling>
        <c:delete val="1"/>
        <c:axPos val="b"/>
        <c:numFmt formatCode="0%" sourceLinked="1"/>
        <c:majorTickMark val="out"/>
        <c:minorTickMark val="none"/>
        <c:tickLblPos val="nextTo"/>
        <c:crossAx val="165110564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651106736"/>
        <c:axId val="1828323152"/>
      </c:barChart>
      <c:catAx>
        <c:axId val="1651106736"/>
        <c:scaling>
          <c:orientation val="minMax"/>
        </c:scaling>
        <c:delete val="1"/>
        <c:axPos val="l"/>
        <c:numFmt formatCode="General" sourceLinked="1"/>
        <c:majorTickMark val="out"/>
        <c:minorTickMark val="none"/>
        <c:tickLblPos val="nextTo"/>
        <c:crossAx val="1828323152"/>
        <c:crosses val="autoZero"/>
        <c:auto val="1"/>
        <c:lblAlgn val="ctr"/>
        <c:lblOffset val="100"/>
        <c:noMultiLvlLbl val="0"/>
      </c:catAx>
      <c:valAx>
        <c:axId val="1828323152"/>
        <c:scaling>
          <c:orientation val="minMax"/>
        </c:scaling>
        <c:delete val="1"/>
        <c:axPos val="b"/>
        <c:numFmt formatCode="0%" sourceLinked="1"/>
        <c:majorTickMark val="out"/>
        <c:minorTickMark val="none"/>
        <c:tickLblPos val="nextTo"/>
        <c:crossAx val="16511067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828327504"/>
        <c:axId val="1828320432"/>
      </c:barChart>
      <c:catAx>
        <c:axId val="1828327504"/>
        <c:scaling>
          <c:orientation val="minMax"/>
        </c:scaling>
        <c:delete val="1"/>
        <c:axPos val="l"/>
        <c:numFmt formatCode="General" sourceLinked="1"/>
        <c:majorTickMark val="out"/>
        <c:minorTickMark val="none"/>
        <c:tickLblPos val="nextTo"/>
        <c:crossAx val="1828320432"/>
        <c:crosses val="autoZero"/>
        <c:auto val="1"/>
        <c:lblAlgn val="ctr"/>
        <c:lblOffset val="100"/>
        <c:noMultiLvlLbl val="0"/>
      </c:catAx>
      <c:valAx>
        <c:axId val="1828320432"/>
        <c:scaling>
          <c:orientation val="minMax"/>
        </c:scaling>
        <c:delete val="1"/>
        <c:axPos val="b"/>
        <c:numFmt formatCode="0%" sourceLinked="1"/>
        <c:majorTickMark val="out"/>
        <c:minorTickMark val="none"/>
        <c:tickLblPos val="nextTo"/>
        <c:crossAx val="182832750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19-03-2023</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3-19T09:37:54.562"/>
    </inkml:context>
    <inkml:brush xml:id="br0">
      <inkml:brushProperty name="width" value="0.05292" units="cm"/>
      <inkml:brushProperty name="height" value="0.05292" units="cm"/>
    </inkml:brush>
  </inkml:definitions>
  <inkml:trace contextRef="#ctx0" brushRef="#br0">493 4942 2848 0,'0'0'18'0,"0"0"16"0,0 0 31 15,0 0 32-15,0 0 17 0,0 0 22 0,0-14 6 16,0 14 4-16,0 0-2 0,0 0-4 0,0 0-12 16,0 0-17-16,0 0-25 0,0 0-24 0,0-6-22 15,0 6-22-15,0 0-9 0,0 0-8 16,0 0-4-16,0 0-1 0,0 0-4 0,0 0 3 15,0 0-2-15,0 0 3 0,0 0 5 0,0 17-2 16,0-17 1-16,0 16 0 0,17-6 0 0,-17 1-2 16,0 4 1-16,0-2-1 0,0 2-1 0,9 0 7 15,-9 1 2-15,0 0-1 0,14-2 6 0,-14 1-3 16,13 0 6-16,-9-1 7 0,6 1 1 0,-3-4 8 16,0 1 1-16,2-2 10 0,-4-2 7 0,1-1 7 15,5-2 10-15,-2-2 9 0,2-1 2 16,9-2-2-16,6 0-9 0,5 0-10 0,10-21-2 15,11 21-4-15,3-33 3 0,13 10-7 0,2-2 0 16,10-4-1-16,2-2-15 0,11-4-1 0,-1-1-18 16,6-3-12-16,8 1 1 0,0-3-6 0,6-2 9 15,-1 1 30-15,-4 1 53 0,-9 1 42 0,-1 3 27 16,-14 3-18-16,-17 4-44 0,-10 4-39 0,-14 5-18 16,-9 4-12-16,-10 4-10 0,-8 4-6 0,-5 1-10 15,-7 4-9-15,1 3-4 0,-4-1-61 0,0 2-87 16,0 0-93-16,0 0-94 0,0 0-56 0,0 0-61 15,0 0-88-15,0 20-111 0,-20-20-291 16,20 19 67-16,0-4 185 0</inkml:trace>
  <inkml:trace contextRef="#ctx0" brushRef="#br0" timeOffset="2397.94">2811 5209 1962 0,'0'0'15'0,"-11"-9"1"0,11 9 1 16,0 0 8-16,0 0-6 0,0 0 4 0,0 0 12 15,0 0 12-15,0 0 5 0,0 0 9 0,0 0-6 16,-19 0-10-16,19 0 1 0,0 0 1 0,-14 0-1 16,14 0 1-16,0 0-8 0,-14 0-4 0,14 0 0 15,0 0-3-15,0 0 3 0,-6 0-1 0,6 0 4 16,0 0-1-16,0 0-2 0,0 0-3 0,0 0 0 16,0 0-3-16,0 0 3 0,0 0 3 0,0 0-2 15,0 0 4-15,0 0-1 0,0 0 2 0,0 0-2 16,0 0-6-16,0 0-7 0,0 0-5 0,0 0-6 15,0 0 4-15,0 0 4 0,0 0 7 16,0 0 6-16,0 0 2 0,0 0-3 0,23 0-5 16,-23 0-1-16,27 0-2 0,-13 0 6 0,3 14 6 15,3-14 2-15,3 0 10 0,2 0 2 0,3 0-4 16,0 11 0-16,3-11-2 0,3 0-2 0,2 7 2 16,2-7 3-16,3 5-7 0,1-5-4 0,3 3-3 15,1-3-5-15,2 3-2 0,5-2-1 0,1 0-6 16,3-1-7-16,4 2-1 0,6-2 0 0,5 0 10 15,4 0 3-15,5 0 1 0,6 0-6 0,4 0 1 16,4 0-1-16,3 0-2 0,-1 0-1 0,2 0-1 16,4 0 4-16,1 0 15 0,1 0 4 0,2 0-3 15,3 0-5-15,3 0-15 0,2-15-2 0,3 15-2 16,0 0-4-16,4-11-2 0,4 11-3 16,4-10 0-16,5 10 3 0,6-8-1 0,2 8 0 0,10-6-3 15,2 6 3-15,5-3 0 0,1 3-5 16,-1 0 6-16,-4 0-3 0,-2 0 1 0,-2 0 5 15,-5 0 3-15,-4 0 14 0,-5 0 10 0,-7 0 0 16,-2 0 11-16,-3 0-7 0,-6 0 4 0,-3 0 22 16,-9 0-7-16,-4 0 18 0,-6 0 13 0,-5-17-1 15,-8 17 9-15,-4 0 2 0,-7-11 11 0,-7 11 3 16,-8 0 9-16,-8-11-17 0,-8 11-15 0,-9-6-22 16,-6 6-29-16,-6-5-9 0,-8 5-19 15,-5-2-11-15,-3 0-3 0,-2 2-1 0,-1 0-18 0,-3 0 7 16,0 0-3-16,0 0-29 0,0 0-24 15,0 0-54-15,0 0-49 0,0 0-45 0,0 0-32 16,-19 0-29-16,19 0-51 0,0 0-65 0,-11 16-99 16,11-16-124-16,-11 11-291 0,11-11 32 0,-7 13 169 15</inkml:trace>
  <inkml:trace contextRef="#ctx0" brushRef="#br0" timeOffset="14479.08">450 6214 2511 0,'0'-4'12'0,"0"-1"4"0,12-2-1 0,-12 3 34 16,0-1 20-16,14 0 39 0,-14 0 37 0,0 3 0 16,6 0-9-16,-6 2-22 0,0 0-25 0,0 0-27 15,0 0-23-15,0-1-18 0,0 1-18 0,0 0-6 16,0 0-6-16,0 0-1 0,0 0 4 16,0 0 6-16,0 0 13 0,0 17 7 0,0-17 0 15,0 14-3-15,0-14-8 0,0 18-3 0,0-7-5 16,0 1 6-16,0 0 0 0,14 0 1 0,-14 1 6 15,0 3-4-15,0-2-3 0,11 2 3 0,-11-1-2 16,0-2 6-16,6 1 18 0,-6-1 0 0,0-3-7 16,3-1-3-16,0-2-18 0,-3 0-2 0,0-4 39 15,3-1 34-15,-3-1 35 0,2 0 34 0,-2-1-12 16,2 0-23-16,2 0-37 0,6 0-31 0,0-18-27 16,7 18-11-16,7-26 2 0,10 6-6 0,9-3 6 15,10-2 1-15,6-5 19 0,11 0-2 16,7-3 0-16,8-1-7 0,5-1-21 0,5 0 5 15,3 0-4-15,2-1 17 0,3 1 31 0,1 1 15 16,-7 2 29-16,1 3 12 0,-10 1-6 0,-9 2 5 16,-7 5-9-16,-9 1-19 0,-12 4-8 0,-13 3-6 15,-4 1 4-15,-14 6-3 0,-3-1-5 0,-8 3-20 16,-3 2-20-16,-1 0-13 0,-3 2-3 0,-2 0-4 16,0 0-6-16,0 0-7 0,0 0-13 0,0 0-44 15,0 0-55-15,0 0-75 0,0 0-99 0,0 17-116 16,-19-17-147-16,19 18-185 0,0-2-313 0,-9-3 168 15</inkml:trace>
  <inkml:trace contextRef="#ctx0" brushRef="#br0" timeOffset="16833.93">516 7355 2732 0,'0'-3'10'0,"3"-1"1"15,-3 1 21-15,0 1 28 0,0 0 29 0,3-2 33 16,-3 2 11-16,0 1 2 0,2 0-18 0,-2 0-15 15,0 1-19-15,0 0-21 0,0 0-18 0,0 0-16 16,0 0-11-16,0 0-2 0,0 0-3 16,0 0 1-16,0 0 1 0,0 0 3 0,0 0 4 0,0 0 0 15,0 0-4-15,0 0-3 0,0 0 16 16,0 0 35-16,0 0 20 0,0 13 1 0,0-13-19 16,0 0-36-16,0 16-17 0,0-16-5 0,0 17 16 15,0-8 5-15,0 0 0 0,0 1 3 0,0 0-16 16,0 1-5-16,0 1-8 0,0 0-4 0,0 0 0 15,19 0-3-15,-19 1 3 0,14-3-3 0,-14 0 2 16,14 0 1-16,-14-1 0 0,12 0 1 0,-12-3 5 16,8-1 34-16,-8 0 36 0,6-2 39 0,-6-1 22 15,8-1-4-15,-2-1-23 0,3 0-18 16,5 0-1-16,6-18 10 0,8 18 30 0,9-27 9 0,7 7-3 16,8-4-26-16,7-5-29 0,5-5-21 15,9-4 14-15,3-3 22 0,6 1 16 0,0-2 10 16,5 1-39-16,1 0-40 0,2 3-27 0,2 2-5 15,-4 3 58-15,-1 3 40 0,-6 3 21 0,-10 3 0 16,-5 3-50-16,-10 6-24 0,-15 4-16 0,-12 1-8 16,-9 4-10-16,-7 4-11 0,-9-1-7 0,2 1-8 15,-6 2 2-15,0 0-4 0,0 0-3 0,0 0 4 16,0 0-5-16,0 0-5 0,0 0-54 0,-15 0-100 16,15 0-168-16,-19 21-218 0,5-21-136 15,2 13-157-15,-2-13-141 0,-1 21-258 0,1-11 191 16</inkml:trace>
  <inkml:trace contextRef="#ctx0" brushRef="#br0" timeOffset="21271.82">8415 5715 2541 0,'-1'11'-5'16,"-1"-11"0"-16,1 0-2 0,1 0 6 0,0 0 25 0,0 0 24 16,0 0 35-16,0 0 25 0,0 0 8 15,0 0 0-15,0 0-10 0,0 0-11 0,0 0-13 16,0 0-11-16,0 0-10 0,0 0-9 0,0 0-5 15,0 0-3-15,14 0-4 0,-14 0 10 0,17 0 13 16,-3 0 12-16,1 0 4 0,7 0-2 0,1 0-10 16,3 0-15-16,1-11-8 0,2 11-5 0,1 0-1 15,-1 0-3-15,1 0-2 0,-3 0-12 0,1 0-4 16,-4 0-13-16,-1 16-7 0,-5-16-1 0,0 0-5 16,-6 20 6-16,0-20-1 0,-5 21 1 0,-3-6 3 15,-2 3 4-15,-2 3 1 0,0 2 3 16,0 2-2-16,-19 1 1 0,19 2 8 0,-28 1 29 15,10 0 7-15,1-1-1 0,-5 1-1 0,0-1-37 16,4 0 2-16,-4 0 20 0,3-3 6 0,-1 0 1 16,-2-3-12-16,2 2-18 0,2-1-5 0,-1-2-4 15,0-2 3-15,2 0 5 0,2-2 22 0,4 1 22 16,2-2 28-16,3-3 19 0,1-2 0 0,3 0 14 16,2 1 15-16,0-3 9 0,0 0 26 0,0-1 5 15,19 1-16-15,-19 0-9 0,17-1-24 0,-17 0-20 16,23-1-11-16,-23 1-15 0,19-1-24 0,-7 0-17 15,-2-1-18-15,0 1-12 0,-2-1 0 0,1 0-8 16,-2 2 0-16,-3-1-1 0,2 1-5 0,2 1 15 16,-3 2-2-16,-2 1 0 0,-1 4 5 15,-1 1-8-15,-1 0 1 0,0 4 2 0,0 1-2 16,0 1 5-16,0 1 2 0,0 1-2 0,0 0-3 16,-23 0-8-16,23 1 5 0,0 1 3 0,-20-1 2 15,20-1 1-15,-16 1 0 0,16-1-11 0,-14-2 9 16,14 0-1-16,-12 0-10 0,12-2 14 0,-11-1-11 15,6-2 4-15,1-1 9 0,-1-1-3 0,0-4 25 16,4 0 29-16,-1-1 6 0,1-1 9 0,-1 0-7 16,1-1-21-16,1 1 2 0,0 0-1 0,0 1-3 15,-2 0-5-15,1 0-8 0,-1 1-2 0,2 0 0 16,-3 1 5-16,0 1-3 0,0 1-7 16,-4 0-14-16,1 2-3 0,0-1-7 0,-3 0 3 15,-1 1-1-15,0 0 4 0,-3-1-1 0,1 1-6 16,-2-3 5-16,0 2-5 0,-2-2-14 0,1 0-58 15,-4-1-68-15,-1-3-117 0,0 1-147 0,0-3-106 16,1-2-59-16,-2 0-21 0,0-3-31 0,1-3-66 16,0 0-292-16,1 0-32 0,-2-22 196 0</inkml:trace>
  <inkml:trace contextRef="#ctx0" brushRef="#br0" timeOffset="22144.7">9615 6181 4120 0,'8'-11'32'16,"-2"2"49"-16,0 3 50 0,-1-1 57 0,0-3 46 16,-4 4 28-16,1 3 37 0,-2-1 23 0,0 4-25 15,0-3-57-15,0 2-80 0,0 1-78 0,0 0-59 16,0 0-33-16,0 0 0 0,0 0-6 0,0 0 5 16,0 0 15-16,0 23-8 0,-20-23 13 0,20 31-4 15,0-8-9-15,-19 7 11 0,19 5-17 0,0 5 11 16,-17 6 7-16,17 2-12 0,0 5-36 0,0 2-134 15,0 1-121-15,0-3-120 0,0 0-60 0,0-3 1 16,0-4-30-16,0-2-47 0,0-4-106 0,0-4-237 16,0-6 83-16,0-3 168 0</inkml:trace>
  <inkml:trace contextRef="#ctx0" brushRef="#br0" timeOffset="22434.82">9421 6662 3791 0,'0'-17'5'0,"25"0"-3"0,-25-1 32 16,22 3 37-16,-10-2 19 0,-12 3 20 0,14 4-26 16,-14 3-38-16,0 3-30 0,8 0-17 0,-8 2-3 15,0 2-2-15,0 0 7 0,-26 0-3 0,26 0-5 16,-31 0 5-16,11 22 0 0,-2-22 0 0,0 21-2 16,0-21-29-16,2 25-36 0,0-12-25 15,3 2-27-15,2-1 4 0,2-1 23 0,1 0 24 16,4 0 26-16,3-3 23 0,5 1 13 0,0-2 4 15,0 0 8-15,0-2 0 0,27 0-2 0,-27-2-2 16,31 0 0-16,-11-2 0 0,0 0 0 0,3-1 6 16,-1-1 2-16,1 0-5 0,0-1 5 0,-1 0-8 15,0 0-4-15,-4 0-4 0,3 0-91 0,-4 0-93 16,-2 0-128-16,-1 0-211 0,-1 0-246 0,-1 0 77 16,-1-13 126-16</inkml:trace>
  <inkml:trace contextRef="#ctx0" brushRef="#br0" timeOffset="23162.57">9643 6709 4146 0,'20'0'18'0,"-20"0"40"0,25 0 63 0,-11 0 93 16,-2-21 104-16,-1 21 83 0,2 0 37 0,-2-17-35 16,-2 17-85-16,-3 0-97 0,0 0-85 0,-1-10-52 15,-2 10-37-15,-3 0-24 0,2 0-19 0,-2 0-10 16,0 0 6-16,0 0-7 0,0 0 5 0,0 0 2 15,0 0-8-15,0 0 5 0,0 0 1 0,0 0 5 16,0 0-1-16,0 0 2 0,0 0-1 0,0 0-3 16,0 0 5-16,0 0 0 0,15 0-2 0,-15 0 2 15,12 0-6-15,-12 0 5 0,18 0 0 0,-18-20-4 16,17 20 5-16,-17-13-6 0,15 13 1 16,-9-17 2-16,2 7-1 0,-2 0 0 0,-1 0-4 15,0 0 4-15,-2 0 2 0,1 0-3 0,-2 0 2 16,-1 1-3-16,-1 0-9 0,0 1 4 0,0 0-2 15,0 2-5-15,0 0-2 0,0 2-22 0,0 0-6 16,0 2-1-16,-20 0 2 0,20 2 19 0,-14 0 9 16,14 0 2-16,-18 17 12 0,7-17-1 0,0 21 1 15,-1-6 2-15,1 1-10 0,0 1 4 0,3 2-4 16,0 1-1-16,-1 0 0 0,4 1-23 0,1-1-28 16,1 1-9-16,1 0-2 0,2-2 3 0,0 1 8 15,0-1-14-15,0-2-9 0,25-2 4 0,-25 0 14 16,23-2 22-16,-7-2 15 0,-1-4 12 15,4 0 12-15,-1-4 3 0,1 0 1 0,4-3 5 16,0 0-5-16,2 0 3 0,2-23-7 0,-1 23-6 16,-1-28 10-16,1 9-3 0,-3-1 11 0,1-2 5 15,-3-1-13-15,-2-1 0 0,-2-2 2 0,-1-2 43 16,-4 0 25-16,2-1 6 0,-5-1 3 0,0-2-29 16,-1 1-3-16,-2-2 10 0,-2 0 11 0,-1-2 16 15,-2 2 8-15,1 3-10 0,-2-1 6 0,0 4-9 16,0 2-7-16,0 2 9 0,0 5-8 0,0 4-20 15,0 4-21-15,0 0-20 0,0 4-19 16,0 2-11-16,-13 3-3 0,13 1 5 0,0 0 2 16,0 0 9-16,-9 17 0 0,9-17 11 0,-9 25-5 15,4-5-4-15,-1 4 7 0,1 5-14 0,-1 3 3 16,3 3 7-16,0 4-2 0,1 3 1 0,1 0-2 16,1 2-22-16,-2-3-40 0,2 1-24 0,-1-3-44 15,1-1-19-15,-2-3-11 0,2-3-35 0,0 0-36 16,-1-5-14-16,1-3 4 0,0-2 18 0,0-4 49 15,0-3 23-15,0-2 19 0,0-3 17 0,18-3 7 16,-18-2 2-16,0-3-16 0,20 0-26 0,-20-2-47 16,14 0-58-16,-14 0-75 0,14-17-64 0,-8 17-71 15,2-23-142-15,-2 7-99 0,-1-2 119 16</inkml:trace>
  <inkml:trace contextRef="#ctx0" brushRef="#br0" timeOffset="23343.08">10006 6577 2903 0,'-3'0'5'16,"3"0"2"-16,0 0 17 0,0 13 39 0,0-13 45 15,18 0 37-15,-18 0 10 0,17 0-26 0,-17 8-48 16,22-8-38-16,-22 0-29 0,25 5-12 0,-13-5-2 16,1 5-4-16,1-2 0 0,1 0-77 15,1 1-91-15,-1-1-98 0,2 1-139 0,0-1-158 0,0 0-180 16,4-2 100-16</inkml:trace>
  <inkml:trace contextRef="#ctx0" brushRef="#br0" timeOffset="23822.92">10438 6524 3364 0,'11'0'0'0,"0"0"-1"16,-3 0 1-16,0 0 0 0,-1 0 10 0,-2 0 21 15,-2 0 6-15,-1 0-5 0,-2 0-8 0,0 0-22 16,0 0-6-16,0 0 8 0,-17 0-2 16,17 0 0-16,-22 0 2 0,6 0-4 0,-4 0 2 15,0 16-2-15,-2-16-2 0,-1 0 0 0,0 13-4 16,1-13 2-16,2 0-3 0,0 11-1 0,4-11-5 16,2 10 0-16,4-10-3 0,2 10-3 0,3-5 12 15,4 1-1-15,1 1 4 0,0 0 6 0,0 0-2 16,20 1 1-16,-20-1 1 0,26-2-2 0,-9 2 0 15,0-3 0-15,3-1 0 0,1 0 2 0,-3-2-2 16,4 0 4-16,-4-1 5 0,1 0 25 0,0 0 26 16,-4 0 20-16,-1 0 13 0,-1-17-16 0,-3 17-10 15,1-14-17-15,0 14-2 0,-3-16 10 16,-2 16 8-16,2-16 13 0,-2 8 1 0,0-1 2 16,-1 2-9-16,0-2 0 0,-1 2 7 0,-2-1 0 15,1 1 8-15,0 1-3 0,0 2-7 0,-1-2-20 16,-2 4-20-16,0 0-19 0,0 0-19 0,0 2-14 15,0 0-2-15,0 0-2 0,0 0 5 0,0 0 8 16,0 0 3-16,0 21 7 0,0-21-9 0,0 22 2 16,0-6 5-16,-14 2-5 0,14 1 9 0,0 2-1 15,0 0-58-15,0 2-46 0,0 0-57 0,0-2-70 16,0 3-34-16,0-5-55 0,15 2-63 0,-15-2-47 16,0-3-83-16,0-1-155 0,14-4-36 0,-14-3 119 15</inkml:trace>
  <inkml:trace contextRef="#ctx0" brushRef="#br0" timeOffset="24023.1">10628 6683 3404 0,'0'-14'30'0,"0"-2"45"15,17 1 49-15,-17 1 51 0,0-2 17 0,15 0-15 16,-15 5-9-16,0 2-26 0,0 1-41 0,11 3-35 16,-11 0-39-16,0 4-31 0,0 0-10 0,0 1 7 15,0 0-4-15,0 0 7 0,0 19 7 0,0-19-6 16,0 28 5-16,0-9-4 0,0 2-1 0,0 5 5 15,0 2-9-15,0-1-59 0,0 2-65 0,17-2-76 16,-17 0-91-16,0-1-46 0,0-2-52 16,9-3-68-16,-9-3-152 0,0-3-132 0,0-7 115 15</inkml:trace>
  <inkml:trace contextRef="#ctx0" brushRef="#br0" timeOffset="24166.69">10624 6457 3486 0,'0'-26'-3'0,"0"5"5"0,0 1 24 0,22 3 10 16,-22-2 2-16,16 4-1 0,-16 4-26 0,0 2-9 16,15 4-6-16,-15 2-64 0,0 0-91 0,0 2-91 15,0 1-122-15,8 0-187 0,-8 0-190 0,8 21 89 16</inkml:trace>
  <inkml:trace contextRef="#ctx0" brushRef="#br0" timeOffset="24427.05">11062 6211 4816 0,'0'-13'48'0,"0"0"95"16,0-2 144-16,0 0 134 0,15 0 32 0,-15 3-23 16,0 3-106-16,0 4-124 0,0 0-81 0,0 2-80 15,0 1-41-15,0 2-13 0,0-1-6 16,0 1 8-16,0 0 2 0,0 0-1 0,-15 20 8 15,15-20 0-15,-20 29 3 0,20-9 3 0,-22 6 2 16,11 6-1-16,2 7-1 0,9 8 1 0,-11 1-61 16,11 5-83-16,0 3-113 0,0 1-156 0,0 1-83 15,0-4-28-15,0-2-14 0,0-2-5 0,0-3-47 16,17-2-143-16,-17-4-284 0,0-5 161 0</inkml:trace>
  <inkml:trace contextRef="#ctx0" brushRef="#br0" timeOffset="42489.99">482 8431 2859 0,'0'0'8'15,"0"0"-1"-15,0 0 10 0,0 0 31 0,0-16 23 16,0 16 36-16,0 0 30 0,0-12 14 0,0 12 11 16,0 0-1-16,0 0-11 0,0 0-27 0,0 0-32 15,0 0-23-15,0 0-30 0,0 0-18 0,0 0-8 16,0 0-13-16,0 0 3 0,0 0-4 0,0 0-1 16,0 0 2-16,0 0-2 0,0 0-2 0,0 0 1 15,0 0-3-15,0 0-1 0,0 0 11 0,0 0 15 16,0 19 18-16,0-19 5 0,0 21-5 0,0-8-15 15,0 1-15-15,20 2-2 0,-20 1 6 0,0 0 7 16,11-1 6-16,-11 1-3 0,0-2-7 16,9 2-6-16,-9-1-11 0,0 0 7 0,8-1-4 15,-8-1-2-15,3-1 6 0,-3 0-5 0,3-1 1 16,-3-2 3-16,4-1 0 0,-4-1 1 0,4-3 2 16,-2-1 0-16,-2-1 34 0,1-1 34 0,-1-2 29 15,6 0 13-15,1 0-25 0,7 0-34 0,6-17-21 16,11 17 1-16,9-26 10 0,10 11 21 0,12-5 9 15,4-4-13-15,12-1-16 0,6-3-21 0,4-1-16 16,-1-2 6-16,1 0 40 0,-4 1 58 0,-3 1 52 16,-10 2 44-16,-3 5-7 0,-15 2-21 0,-8 4-31 15,-13 4-46-15,-8 4-31 0,-7 2-43 16,-8 2-22-16,-1 1-12 0,-8 3-3 0,0-1 4 16,0 1-3-16,0 0 2 0,0 0 0 0,0 0-5 15,0 0 9-15,-17 0-41 0,17 0-86 0,-16 0-142 16,4 21-157-16,-4-21-108 0,-1 14-94 0,0-14-62 15,-6 21-141-15,6-7-256 0,-3-1 180 0</inkml:trace>
  <inkml:trace contextRef="#ctx0" brushRef="#br0" timeOffset="44504.5">3336 8590 2215 0,'0'0'20'0,"-9"0"4"0,9 0 0 0,-3 0 1 16,3 0-12-16,0 0 6 0,0 0 12 15,0 0 13-15,0 0 3 0,0 0 4 0,0 0 3 16,0 0-9-16,0 0-8 0,0 0-14 0,0 0-14 16,0 0-8-16,0 0-3 0,0 0 0 0,0 0 1 15,0 0 2-15,0 0-1 0,0 0 1 0,0 0 0 16,0 0 6-16,0 0 10 0,0 0 9 0,0 0 9 16,0 0-2-16,0 0-4 0,0 0-8 0,0 0 0 15,0 0-5-15,0 0 0 0,0 0-1 0,0 0-6 16,0 0 3-16,0 0-3 0,0 0 4 0,0 0 21 15,0 0 12-15,0 0 11 0,17 0 1 16,-17 0-16-16,26 0-8 0,-7 14-6 0,1-14 3 16,5 0 1-16,1 8-3 0,4-8 0 0,-2 0-7 15,4 0-2-15,4 5-2 0,3-5-6 0,4 0 2 16,7 3-7-16,1-2-4 0,8 0 5 0,3 0-2 16,6 0 13-16,5 1 10 0,1-1 4 0,5-1 7 15,3 1-12-15,2-1-8 0,6 0-7 0,8 0-11 16,9 0 13-16,4 0 13 0,10 0 5 0,8-15 13 15,4 15-4-15,7 0-10 0,2 0 2 0,4-13-2 16,0 13-6-16,1 0 1 0,-1-8 5 0,-3 8 0 16,-2 0 0-16,-5 0 0 0,-1 0-7 0,-9-3 9 15,-4 3 5-15,-6 0 4 0,-10-2 4 16,-7 1-7-16,-6-1 4 0,-8 1-3 0,-10-1-2 16,-7 1-6-16,-11-1-7 0,-12 0-9 0,-6 1-4 15,-11-1-6-15,-8 0-6 0,-6 2 5 0,-5-1-12 16,-7-1-2-16,-2 2-22 0,1 0-62 0,-1 0-65 15,0 0-92-15,0 0-82 0,0 0-54 0,0 0-67 16,-20 0-174-16,20 0-155 0,-28 0 113 0</inkml:trace>
  <inkml:trace contextRef="#ctx0" brushRef="#br0" timeOffset="45789.85">8263 8602 2474 0,'-1'1'0'0,"1"-1"0"16,0 0-1-16,0 0 1 0,0 0 2 0,0 0 13 16,0 0 17-16,0 0 20 0,0 0 19 0,0 0-1 15,0 0-3-15,0 0-14 0,0 0-20 0,0 0-6 16,0 0-12-16,0 0 1 0,0 0 7 0,0 0 0 15,0 0 7-15,0 0 1 0,0 0 2 16,23 0 6-16,-23 0 9 0,19 0 5 0,-19 0 9 0,29 0 1 16,-13 0-3-16,2 12-6 0,1-12-8 15,2 0-5-15,1 0 6 0,1 9 7 0,4-9 7 16,1 0 7-16,1 8-4 0,1-8-6 0,-1 4 0 16,1-4-11-16,2 3-2 0,-1-1 4 0,2-1-5 15,-1 0 6-15,1 0 4 0,2 0-4 0,3 0-2 16,-3-1-8-16,3 0-15 0,-1 0-10 0,1 0 0 15,3 0-6-15,1 0 3 0,3 0 9 0,0 0 3 16,4 0-4-16,2-13 0 0,2 13-10 0,3 0-11 16,0 0 7-16,-1 0-5 0,3 0 1 0,1 0 2 15,1 0-1-15,4 0 11 0,-2 0 7 0,1 0 7 16,4 0-3-16,1 0-5 0,0 0-2 16,1 0-2-16,-3 0 5 0,3 0 3 0,-3 0-3 15,1 0 10-15,-4 0-1 0,1 0-1 0,-2 0 3 16,2 0-9-16,-1 0 3 0,-2 0 0 0,1 9-6 15,1-9-4-15,1 0-3 0,1 0-2 0,-2 0 5 16,3 0 6-16,-4 6 13 0,-2-6 5 0,0 0-7 16,-2 0-6-16,-1 0-12 0,-4 0-8 0,-3 0 0 15,-1 0-7-15,-1 0 1 0,0 0-1 0,2 0 0 16,-4 0 9-16,1 0-9 0,6 0-3 0,2 0 0 16,1 0-3-16,3 0 3 0,3 0 3 15,3 0 3-15,2 0 3 0,1 0 1 0,2 0-5 16,-2 0-5-16,2 0-1 0,-2 0 1 0,2 0 6 15,-2 0 4-15,-1 0-7 0,1 0 1 0,-1 0 7 16,4 0 30-16,-1 0 14 0,1 0-4 0,0 0-4 16,4-14-25-16,-1 14-16 0,1 0-6 0,2-14-1 15,2 14-10-15,3 0 11 0,2-10 6 0,4 10-10 16,4 0 7-16,1 0-10 0,2 0 3 0,-1 0 3 16,1 0 8-16,-5 0-5 0,-5 14-6 0,-8-14 6 15,-5 0-6-15,-9 0 7 0,-5 0 8 0,-7 12-4 16,-8-12 3-16,-6 0-7 0,-3 0 7 0,-6 0-7 15,-6 0-3-15,-3 0 10 0,-8 0-7 0,-1 0 0 16,-5 0-4-16,-2 0-7 0,-3 0-39 0,0 0-96 16,0 0-96-16,0 0-114 0,0 0-104 15,0 0-83-15,-17 0-180 0,17 0-267 0,-25 0 145 16</inkml:trace>
  <inkml:trace contextRef="#ctx0" brushRef="#br0" timeOffset="47936.59">15127 8143 3378 0,'0'7'14'15,"0"-2"-4"-15,0-3 3 0,0 1 13 0,0-3 21 16,0 0 55-16,0 0 49 0,0 0 37 16,0 0 7-16,0 0-17 0,0 0-21 0,0 0-22 15,0 0-14-15,0 0-11 0,0 0-7 0,0 0 2 16,0 0 10-16,0 0 19 0,0 0-5 0,0 0-15 16,0 0-28-16,0 0-18 0,18 0 11 0,-18 0 22 15,27 0 20-15,-9 0 4 0,2 0-13 0,4 0-40 16,0 0-26-16,3 0-26 0,-1 0-14 0,1 0-2 15,0 0-5-15,1 0 7 0,-1 0-10 0,-3 0 2 16,0 0-1-16,-6 0-8 0,1 0 6 0,-5 0 1 16,-3 0-5-16,-5 0-98 0,-3 10-115 15,0-10-111-15,-3 0-103 0,0 0 15 0,0 0 6 0,0 0-29 16,0 10-44-16,-18-10-111 0,18 11-225 16,-19-5 16-16,19 1 156 0</inkml:trace>
  <inkml:trace contextRef="#ctx0" brushRef="#br0" timeOffset="48193.04">15173 8397 3706 0,'0'2'34'0,"0"2"25"0,0-4 43 16,0 0 58-16,20 0 21 0,-20 0 22 0,0 0-3 16,16 0-27-16,-16 0-26 0,0 0-7 0,0 0-9 15,12-13 0-15,-12 13 1 0,13 0-19 0,-6 0-27 16,3 0-19-16,2-8-20 0,2 8-11 15,0 0-5-15,5 0-5 0,-2-6-14 0,3 6-7 16,-2 0 3-16,1 0-8 0,0-2 0 0,-2 2-1 16,0-1-4-16,-3 1-3 0,0 0-44 0,-2 0-72 15,-1 0-72-15,0 0-69 0,-3 0-18 0,-2 0 0 16,1 0-19-16,0 0-52 0,0 0-73 0,-2 0-87 16,1 13-170-16,2-13-173 0,0 0 139 0</inkml:trace>
  <inkml:trace contextRef="#ctx0" brushRef="#br0" timeOffset="48600.18">15451 7935 3987 0,'18'-4'0'16,"-1"-1"5"-16,-1 1 26 0,-4 1 26 0,1-1 21 15,-13 2 18-15,15 0-21 0,-15 2-23 0,0 0-25 16,0 0-23-16,0 0-7 0,0 0-3 0,6 0 10 15,-6 0 3-15,8 15-4 0,-2-15 2 0,4 17-4 16,-3-17-2-16,4 22 2 0,2-10 4 0,-4-2-8 16,2 0 3-16,-2-1 2 0,0-1-5 0,1 0 8 15,1-1-2-15,-1 0 24 0,-2-3 45 0,1 0 40 16,1-1 48-16,-3-1 37 0,0-1 23 16,-4 1 35-16,1-2 5 0,-4 0-22 0,2 0-30 15,0 0-56-15,-2 0-32 0,0 0-40 0,0 0-35 16,0 0-19-16,0 0-27 0,0 0-10 0,0 0 5 15,0 0 6-15,0 4 61 0,0 1 18 0,0 4-6 16,-24 2-9-16,24 5-49 0,-25 2-13 0,8 5-3 16,-1 3-4-16,1 1 6 0,-2 3 0 0,1 2 0 15,-1 1 8-15,2 3-8 0,0 1 1 0,1 1 1 16,1-1 0-16,1 1 0 0,1-2-14 0,1-1-123 16,3-3-130-16,-1-3-135 0,3-3-98 0,2-2 21 15,0-4 19-15,2-3-4 0,2-5-28 16,1-3-56-16,0-3-130 0,0-4-191 0,0-2 141 15</inkml:trace>
  <inkml:trace contextRef="#ctx0" brushRef="#br0" timeOffset="49045.1">16082 7965 4441 0,'7'-7'52'16,"3"1"88"-16,-3-1 106 0,0 0 143 0,-1-1 63 15,0 3 6-15,-1 0-49 0,-2 2-97 0,-2 1-90 16,-1 1-79-16,0 0-49 0,0 1-41 0,0-1-26 15,0 1-16-15,0-1-13 0,0 0-11 0,0 1 0 16,0 0 4-16,0 0 4 0,0 0 8 0,-24 16 1 16,24-16 2-16,-21 19-3 0,7-8-1 0,-4 5 0 15,1 1 0-15,-3 0 1 0,1 0-2 0,-3 3 1 16,-1 1-3-16,1 2-6 0,1 0 5 16,-1 1-6-16,0 0-1 0,4 3 0 0,1-3-21 15,1 0-7-15,5-2-6 0,4-2-3 0,2-1 10 16,3-3 13-16,2-2 8 0,0-2 14 0,0 0 7 15,22-4-4-15,-22 0-12 0,25-2-40 0,-10-1-36 16,1-2-67-16,1-1-77 0,1-1-96 0,0-1-90 16,-1 0-46-16,0 0-9 0,-2 0 9 0,-1 0-33 15,2 0-58-15,-2-18-118 0,1 18-255 0,-1 0 128 16,2-17 171-16</inkml:trace>
  <inkml:trace contextRef="#ctx0" brushRef="#br0" timeOffset="49444.13">16351 8167 3711 0,'11'-5'43'0,"-1"0"55"0,-3 1 60 0,1-1 65 16,0-1 19-16,-2 2 8 0,-1 0 3 0,-1 2 1 16,-2 1-2-16,1 1-24 0,0-1-39 0,-3 0-66 15,0 1-60-15,2 0-38 0,-2 0-34 0,0 0 5 16,0 0-9-16,0 0 4 0,0 0-4 0,0 0-18 15,0 0-1-15,0 0 11 0,0 0 15 0,0 20 13 16,0-20 8-16,0 21-14 0,0-8-3 16,0 2-8-16,0 4 8 0,0 1-3 0,0-2-4 15,0 1 8-15,0-1-4 0,-17 1 4 0,17-1-21 16,-14-1-90-16,14 0-57 0,-19-3-61 0,5 0-19 16,3-3 56-16,-3-3 23 0,-3-2 43 0,0-4 28 15,0-2 32-15,0 0 29 0,-2 0 24 0,4-21 16 16,1 21-2-16,3-29 7 0,5 12-3 0,0-1 28 15,6-2 19-15,0-1 25 0,0 0 11 0,18-1-19 16,-18 3-4-16,28 0-22 0,-11 1-20 0,0 2-7 16,2 2-14-16,0 2-7 0,-2 2 6 0,-2 3-8 15,-2 2-2-15,-3 1-69 0,-10 2-68 16,13 2-97-16,-13 0-139 0,0 0-46 0,0 0-61 16,0 0-118-16,0 17-227 0,0-17 107 0,0 0 133 15</inkml:trace>
  <inkml:trace contextRef="#ctx0" brushRef="#br0" timeOffset="49689.23">16662 7895 4171 0,'9'-10'33'0,"-3"1"52"0,0 1 38 15,-3 2 44-15,4 0 7 0,-4 1-29 16,0 3-31-16,-2 0-47 0,-1 1-49 0,0 1-23 15,0 0-5-15,0 0 2 0,0 23 13 0,0-23-5 16,0 34 1-16,0-11 4 0,0 6 2 0,0 5 6 16,0 4-3-16,0 6-3 0,0 5-8 0,0 3-27 15,0 3-77-15,0 0-69 0,0 3-89 0,0-3-85 16,0-2-57-16,-23-5-87 0,23-4-137 0,-19-6-273 16,19-9 131-16,-21-6 157 0</inkml:trace>
  <inkml:trace contextRef="#ctx0" brushRef="#br0" timeOffset="49985.09">16536 8302 3916 0,'14'-20'12'0,"0"-1"38"15,-14 1 21-15,20 1 28 0,-9-3-9 0,-11 3-36 16,0 5-26-16,0 2-27 0,0 2-7 0,0 2-7 16,0 2 5-16,-20 4 0 0,20 2 4 0,-25 0 1 15,25 0 0-15,-23 19 4 0,9-19-2 0,1 28 4 16,2-9 3-16,1 1-7 0,0 3 1 0,3 2-2 15,-3 1-3-15,2-3 3 0,2 1-5 0,-1-3-22 16,-1-1-11-16,3-2-9 0,-1-3 8 0,4-3 25 16,-1-3 21-16,3-3 7 0,0-3 2 0,0 0-2 15,0-3 13-15,27 0 23 0,-27 0 16 0,26 0 15 16,-11 0-17-16,6-18-20 0,-4 18-16 16,3-13-16-16,0 13-5 0,-1-14-3 0,-1 14-1 15,-2-16-13-15,2 8-68 0,-4-1-92 0,-3 1-112 16,2 0-120-16,-4-1-66 0,-3 0-101 0,0 0-175 15,2-3 36-15,-3 1 137 0</inkml:trace>
  <inkml:trace contextRef="#ctx0" brushRef="#br0" timeOffset="50429.61">16724 8291 3837 0,'1'0'58'0,"2"15"58"0,0-15 75 0,2 0 95 16,0 0 70-16,-1 0 108 0,2 0 53 0,2 0 13 15,1 0-52-15,1-16-99 0,-2 16-74 16,-1 0-65-16,1-11-48 0,0 11-61 0,-2 0-56 15,-1-11-43-15,1 11-28 0,-3 0-4 0,0-6 0 16,2 6 0-16,-2 0 0 0,3-4 0 0,-1 4 0 16,-1 0 0-16,3 0 0 0,-1 0 0 0,1 0 0 15,1 0 0-15,0 0 0 0,-2 0 0 0,3 0 0 16,2 0-9-16,2 0-25 0,-2 0-20 0,1-19-25 16,2 19-6-16,0-28 23 0,0 9 15 0,-2-1 22 15,2-3 14-15,-3 0 5 0,0 0 2 0,1 2 1 16,-2 0-1-16,-1 2-1 0,0 0 3 0,-1 2 2 15,0 3 2-15,-2-2-3 0,0 2 0 16,-1 0 2-16,-2 4-2 0,0 0 1 0,0 4-11 16,-1 0-38-16,-2 2-35 0,0 2-36 0,0 1-3 15,0 1 32-15,0 0 17 0,-28 0 5 0,28 0-16 16,-38 23-25-16,15-23-17 0,-3 29 9 0,-2-10-11 16,-3 4-8-16,5 3-5 0,-4 2-22 0,4 6 4 15,3 0 14-15,4 2 19 0,-1 1 17 0,4 2 27 16,7 0-1-16,3 0 6 0,4-2 12 0,2-3 2 15,0-1 18-15,20-3 11 0,-20-3 10 0,33-4 3 16,-14-3 13-16,5-3-5 0,1-4-11 0,5-1-22 16,-4-2-44-16,5-4-33 0,0-1-40 0,0-1-37 15,2-2-52-15,-6 0-70 0,3-2-80 0,-4 0-106 16,1 0-250-16,-3 0-53 0,1 0 134 16</inkml:trace>
  <inkml:trace contextRef="#ctx0" brushRef="#br0" timeOffset="51104.07">15617 8634 3235 0,'0'1'13'0,"0"-1"2"15,0 0 3-15,0 0 26 0,0 0 36 0,0 0 44 16,0 0 40-16,-19 0 2 0,19 0-38 0,-12 0-33 15,12 0-26-15,-14 0 0 0,14 0 9 0,-16 0 0 16,10 0-9-16,6 0-15 0,-8 0-1 0,8 0 14 16,-4 12 26-16,4-12 38 0,-4 0 35 0,4 0 31 15,0 0 52-15,0 0 9 0,0 0-35 16,0 0-43-16,30 7-76 0,-10-7-15 0,5 0 32 16,6 2 36-16,8-2 25 0,7 0-11 0,10 0-28 15,6 0-23-15,6 0-33 0,10 0-33 0,13 0-27 16,10-17-22-16,9 17 43 0,8 0 26 0,4 0 23 15,7 0 19-15,1-10-11 0,-1 10 20 0,-2 0-17 16,-6 0-22-16,-5 0-35 0,-4 0-46 0,-18 0-5 16,-5 0 0-16,-12 0 0 0,-10 0 0 0,-14 0 0 15,-11 0 0-15,-15 0 0 0,-6 0 0 0,-6 0 0 16,-6 0 0-16,-7 0 0 0,-2 0 0 0,0 0 0 16,0 0 0-16,0 0 0 0,0 0-72 0,-23 0-137 15,23 0-175-15,-28 0-268 0,11 21-158 0,-3-21-75 16,-1 18-96-16,-2-8-148 0,0-10-36 15,-2 20 211-15</inkml:trace>
  <inkml:trace contextRef="#ctx0" brushRef="#br0" timeOffset="58233.11">18325 8208 2612 0,'0'0'19'0,"-17"13"4"0,17-13 16 16,0 7 30-16,0-7 29 0,0 0 46 0,0 0 40 16,0 0 31-16,0 0 13 0,0 0 4 15,0 0-7-15,0 0-23 0,0 0-25 0,0 0-16 16,0 0-4-16,0 0 2 0,0 0-16 0,0 0-38 16,0-13-45-16,0 13-39 0,0-17 19 0,14 5 18 15,-14-4 26-15,0-2 42 0,9-3-19 0,-9 0-4 16,11-2-15-16,-3-1-44 0,1-3-10 0,0 1 9 15,5-2 27-15,-1 1 4 0,1-2 7 0,3-1 8 16,-3 2-23-16,3-2 5 0,0 3 9 0,0-1-11 16,2 2 0-16,-1 0 11 0,1 3-12 15,-2 1-7-15,3 2 0 0,-3 1-4 0,0 1 4 0,0 2-1 16,0 2-9-16,-6 1-13 0,5 1-9 16,-3 4 4-16,-3-1 3 0,1 4 1 0,-5-1-11 15,0 3-8-15,-1 0-4 0,-2 3-11 0,0-1 0 16,-3 1-7-16,0 0-3 0,0 0 2 0,0 0-3 15,0 0 4-15,0 0-3 0,0 0-1 0,0 0 1 16,0 0-4-16,0 0 5 0,0 0-1 0,0 0 0 16,0 0 8-16,0 0-9 0,0 0 7 0,0 0 5 15,0 0-2-15,0 0 6 0,0 0-2 0,0 0-2 16,0 0 0-16,0 0-2 0,0 0 2 0,0 0 1 16,0 0-4-16,20 0 1 0,-3 0-1 15,3 0-2-15,7 0 1 0,7 0 0 0,0 0-2 16,6 0 2-16,0 0-1 0,4 0 0 0,-1 0 5 15,2-12 32-15,2 12 18 0,-2 0 16 0,-2-9 6 16,-3 9-25-16,-2-6-1 0,-7 6-3 0,-5-7 5 16,-3 4 7-16,-6 1-6 0,-7 0-12 0,-3-1-14 15,0 1-17-15,-4 1-6 0,-3 0-4 0,0 1-4 16,0-2 1-16,0 2-4 0,0 0-6 0,0 0 2 16,0 0-4-16,0 0-56 0,-21 0-52 0,21 0-89 15,-17 0-127-15,5 0-144 0,-2 0-148 0,0 16-70 16,-3-16-59-16,2 10-14 0,1-10-73 0,0 17-223 15,0-9 190-15</inkml:trace>
  <inkml:trace contextRef="#ctx0" brushRef="#br0" timeOffset="59447.9">19758 7271 2812 0,'0'-20'40'16,"0"9"21"-16,3 0 55 0,0 1 56 0,0 0 15 15,0-1 38-15,0 3-4 0,-1 0-4 0,-2 3-13 16,3 0-12-16,0 2-28 0,-3-1-41 0,0 2-42 15,0 1-52-15,0-1-26 0,0 1-17 0,0 1-1 16,0 0 5-16,0 0 0 0,0 0 7 0,0 20 2 16,-17-20 2-16,17 30-1 0,0-9 0 0,-17 6-3 15,17 3-1-15,-14 4 6 0,14 3-4 0,-13 2 3 16,6 1-5-16,0 1 1 0,-2-1 0 0,9-1 1 16,-5-2 4-16,2-3 2 0,0-3 0 0,3-5 1 15,-3-3 2-15,3-4-4 0,0-6 3 0,-3-3 4 16,3-3 2-16,0-3 77 0,0-2 30 15,-3-2-7-15,3 0-4 0,0-19-74 0,0 19-40 16,0-31 0-16,0 8 3 0,19-6-1 0,-19-2 5 16,0-3 0-16,18-3 3 0,-18 0-1 0,16-2 7 15,-16 0-4-15,14 0 1 0,-14 2 35 0,14 3 6 16,-5 1 25-16,-1 2 28 0,1 4-19 0,-3 5 8 16,5 1-17-16,-2 5-44 0,-4 4-9 0,4 2-26 15,-6 3-17-15,0 3 4 0,-3 1-15 0,0 2 0 16,2 1 20-16,-2 0 4 0,0 22 6 0,0-4 9 15,0 2-9-15,0 6 4 0,19 5 1 0,-19 5-5 16,17 1 8-16,-17 1-8 0,17 1 5 16,-17 0 3-16,14-1-12 0,-14-2 8 0,20 0-4 15,-9-2 1-15,-2-3 7 0,2-4-4 0,1-2 7 16,-1-5-11-16,1-2 8 0,-1-6 4 0,-1-2 9 16,-3-5 3-16,7-3-3 0,-4-2-8 0,0 0-5 15,3-18 0-15,1 18 0 0,-3-32 4 0,4 11 1 16,-1-4 7-16,-3-3-3 0,1-1 0 0,-1-5-8 15,2 0 12-15,-6-3 14 0,3 2 4 0,-3-2 4 16,0 0-15-16,2 2-17 0,-1 2 0 0,-5 2-8 16,3 3-1-16,2 3 5 0,-5 5-14 0,0 2-2 15,3 4-99-15,-6 3-92 0,3 4-82 0,-1 2-98 16,-2 3-16-16,0 1-40 0,0 1-25 16,0 0-25-16,0 0-53 0,0 24-187 0,0-24-17 15,0 26 128-15</inkml:trace>
  <inkml:trace contextRef="#ctx0" brushRef="#br0" timeOffset="59832.45">20438 7394 4256 0,'13'-21'8'0,"0"21"-2"0,-2-23 27 16,-1 23 38-16,-4-26 44 0,5 12 57 0,-2 1 45 15,-6 3 22-15,-1 10-7 0,1-13-24 16,-3 13-76-16,0-10-50 0,0 10-60 0,0-7-45 15,0 7-4-15,0 0-8 0,0 0 17 0,0 0 13 16,0 0-3-16,-14 0 0 0,14 23-4 0,-14-23 5 16,14 28 7-16,-13-8 1 0,13 2-4 0,-20 3-4 15,13 2 4-15,0 4 0 0,7 1 4 0,-9 1-8 16,1 0 0-16,5 0 7 0,0-1-7 0,0 0 15 16,3-2-1-16,0-2-3 0,0-3 3 0,0-1 0 15,0-4 1-15,0-1-5 0,0-4 5 0,0-2-5 16,0-3 13-16,19-1 4 0,-19-5 4 0,0 0 1 15,14-2-12-15,-14-2 0 0,13 0-5 0,-13 0 0 16,21 0 1-16,-12 0-6 0,5-19-3 16,0 19-3-16,3-13 6 0,0 13-6 0,0-16 9 15,-1 16-1-15,-3-16-5 0,1 16-5 0,-1-16-86 16,-2 9-66-16,0-2-82 0,-5 2-70 0,5-1-5 16,-8 2-46-16,3-1-68 0,-3 0-82 0,0-1-120 15,-3 1-251-15,0-3 91 0,0 1 164 0</inkml:trace>
  <inkml:trace contextRef="#ctx0" brushRef="#br0" timeOffset="60121.71">20807 7388 4139 0,'5'-12'5'0,"1"-2"39"15,2 2 44-15,-2 0 51 0,0-1 46 0,2 3 4 16,-5 2 5-16,0 2-9 0,-3 2-31 0,0 2-43 16,0 1-53-16,0 0-46 0,0 1-32 0,0 0-8 15,0 0 5-15,0 0 0 0,0 0 12 0,0 18 6 16,0-18-4-16,0 23 5 0,0-5-4 0,0 6 11 16,-17 2 0-16,17 3 0 0,0 5 10 0,0 0-11 15,0 3-33-15,0-1-82 0,0-1-82 0,0 1-80 16,0-2-72-16,0-3-43 0,0 0-63 15,0-3-62-15,0-3-118 0,0-5-199 0,-14-3 126 16,14-5 146-16</inkml:trace>
  <inkml:trace contextRef="#ctx0" brushRef="#br0" timeOffset="60402.5">20651 7348 4218 0,'0'-14'1'0,"23"2"20"0,-23 1 37 0,20 1 49 15,-20-1 37-15,20 4 11 0,-20 0-14 16,13 2-34-16,-13 2-34 0,0 2-35 0,0-2-22 0,0 2-12 16,0 0-4-16,0-1 3 0,0 2 11 15,0 0-10-15,0 0 42 0,0 0 12 0,0-1-6 16,0-1 6-16,0 2-43 0,0-3-12 0,20 0-8 16,-20-1 5-16,14 0-4 0,-14-1-4 0,28 0 7 15,-10 2-3-15,1-1 4 0,4 0 0 0,0 2 0 16,4-1-1-16,-3 1 5 0,3 1-1 0,-4 0-7 15,2 0 1-15,-7 0-11 0,-1 1-50 0,1 0-78 16,-1 0-97-16,-3 0-107 0,-2 0-91 0,-1 0-62 16,1 0-66-16,-4 19-145 0,4-19-118 0,-4 14 143 15</inkml:trace>
  <inkml:trace contextRef="#ctx0" brushRef="#br0" timeOffset="60633.03">21206 7373 4400 0,'20'0'2'0,"-11"0"43"0,-9 0 62 0,14 0 79 16,-6-18 92-16,-2 18 60 0,0 0 10 0,-4 0-55 15,-2-13-89-15,0 13-108 0,0 0-78 0,0 0-32 16,0 0-8-16,0 0-4 0,0 0 8 0,0 0 6 16,-16 0-1-16,16 17 14 0,0-17-4 0,-15 29 3 15,15-8 8-15,-14 4-12 0,14 3 8 16,-13 3 0-16,6 3-76 0,7 2-96 0,-10 0-112 15,6 1-101-15,1 0-30 0,-1 0-21 0,1-1-52 16,0-2-74-16,0-2-158 0,-2 0-235 0,2-7 159 16</inkml:trace>
  <inkml:trace contextRef="#ctx0" brushRef="#br0" timeOffset="60997.55">21502 7424 4454 0,'20'-10'-3'0,"-3"0"7"0,-3 1 27 0,0 1 35 16,-5-5 55-16,0 6 37 0,-4 2-5 0,-2 2-26 15,-3 2-52-15,0 0-52 0,0 1-30 0,0-2-9 16,0 2 0-16,0 0 2 0,0 0 7 0,0 0 4 16,-14 0 2-16,14 17 2 0,-12-17 0 0,12 16-3 15,-20-16-3-15,6 24 11 0,0-10-4 0,0 0-7 16,-2 1-1-16,-1 2-22 0,0-1-37 0,-3 0-11 15,0 0-16-15,0 0-4 0,0-3 36 0,-1 0 12 16,4-2 23-16,-3-1 15 0,6-3 9 0,3-1 5 16,2-2 2-16,1-1 5 0,4-3-1 0,2 1 7 15,-1-1-3-15,3 0 1 0,0 0 0 16,0 0-10-16,0 0 0 0,25 0-9 0,-25 0-3 16,26 0 4-16,-3 0-4 0,1 0 7 0,4 0-3 15,1 18-3-15,5-18 4 0,3 32-5 0,-1-13 4 16,1 5 4-16,-1 5-19 0,-4 2-83 0,3 3-126 15,-6 4-171-15,-6 5-198 0,-1 0-368 0,-2 4 17 16,-1 4 171-16</inkml:trace>
  <inkml:trace contextRef="#ctx0" brushRef="#br0" timeOffset="62489.19">18350 8266 2396 0,'1'-2'41'15,"2"-1"14"-15,2 1 18 0,-5 1 23 0,0 0-8 16,3-1 24-16,-3 2 18 0,0-1 9 0,0 1 5 16,0-1-5-16,0 0-6 0,0 1-13 0,0 0-21 15,0-1-14-15,0 1-19 0,0 0-11 0,0 0-9 16,0 0-12-16,0 0-12 0,0 0-8 0,0 0-10 16,0 0 5-16,0 0 54 0,0 0 18 0,0 20 33 15,0-20 9-15,0 25-39 0,17-5-12 0,-17 2-21 16,24 3-10-16,-12 2 0 0,3 2 8 15,3 1 1-15,0 1-5 0,-1-2-18 0,0 2-8 16,0-1-10-16,-4-1 0 0,2 0 1 0,-2-1-6 16,-3-2 1-16,0 0 0 0,-1-2 3 0,-1-1-2 15,-2-2 2-15,-3 0-5 0,0-3 4 0,2-3 9 16,-5 1 18-16,3-4 21 0,-3 0 2 0,0-2-8 16,3-3-26-16,-3-1-11 0,0-1 5 0,0-3 59 15,0 1 35-15,0-2 39 0,0-1 25 0,0 0-19 16,0 0 4-16,3 0-18 0,-3 0-17 0,0 0-19 15,0 0-24-15,0 0-13 0,0 0 1 0,0 0-10 16,0 0 1-16,0 0-3 0,0 0-7 16,0 0 2-16,0 0-1 0,0 0-4 0,0 0 1 15,0 0 1-15,0 0 6 0,0 0 7 0,0 0 3 16,0 0 12-16,0 0 2 0,0 0-7 0,0 0-27 16,0-11-24-16,0 11-22 0,25 0-11 0,-25-8 9 15,36 8 1-15,-16-7-6 0,8 7 4 0,1-8-4 16,5 4 0-16,0 2 2 0,4 0-4 0,-1 0 2 15,6 1 0-15,1 1 4 0,-1 0 3 0,2 0-2 16,-5 0 0-16,4 0 2 0,-7 0 17 0,-6 16 19 16,-2-16 10-16,-2 0 7 0,-7 0-20 0,-6 11-15 15,-3-11-12-15,-5 0-13 0,-3 0 7 16,-3 0-8-16,0 0 1 0,0 0-1 0,0 0-7 16,0 0 5-16,0 0 4 0,0 0 6 0,0 0-8 15,-17 0-83-15,17 0-93 0,0 0-127 0,-17 17-178 16,17-17-106-16,-16 0-51 0,16 16-49 0,-17-16-25 15,10 14-82-15,-3-14-307 0,2 12 173 0</inkml:trace>
  <inkml:trace contextRef="#ctx0" brushRef="#br0" timeOffset="63324.21">19939 8571 4787 0,'23'0'-7'0,"2"0"19"0,-2-16 59 16,-3 16 77-16,7-17 94 0,-13 17 48 0,-2 0-15 15,-4-11-69-15,-5 11-85 0,-3 0-80 0,0 0-51 16,0 0-5-16,0 0-2 0,0 0 18 0,-20 0 13 16,20 21-3-16,-28-21 3 0,9 23-3 0,-2-8-10 15,-6 1 1-15,4 2-7 0,0-1 3 0,-2 0 3 16,2 0 1-16,-1-1 2 0,7-2-2 15,0 0-8-15,5 0 4 0,4-3 4 0,-1 0 0 16,6-2 25-16,3-1 96 0,0 0 54 0,0-1 53 16,20 1 29-16,-20 1-60 0,32 0-17 0,-8 1-22 15,1 1-17-15,4 2-18 0,2-2-9 0,-2 1-11 16,2-1-30-16,-1-1-23 0,-5 1-30 0,-2-2-22 16,-3-1 0-16,-6-2 0 0,-2-1 0 0,-1-1 0 15,-4-1 0-15,-4 1 0 0,0-3 0 0,-3 0 0 16,0 1 0-16,0 1 0 0,0 3 0 0,0 0 0 15,-24 2 0-15,24 3 0 0,-23 2 0 0,9 1 0 16,-4 1 0-16,1 3 0 0,-4 0 0 16,0 1 0-16,-3 0 0 0,1-1 0 0,0 2 0 15,0 0-14-15,-2 0-89 0,2 0-110 0,-1-3-125 16,1 0-151-16,3-1-117 0,3-2-52 0,3-3-19 16,2-3-4-16,4-1 34 0,2-3-126 0,3-4-260 15,-1 0 168-15</inkml:trace>
  <inkml:trace contextRef="#ctx0" brushRef="#br0" timeOffset="63842.18">20313 8771 4512 0,'23'0'-3'0,"-6"-18"4"0,3 18 53 16,-6-13 103-16,6 1 122 0,-6 12 90 0,-2-13 26 15,-4 13-75-15,-5 0-117 0,0 0-101 0,1 0-84 16,-4 0-34-16,0 0 2 0,0 0 8 0,0 0 42 15,0 17 19-15,0-17 6 0,0 28 3 0,0-9 7 16,0 3 12-16,-21 2 11 0,21 0 1 0,-12 1-33 16,12 1-19-16,-17 3-18 0,17 1-7 0,-20 2-6 15,12 1-5-15,-1 1-4 0,3-1-1 0,-2 2-2 16,2-2 0-16,-2 0-1 0,2-5 5 0,3-1-1 16,-1-5-1-16,0-3 1 0,1-3-2 0,0-4 3 15,3-4 2-15,0-1 8 0,0-3 8 16,-4-2 5-16,4-1 68 0,0-1 20 0,0 0-11 0,0 0-9 15,0-19-72-15,0 19-29 0,0-31 4 16,0 10-4-16,18-7 2 0,-18-5 3 0,0-7-3 16,17-1 1-16,-17 1 2 0,6-1-5 0,-6 1 3 15,11 0 2-15,-5 2-1 0,0 4 0 0,2 3 0 16,-2 4 1-16,5-1-2 0,-2 4-1 0,2-1 5 16,1 4-4-16,-1 1 0 0,3 2 5 0,-1 2-4 15,-3 2 1-15,3 2 0 0,1 0-3 0,-3 3 0 16,-2 1 0-16,2 2-2 0,-2 2-3 0,-1 0-4 15,-2 2-4-15,3 2-3 0,-4 0-5 0,1 0-11 16,0 0-3-16,2 0-1 0,-2 19 4 16,1-19-1-16,0 22-5 0,0-9-18 0,-4 3-21 15,3 1-8-15,-5 0-28 0,1 1-40 0,-2 1-25 16,0 0-59-16,0 0-58 0,0 1-35 0,0 0-35 16,-20-1 4-16,20 0 2 0,-19 0-10 0,19-2-39 15,-28-2-65-15,11-3-88 0,0-3-211 0,0 0 4 16,-1-4 141-16</inkml:trace>
  <inkml:trace contextRef="#ctx0" brushRef="#br0" timeOffset="64353.9">20767 8828 3960 0,'8'-4'30'0,"-2"-1"16"0,2 1 52 0,-2-1 66 15,0 1 37-15,2 0 62 0,-2 1 21 0,-3 1 4 16,0 0-30-16,-3 0-61 0,0 2-73 0,0 0-74 16,0 0-50-16,0 0-20 0,0 0-13 0,0 0 9 15,0 0 16-15,0 0 8 0,0 15 5 0,0-15 5 16,-15 19-4-16,15-4-4 0,0 2 3 0,-17 3-1 16,17 0-2-16,-11 2 3 0,11 4 2 0,-7 1-10 15,7 0 1-15,-10 2 0 0,3 0 4 16,7 1 5-16,-6 0 3 0,5-1-2 0,-2-2-5 15,-1-3-4-15,1-3 0 0,3-2 1 0,-3-5 7 16,3-3 9-16,0-2 0 0,-3-5 15 0,3-1 0 16,0-2-3-16,0-1-8 0,0 0-11 0,0-18-18 15,0 18 0-15,0-31 4 0,17 9-4 0,-17-5 9 16,0-4-4-16,0-3 4 0,17-1-3 0,-17 0 4 16,0-1 4-16,13 1-6 0,-13 2 4 0,11 2-1 15,-2 3 2-15,0 2-4 0,-1-1 1 0,3 4-7 16,-2 1 0-16,2 1 5 0,1 4 0 0,-4 1 3 15,1 2 1-15,2 3-3 0,-2 1-8 0,-1 3 4 16,-2 2-11-16,4 1-8 0,-3 3 7 16,3 1-6-16,-2 0-1 0,-2 0 11 0,3 0 1 0,-1 27-4 15,1-27 16-15,-1 31-8 0,1-11 5 16,-1 4-5-16,-5 2-6 0,3 2-75 0,-3 0-55 16,0 3-47-16,-1 3-53 0,-2 0 21 0,0 3-19 15,0 0-17-15,0-1-59 0,0 1-61 0,-25 0-63 16,25-2-84-16,-17-2-204 0,17-6-58 0,-23-6 132 15</inkml:trace>
  <inkml:trace contextRef="#ctx0" brushRef="#br0" timeOffset="64536.68">20720 9024 3469 0,'20'-7'2'0,"5"1"2"0,-1 2 35 0,-4-4 52 16,6 1 40-16,-6 0 29 0,3 0-18 0,-2 3-48 15,-4 1-44-15,0-1-29 0,-3 1-12 0,1-2-8 16,-4 0 1-16,0 1-8 0,1 1-62 0,-4-1-66 16,1-1-87-16,-1 0-89 0,1-2-60 0,-1 2-73 15,-2 0-165-15,4-4-128 0,-4 0 118 0</inkml:trace>
  <inkml:trace contextRef="#ctx0" brushRef="#br0" timeOffset="64837">21317 8746 3764 0,'16'0'7'0,"-2"-1"1"16,-4-1 22-16,4 1 45 0,-4-2 43 0,1-1 38 16,-5 1 13-16,-3 2-32 0,-3 0-50 0,0 1-43 15,0 0-35-15,0 0-14 0,0 0-2 0,0 0 9 16,-17 0 1-16,17 0 2 0,-17 23-1 0,17-23-4 16,-23 23 2-16,9-9-4 0,-2 2 5 0,2 1-1 15,0 2-6-15,0 0 7 0,-1 2-5 0,1-2 5 16,3 4-2-16,-5 0-5 0,6 1 2 0,0 0-5 15,-1 1 6-15,5 0 3 0,0-1-1 0,1 1 5 16,5-3-2-16,0 0 0 0,0-4 0 16,0-2-1-16,0-3 0 0,0-2 0 0,24-1-12 15,-24-3-26-15,24 0-25 0,-8-4-32 0,-2 0-33 16,6-2-28-16,-3-1-27 0,6 0-47 0,-6 0-28 16,4-24-24-16,-4 24-29 0,0-31-14 0,-3 8-45 15,-2-3-62-15,-1-3-77 0,-2-2-11 0,-1 0 117 16</inkml:trace>
  <inkml:trace contextRef="#ctx0" brushRef="#br0" timeOffset="65240.16">21478 8852 2649 0,'7'-17'70'0,"-3"1"57"0,2 3 67 0,1 0 60 0,-1 3-14 16,-1-1-2-16,1 2-22 0,-2 2-13 0,1 2-18 15,0 3-31-15,-5-1-24 0,3 1-33 16,-3 2-31-16,0 0-19 0,0 0-19 0,0 0-13 16,0 0-11-16,0 0-5 0,0 0 22 0,0 0 39 15,0 17 20-15,0-17 3 0,0 17-23 0,0-7-44 16,0 3-15-16,0 1 0 0,0 1 6 0,20 1 3 15,-20-1 0-15,11 0-6 0,-11 0-4 0,15 0 0 16,-4-2 1-16,-2-2 11 0,2-1 2 0,0-3 31 16,2 0 45-16,1-3 10 0,3-2 5 0,0-2-21 15,1 0-43-15,-1 0-12 0,3 0-10 0,1 0 20 16,-1 0 30-16,1-22 45 0,-2 22 43 0,0-22-1 16,1 7-13-16,-2-1-31 0,3-1-15 15,-6 0 31-15,2-2 6 0,-4 2 9 0,4-1 10 16,-3 3-38-16,-5-2-4 0,5 2 0 0,-3 3-20 15,-4 0-10-15,1 4-7 0,-3 2-28 0,-1-1-25 16,-2 5-21-16,1 0-22 0,-3 2-5 0,0 0 1 16,0 0 4-16,0 0 8 0,0 17 8 0,-20-17-1 15,20 25 5-15,-20-7 1 0,3 6-3 0,3 4 6 16,-3 2 3-16,0 5-4 0,-2 5 7 0,-1 5-1 16,0 3-5-16,0 4-63 0,1 1-98 0,-3 3-110 15,2 1-148-15,-5-2-96 0,2-2-47 0,3-3-11 16,-2-3 11-16,-1-4-5 0,-3-3-38 0,-1-5-86 15,2-3-231-15,2-6 113 0,-3-4 177 0</inkml:trace>
  <inkml:trace contextRef="#ctx0" brushRef="#br0" timeOffset="66881.94">19554 7992 2363 0,'0'0'8'0,"0"4"0"16,0-3 0-16,0 1 4 0,0-2 0 0,0 0 8 16,0 0 14-16,0 0 21 0,0 0 12 0,0 0 8 15,0 0-2-15,0 0-16 0,0 0-17 0,0 0-14 16,0 0-7-16,0 0-7 0,0 0 13 0,0 0 17 16,0 0 17-16,0 0 23 0,0 0 1 0,0 0-13 15,0 0-13-15,25 0-18 0,-6 0-5 0,3 0 2 16,4 0-3-16,8 0 9 0,6 0 0 0,7 0 1 15,10 0 6-15,4 0-14 0,7 0-13 0,9 0-6 16,10 0 4-16,8 0 17 0,6 0 16 0,2 0 1 16,3-20-12-16,5 20-12 0,0-15-13 15,-3 15-2-15,2-17-4 0,-4 17 9 0,-1-14 9 16,2 7 6-16,-3 1 4 0,-5 6-7 0,-3-8-8 16,-7 4-2-16,-9 2 1 0,-5-1-1 0,-12-1-6 15,-9 2-5-15,-10 0-5 0,-7 0-9 0,-8 0 1 16,-8 0-11-16,-7 2-46 0,-7-1-58 0,-7 1-63 15,0 0-70-15,0 0-44 0,-37 0-52 0,14 0-93 16,-8 17-207-16,-3-17-63 0,-7 15 109 0</inkml:trace>
  <inkml:trace contextRef="#ctx0" brushRef="#br0" timeOffset="67674.74">19437 9592 3406 0,'-3'10'-2'0,"3"-10"1"0,0 0 1 15,0 7 2-15,0-7 22 0,0 0 26 0,0 0 25 16,0 0 35-16,0 0-1 0,0 0-6 0,0 0-17 16,0 0-29-16,0 0-13 0,0 0-17 0,0 0-7 15,0 0 11-15,0 0 6 0,0 0 10 0,0 0 17 16,0 0 1-16,0 0 5 0,0 0-14 0,0 0-18 15,0 0-19-15,26 0-16 0,-9 0 4 0,6 0 12 16,11 0 18-16,7 0 9 0,2 0 16 0,11-13-3 16,7 13-4-16,13 0 8 0,7-12-18 0,13 12-14 15,12-9-21-15,12 9-3 0,12-8 25 0,12 8 31 16,6-5 38-16,10 5 4 0,2 0 1 0,1 0 8 16,-3-3-4-16,-6 1 27 0,-6-2 6 0,-13-1-9 15,-6-1 10-15,-11-3-21 0,-12 1-9 16,-12-1 1-16,-9 1-22 0,-8-1-12 0,-9 2-15 15,-11 1-22-15,-6 1-17 0,-11 0-15 0,-11 1-9 16,-6 2-5-16,-4-1-6 0,-10 1-8 0,-2 1-63 16,-5-2-85-16,0 3-113 0,0-1-134 0,0-1-57 15,-33 2-52-15,33 0-53 0,-37 0-59 0,14 0-157 16,-11 0-239-16,1 0 173 0</inkml:trace>
  <inkml:trace contextRef="#ctx0" brushRef="#br0" timeOffset="90727.36">473 9697 2485 0,'0'-1'18'16,"-3"-2"32"-16,3 2 41 0,0-1 51 0,0-1 28 15,0 2 12-15,0-2 6 0,0 2-5 0,0-2-12 16,15 0-10-16,-15 0-14 0,0 0-19 0,0 0-13 16,11 1-18-16,-11 0-18 0,0 0-15 0,0 0-9 15,11 2-7-15,-11-1-8 0,0-1-10 0,6 2-11 16,-6 0-15-16,0 0-8 0,0 0-5 0,0 0-3 15,0 0 1-15,0 0-2 0,0 0 4 0,0 0 1 16,0 0 8-16,0 17 0 0,0-17-2 16,0 19 4-16,0-8-12 0,0 3 5 0,14 2 3 15,-14-2-4-15,0 0 6 0,0 1-1 0,0 0-2 16,0-2 3-16,9 0 3 0,-9-2-2 0,0-2 1 16,0-2 3-16,0-1-2 0,0-2 7 0,7-1 7 15,-7-3 22-15,4 0 9 0,-1 0-2 0,7 0-2 16,4 0-27-16,6-26 13 0,8 26 18 0,10-29 15 15,11 10 13-15,11-3-5 0,4-2 2 0,13-2 17 16,7 0 24-16,1-1 25 0,-1 1-4 0,-1 0-16 16,-3 3-32-16,-6-2-37 0,-7 5-23 0,-7-1-15 15,-6 3-2-15,-2 1-2 0,-11 2 5 0,-7 2 0 16,-9 3-9-16,-1 2-4 0,-7 3-14 16,-11 1-3-16,2 2-39 0,-8 2-82 0,0 0-63 15,0 0-74-15,0 0-59 0,-22 0-53 0,22 19-102 16,-30-19-131-16,9 21-217 0,-1-21-132 0,-1 27 172 15</inkml:trace>
  <inkml:trace contextRef="#ctx0" brushRef="#br0" timeOffset="92054.17">3068 9898 2090 0,'-1'0'16'0,"-3"0"-1"0,4 0 9 16,0 0 19-16,0-13 6 0,0 13 22 0,0 0 13 15,0 0 6-15,0 0-7 0,0 0-12 0,0 0-14 16,0 0-21-16,0 0-13 0,0 0-2 0,0 0 0 15,0 0 5-15,0 0 8 0,0 0 3 0,0 0 4 16,0 0 7-16,0 0 1 0,0 0 3 0,0 0-8 16,0 0-9-16,0 0-13 0,0 0-7 0,0 0-8 15,0 0 0-15,21 0 2 0,-21 0 9 0,15 0 14 16,-15 0 9-16,26 0 14 0,-10 0-1 16,1 0 2-16,3 0-1 0,3 0-5 0,2 15-1 15,3-15 4-15,2 0 4 0,1 0 9 0,3 0 8 16,1 8-5-16,1-8 2 0,4 0-4 0,-2 0-4 15,0 0 2-15,3 0-8 0,0 0-9 0,6 0-13 16,3 0-13-16,5 0 11 0,3 0 16 0,12-14 17 16,2 14 14-16,9 0-15 0,4-13-15 0,8 13-11 15,0 0-3-15,5-13 0 0,6 13 0 0,4-7 1 16,7 7-13-16,3-9-2 0,6 4-8 0,6-1-3 16,4-2-4-16,4 1-2 0,7-2-2 15,6 2-4-15,5 0 8 0,1-2 14 0,3 1 10 16,-1 0 1-16,6 1 2 0,2 0-19 0,-1 0-10 15,-2 1-3-15,-3-1-10 0,2 1 6 0,2 1 4 16,-1-1 17-16,2 0 32 0,-3 2 5 0,-4-2 8 16,-5 2-7-16,-4-1-18 0,-6 2-1 0,-3-2-11 15,-7 2-11-15,-9-1-12 0,-4 2-4 0,-5-1-4 16,-5 1 4-16,-8-2 12 0,-6 3-4 0,-9-1 3 16,-9 2 5-16,-8-1-5 0,-9 1 1 0,-7 0-4 15,-9 0 0-15,-9 0-16 0,-6 0 0 0,-6 0 4 16,-8 0-8-16,-3 0 8 0,-6 0-15 0,-3 0 4 15,-4 0-1-15,-1 0-2 0,0 0 13 16,0 0-10-16,0 0 0 0,0 0 3 0,0 0 9 0,0 0 6 16,0 0-64-16,0 14-42 0,-17-14-73 15,17 0-70-15,0 13-22 0,-19-13-80 0,19 13-92 16,-20-8-108-16,5 1-210 0,1-1-145 0,-3 0 157 16</inkml:trace>
  <inkml:trace contextRef="#ctx0" brushRef="#br0" timeOffset="93982.82">10566 9616 3392 0,'0'2'-2'16,"0"0"-1"-16,9 0 11 0,-9-2 29 0,0 0 29 15,0 0 33-15,5 0 23 0,-5 0 0 0,0 0-3 16,0 0-18-16,0 0-6 0,0 0-17 0,0 0-3 16,0 0 7-16,0 0-2 0,0 0 7 0,0 0-14 15,0 0-16-15,0 0-24 0,0 0-16 0,26 0-15 16,-26 0-3-16,26 0-3 0,-12-14 0 0,5 14 4 16,-2 0-3-16,3 0-1 0,-1-12-33 15,-2 12-39-15,0 0-51 0,0 0-68 0,-3 0-61 0,0-6-70 16,-5 6-77-16,-1 0-94 0,-4 0-177 0,-1 0-105 15,-3 0 128-15</inkml:trace>
  <inkml:trace contextRef="#ctx0" brushRef="#br0" timeOffset="94176.02">10514 9784 3856 0,'0'0'2'16,"27"0"4"-16,-13 0 3 0,1 0 51 0,2 0 27 15,0-20 11-15,0 20 7 0,-1 0-50 0,-4 0-30 16,-2-14-12-16,2 14-12 0,-1 0-3 0,0 0-1 16,3 0-12-16,-2 0-48 0,2 0-57 0,2 0-79 15,2 0-99-15,-2 0-85 0,2 0-131 16,-4 0-270-16,5 0 15 0,-7 0 136 0</inkml:trace>
  <inkml:trace contextRef="#ctx0" brushRef="#br0" timeOffset="94535.91">10921 9458 3856 0,'0'0'-1'0,"20"0"22"16,-20-20 52-16,0 20 45 0,21 0 26 0,-21-17-8 16,0 17-50-16,0 0-44 0,0 0-28 15,10 0-16-15,-10 0-7 0,0 0-4 0,0 0 2 16,0 0 1-16,0 0 4 0,0 0-3 0,0 0 4 15,0 0 1-15,6 0 3 0,-1 0 4 0,2 13-1 16,3-13 1-16,1 12-3 0,-1-12 2 0,4 16-2 16,-1-7-3-16,1-2 2 0,-3-1 1 0,-2 1-1 15,-1-3 0-15,-1 0 0 0,0 0-5 0,-3 1 1 16,-1-2 0-16,2 2 4 0,-2 0 6 0,0 3 7 16,-1-1 1-16,-1 3 8 0,-1 1-2 0,0 1-3 15,0 3 2-15,0 1-10 0,0 2 0 0,-21 0-6 16,21 1 1-16,-27 2-1 0,9 0 0 0,-1 2 5 15,-3 1-7-15,-1-1 6 0,-3 0-1 16,1 0-4-16,0 1-30 0,-1 0-95 0,6-1-103 0,-2 1-119 16,5 0-82-16,3-3-37 0,3 2-70 15,2 0-151-15,6-6 8 0,-1-4 127 0</inkml:trace>
  <inkml:trace contextRef="#ctx0" brushRef="#br0" timeOffset="94867.17">11628 9454 4240 0,'14'-23'2'0,"-4"2"48"0,1 2 48 16,-3 1 40-16,3 1 28 0,-5 4-24 16,-4 5-52-16,-1 4-45 0,-1 2-42 0,0 2-23 15,0 0 2-15,0 0 7 0,-17 0 9 0,17 18 0 16,-26-18 1-16,9 26-4 0,-4-9-2 0,-2 3 3 15,-2 3 2-15,-1 1-1 0,-3 2 7 0,2 0-3 16,-2 1-4-16,2 1 3 0,3-1-7 0,-1 0-6 16,2 1-30-16,4-3-6 0,3 0-2 0,4-2 4 15,6-1 35-15,1-2 5 0,5-1 13 0,0-2-1 16,0-1 2-16,28-3 2 0,-28-2-13 0,39-1 10 16,-13-4-7-16,2 0 2 0,5-3 6 0,-1 0-4 15,2-1 1-15,-1-2-48 0,-2 0-49 0,-2 0-81 16,-4 0-93-16,-5 0-88 0,-1 0-104 15,-5 0-144-15,-2 0-277 0,-2 0 100 0,-3-20 154 16</inkml:trace>
  <inkml:trace contextRef="#ctx0" brushRef="#br0" timeOffset="95246.75">11970 9614 3652 0,'23'0'-1'15,"1"0"8"-15,-3 0 52 0,0 0 69 16,-1 0 58-16,-5 0 40 0,-2 0-26 0,-4 0-59 16,-1 0-56-16,-5 0-50 0,-2 0-29 0,-1 0-13 15,0 0-10-15,0 0 4 0,0 0-1 0,0 0 6 16,0 0 10-16,0 0-3 0,0 0-2 0,-17 18-1 16,17-18-4-16,0 17 2 0,-11-17 7 0,11 21 3 15,-10-10-1-15,10 1-3 0,-11 2 0 0,11 0-1 16,-13 0-1-16,7 2 2 0,-3 0-3 0,1 1-2 15,0 1 6-15,-3-4-23 0,1 1-25 0,-1-2-27 16,-2-2-35-16,-1-1 5 0,0-4 10 0,2-1 17 16,0-4 25-16,-1-1 25 0,1 0 14 0,-1 0 14 15,4 0 1-15,-2-20-2 0,5 20 2 0,0-24-3 16,3 8 4-16,1 3 1 0,2-6-3 16,0 2-2-16,0 0 3 0,23 3-6 0,-23 0 2 15,28 1 5-15,-11 2-5 0,-1-1 1 0,1 4 0 16,-2 0-15-16,-1 0-48 0,-3 4-68 0,-1-1-92 15,0 0-89-15,-10 3-84 0,8 0-131 0,-8-1-255 16,0 0 102-16</inkml:trace>
  <inkml:trace contextRef="#ctx0" brushRef="#br0" timeOffset="95507.43">12435 9427 3781 0,'11'-7'27'0,"-3"0"44"0,-3 1 39 15,1 0 41-15,-2-2-9 0,-2 2-44 0,-1 3-41 16,-1 2-51-16,0 1-15 0,0 0-1 0,0 0 2 16,0 0 10-16,-15 24 0 0,15-24-3 0,0 33 4 15,-20-12-2-15,20 5-1 0,-13 4 2 0,13 2-5 16,-14 2 4-16,14 3-1 0,-9 2-53 0,9 2-64 15,-6-1-102-15,6 2-115 0,-5 3-87 16,2 0-128-16,3 1-245 0,0-5 21 0,-1-1 142 0</inkml:trace>
  <inkml:trace contextRef="#ctx0" brushRef="#br0" timeOffset="95803.31">12282 9737 3355 0,'12'-16'6'0,"-12"2"10"0,19 1 16 16,-19 4 10-16,15-1-6 0,-15 2-11 0,0 3-21 16,0 2-12-16,0 3-1 0,0 0-7 0,-26 0 8 15,26 0-1-15,-33 0 1 0,13 0-4 0,2 21-32 16,-4-21-29-16,2 23-24 0,1-9-19 0,2 2 6 16,2 1 1-16,4 0 3 0,0 0 15 15,5-1 18-15,6-1 25 0,0 0 25 0,0-3 17 16,0 0 9-16,0-1 5 0,20-4 4 0,-20 0 21 15,26-3 17-15,-10-2 17 0,1-2 6 0,-2 0-8 16,2 0-15-16,0 0-11 0,2 0-13 0,-2 0-18 16,0-18-3-16,0 18-5 0,-1-14-20 0,-2 14-51 15,1-14-51-15,-2 14-77 0,-3-18-93 0,1 7-106 16,-3 0-163-16,0 0 11 0,1-1 114 0</inkml:trace>
  <inkml:trace contextRef="#ctx0" brushRef="#br0" timeOffset="96230.33">12548 9734 3205 0,'11'0'36'0,"-1"0"51"16,-1 13 73-16,0-13 76 0,1 0 35 0,-1 0 23 16,0 0 6-16,-1 0 11 0,-2 0 16 0,-1 0 8 15,1 0-29-15,0 0-27 0,-1-13-43 0,-2 13-43 16,0 0-25-16,-3 0-36 0,2 0-32 0,-1 0-29 16,-1 0-22-16,0 0-26 0,0 0-12 0,0 0-10 15,0 0-5-15,0 0 4 0,0 0-2 0,0 0-4 16,0 0-2-16,0 0-2 0,0 0 4 0,19 0 0 15,-19 0 3-15,0-7-9 0,21 7-25 16,-21-4-7-16,21-1-9 0,-21-1 4 0,20-2 7 16,-8 0 6-16,-1-2 2 0,-2-3 10 0,2 1 11 15,-5-3 8-15,1 1 4 0,-1 0 1 0,-3-2 1 16,0 2-5-16,-2-2 0 0,-1 1-2 0,2 0-2 16,-2 1 0-16,0 0-28 0,0 2-25 0,0-1-12 15,0 3-31-15,-17 2-19 0,17-1-10 0,-17 3-3 16,17 1 10-16,-23 4 31 0,9 1 23 0,0 0-22 15,-2 0 3-15,-1 21-9 0,-3-21-11 0,0 28 21 16,-2-11 5-16,0 3 4 0,-2 2-3 0,-1 0-7 16,2 3-7-16,1 0-2 0,5 3-6 15,3 0 2-15,1 3-4 0,7-1 6 0,2 1 11 0,4 1 7 16,0 3 6-16,0 0 3 0,32 0 1 16,-13-2 8-16,4 1 6 0,3-4-1 0,4 2-12 15,1-5-20-15,1-2-36 0,4-3-44 0,0-4-55 16,-2-3-77-16,0-3-126 0,0-1-221 0,2-5 3 15,-2-2 110-15</inkml:trace>
  <inkml:trace contextRef="#ctx0" brushRef="#br0" timeOffset="97523.05">11054 10334 2889 0,'-8'0'0'16,"-1"0"1"-16,4 0-3 0,2 0 0 0,3-17 2 15,-1 17 3-15,-1 0 20 0,2 0 14 0,-2 0 8 16,2 0 7-16,0 0-16 0,0 0-3 0,0 0-14 16,-1 0-10-16,1 0 2 0,0 0 8 0,0 0 50 15,0 0 27-15,0 0 1 0,0 0-7 16,29 17-36-16,-29-17 1 0,36 13 23 0,-10-13 19 15,7 14 21-15,4-14-1 0,10 0-11 0,4 8 0 16,12-8-12-16,6 0-12 0,13 0-18 0,8 0-27 16,10 0-2-16,11-14 23 0,8 14 22 0,8 0 19 15,6 0-4-15,2-16-23 0,-1 16-16 0,-1 0-11 16,-3-8-12-16,-3 8 10 0,-7 0 7 0,-6-9 12 16,-5 9 14-16,-4 0-1 0,-4 0-7 0,-8 0-15 15,-9 0-14-15,-8 0-20 0,-8 0-11 0,-9 0-8 16,-11 0-8-16,-9 0 1 0,-10 0-5 0,-6 13-4 15,-5-13-10-15,-8 0-110 0,-3 0-32 0,-6 0-8 16,-1 14-92-16,0-7-6 0,-20 2-122 0,20 2-168 16,-34 1-125-16,7 3-295 0,-2-2 160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3-19T09:40:15.07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688 1499 2498 0,'-11'0'6'16,"5"0"9"-16,3 0 24 0,-5 0 38 0,2 0 37 16,-3 0 28-16,4 0 12 0,-4 0 4 0,3-13-6 15,1 13 4-15,-1 0-7 0,3 0-5 0,0 0-15 16,0 0-19-16,1 0-9 0,2 0-18 0,-3 0-12 16,3 0-7-16,0 0-10 0,0 0-2 0,0 0 3 15,0 0-1-15,0 0-6 0,0 0-4 0,0 0-8 16,0 0-6-16,0 0-4 0,0 0-5 0,0 0 7 15,0 0 3-15,0 0 3 0,0 0-5 0,20 0-9 16,-20 0-2-16,25 0 0 0,-2 0 8 16,8 0 18-16,2 0-2 0,12 0-4 0,7 0-9 15,6 0-24-15,10 0 6 0,10 0-8 0,8 0-2 16,15 0-1-16,14 0-3 0,10 0 5 0,17 0-9 16,13 0 9-16,18-16-5 0,7 16 0 0,12-12 15 15,14 12 3-15,8-12 6 0,7 12 4 0,5-9-3 16,8 9-8-16,8 0 3 0,7 0-7 0,12 0-2 15,9 0-3-15,6 0-9 0,9 18 3 0,6-18-2 16,7 25 9-16,-3-11 47 0,1 2 18 0,-3 1 39 16,-10-1 32-16,-4 1-23 0,-9 0 16 0,-9 1-18 15,-15 1-20-15,-10-2-11 0,-16 0-33 16,-17-1-16-16,-14-1-11 0,-15 1-13 0,-14-3-1 0,-18 0 0 16,-15-2-10-16,-13-1 0 0,-14-3-3 15,-13 0 1-15,-12-1 8 0,-15-3 2 0,-15-2-5 16,-11 0-13-16,-11-1-30 0,-7 0-144 0,-7 0-136 15,-6 0-112-15,-3 0-105 0,0 0-12 0,0 3-33 16,-34 3-101-16,15 1-264 0,-5 3 70 0,-10 2 174 16</inkml:trace>
  <inkml:trace contextRef="#ctx0" brushRef="#br1" timeOffset="4678.04">1581 2915 1514 0,'0'0'34'16,"-3"0"12"-16,2 0 7 0,1 0 3 0,0 0-20 15,0 0-6-15,0 0-1 0,-2 0-1 0,2 0-5 16,-1 0 3-16,-1 0 4 0,-3 0 13 0,-1 0 2 16,3 0 0-16,-2 0-3 0,-1 0-11 0,3 0-3 15,-2 0-4-15,2 0-2 0,-3 0-3 0,3 0-5 16,0 0-3-16,-2 0-3 0,1 0-3 0,-1 0-2 15,-1 0 0-15,3 0-3 0,0 0 4 0,-2 0-1 16,-1 0 0-16,3 0-3 0,0 0 3 0,3 0 2 16,-2 0 2-16,0 0 3 0,1 0-6 15,1 0 0-15,0 0-2 0,0 0 0 0,0 0 3 16,0 0-2-16,0 0 3 0,0 0-2 0,0 0-6 16,0 0 7-16,0 0-4 0,0 0 3 0,0 0-1 15,0 0-4-15,0 0 3 0,0 0-6 0,0 0 6 16,0 0 1-16,0 0-3 0,0 0 9 0,0 0 12 15,0 0 5-15,0 0 17 0,0 0 13 0,0 0 0 16,0 0 6-16,0 0 3 0,20 14-9 16,-20-14-4-16,0 0-7 0,17 0-9 0,-17 0 0 0,17 9-1 15,-17-9 2-15,20 0 1 0,-9 0-4 0,3 5 0 16,3-5 3-16,3 0-5 0,1 0-5 16,5 0-3-16,0 0-9 0,5 0-7 0,6 0 7 15,2 0-4-15,2 0-1 0,3 0 1 0,3 0-9 16,1 0-1-16,5 0 0 0,4-10 0 0,5 10-2 15,8 0 3-15,6 0-3 0,0 0 0 0,11 0 1 16,4-7-2-16,5 7 0 0,5-4-1 0,3 4 5 16,1-3 0-16,4 1 5 0,6 0 13 0,-4 0 2 15,-2 2 12-15,2-2 11 0,-2 2 14 0,-2 0 18 16,-5 0 14-16,-7 0 10 0,-5 0-9 0,-5-2-18 16,-8 2-13-16,-5 0-5 0,-10 0-5 15,-10-1 8-15,-7 0 1 0,-6-1-11 0,-9 2 0 0,-6 0-7 16,-7-1-9-16,-4 1-6 0,-5 0-16 15,-2-2-4-15,-5 2-3 0,1 0-5 0,-2 0 2 16,0-1-7-16,0 1 0 0,0 0 2 0,0 0 2 16,0 0 2-16,0 0 0 0,0 0-9 0,0 0 1 15,0 0-39-15,0 0-55 0,0 0-70 0,0 0-89 16,0 0-53-16,0 0-61 0,0 0-92 0,0 0-236 16,0 0-28-16,-23 0 116 0</inkml:trace>
  <inkml:trace contextRef="#ctx0" brushRef="#br1" timeOffset="5907.18">5981 2870 2254 0,'0'0'-1'0,"0"0"-2"0,0 0-2 16,0 0 2-16,0 0 7 0,0 0 20 0,0 0 25 15,0 0 13-15,0 0 13 0,16 0 0 0,-16 0-11 16,0 0-8-16,14 0-4 0,-14 0-17 0,11 0-9 16,-2 14-5-16,0-14-10 0,2 0 3 0,3 0 6 15,1 0 1-15,6 10 1 0,0-10-1 0,6 6-7 16,4-6-2-16,4 5-3 0,7-1-3 0,8 0 7 15,4 0 18-15,3 0 13 0,7-1 18 0,3 1 5 16,2-1-4-16,6 1-19 0,4-2-16 0,0 0-14 16,5 0 8-16,2-1 26 0,6 0 30 15,1-1 19-15,3 0-2 0,-1 0-5 0,-2 0-13 16,-3 0-4-16,1 0-6 0,-6 0-3 0,-4-14-7 16,-4 14-9-16,-4 0 1 0,-3-11-6 0,-6 11 3 15,-5 0 11-15,-7-13-4 0,-4 13-3 0,-6-7-7 16,-6 7-15-16,-8-4-8 0,-5 4-5 0,-6-4-10 15,-4 2-4-15,-6 1-7 0,-2 1-5 0,-4 0 3 16,-1-1-4-16,0 1-30 0,0 0-42 0,0 0-56 16,0 0-66-16,0 0-41 0,-20 0-50 0,20 0-59 15,-18 0-76-15,4 0-195 0,-2 0-114 0,-1 0 112 16</inkml:trace>
  <inkml:trace contextRef="#ctx0" brushRef="#br1" timeOffset="8110.23">12424 2900 2023 0,'-4'0'30'16,"1"0"11"-16,3 0 2 0,0 0 4 0,0-12-20 15,0 12 3-15,0 0 13 0,0 0 14 0,0 0 1 16,0 0 1-16,0 0-7 0,0-7-13 0,0 7-10 16,0 0-9-16,0 0-9 0,0 0 2 0,0 0-2 15,0 0 7-15,0 0 5 0,0 0-3 0,0 0 0 16,0 0-9-16,0 0-4 0,0 0-3 0,0 0-3 16,0 0 1-16,15 0 4 0,-15 0 9 0,11 0 2 15,-11 0 5-15,16 0-4 0,-9 0-6 0,4 0 0 16,0 0 2-16,3 0 6 0,-2 0 1 0,2 13-2 15,2-13-7-15,1 0-4 0,0 8-2 0,3-8 7 16,0 7 6-16,-3-7 2 0,2 7 7 16,1-7 5-16,2 6 2 0,-1-4 5 0,1 1-1 15,3-2-5-15,1 1-1 0,2-1-1 0,5-1 5 16,-1 0 2-16,2 0 9 0,4 0 1 0,2 0 0 16,-1 0-6-16,3 0-17 0,4 0-12 0,2 0-6 15,3-15-6-15,5 15 3 0,3 0 11 0,5 0 3 16,2 0 3-16,2-8 6 0,4 8-10 0,2 0-8 15,2 0-1-15,0 0-9 0,5 0 1 0,-1 0 7 16,6 0 0-16,0 0 12 0,3 0 8 0,1 0 17 16,-5 0 10-16,2 0 4 0,-3 0-1 0,-1 11-13 15,-1-11-10-15,-2 0-10 0,-5 0-3 16,1 0-9-16,2 0-1 0,-2 0-7 0,1 0-6 16,3 0 1-16,-3 0-2 0,-1 8 5 0,2-8 0 15,-4 8 5-15,0-5-1 0,1 2 2 0,-4 1-1 16,0 0-4-16,-5-2 3 0,0 3-4 0,1-1 3 15,-5 0 14-15,-3-1 10 0,-2 1 7 0,-6-1 7 16,-4 0-6-16,-2-2-13 0,-5 1 6 0,-6-1 5 16,-3-2 5-16,-3 1 12 0,-5-1 1 0,-4 0-9 15,-2-1-6-15,-5 0-6 0,-2 0-8 0,-4 0-10 16,-1 0 0-16,-2 0-8 0,-3 0-6 0,0 0 2 16,0 0-7-16,0 0-5 0,0 0 10 0,0 0-2 15,0 0 0-15,0 0-1 0,0 0-36 0,0 0-56 16,0 0-72-16,0 0-105 0,0 0-111 15,0 0-92-15,0 0-128 0,-13 0-272 0,13 0 95 16,0 0 151-16</inkml:trace>
  <inkml:trace contextRef="#ctx0" brushRef="#br1" timeOffset="9875.35">20108 2894 1476 0,'-8'0'7'0,"-1"0"21"16,3 0 23-16,1 0 30 0,2 0 19 0,0 0 9 15,0 0 2-15,0 0-2 0,3 0-4 0,-2 0-16 16,-1 0-8-16,3 0-12 0,0 0-13 0,0 0-4 16,0 0-6-16,0 0-9 0,-3 0 8 0,3 0 6 15,0 0 3-15,0 0 3 0,0 0 2 16,0 0 1-16,0 0-1 0,0 0 3 0,0 0-6 0,0 0 3 15,0 0-1-15,0 0-9 0,0 0-4 16,0 0-15-16,17 0-5 0,-17 0 3 0,17 0 6 16,-6 0 6-16,4 0 4 0,5 0-3 0,1 0 1 15,3 10-5-15,6-10-2 0,4 0 8 0,3 5 0 16,7-5-3-16,7 0-10 0,6 0-17 0,7 4-15 16,7-4 0-16,7 0 1 0,8 2 2 0,9-2 1 15,3 1 8-15,9 0 2 0,-2 0 6 0,8-1 4 16,2 0-11-16,-2 0-3 0,-3 0-5 0,2 0 3 15,-2 0 1-15,-5 0 13 0,2 0 10 0,-4 0 9 16,-3 0 15-16,-2 0 0 0,-2 0 3 16,-8-13-11-16,-2 13-11 0,-7 0-12 0,-8 0-4 15,-6 0 9-15,-7 0-2 0,-9-5 3 0,-7 5 1 16,-5 0-10-16,-7 0 1 0,-4 0-5 0,-9 0-9 16,-1 0-2-16,-7 0-5 0,-3 0-1 0,-3 0-3 15,0 0-4-15,-3 0-1 0,0 0-2 0,0 0 0 16,0 0-39-16,0 0-39 0,0 0-43 0,0 0-60 15,-17 0-24-15,17 0-42 0,-15 0-58 0,15 0-55 16,-25 0-131-16,11 0-223 0,0 0 60 0,-4 0 118 16</inkml:trace>
  <inkml:trace contextRef="#ctx0" brushRef="#br1" timeOffset="96977.6">6087 2346 2459 0,'0'-3'-1'0,"0"-1"5"0,0 2 14 0,0-1 33 15,0-1 39-15,0 1 39 0,0 0 28 0,0 1 6 16,0 1-4-16,0 0-11 0,0-1-10 0,12 1-10 16,-12 0-13-16,0-1-6 0,0 2-7 0,0 0-7 15,0-2 0-15,0 2-3 0,0 0-3 0,0 0-6 16,0 0-12-16,0 0-19 0,0 0-12 0,0 0-13 15,0 0-10-15,0 0-5 0,0 0-4 16,0 0-6-16,-12 0 2 0,12 0 1 0,0 0-9 16,0 0-1-16,0 0-1 0,0 0-5 0,0 0 3 15,0 0 2-15,0 0-2 0,0 14 4 0,0-14 4 16,0 11 6-16,0-2 5 0,0 1-3 0,0 3-5 16,-7 2-2-16,7 0-2 0,0 1 6 0,0 3-4 15,0 1 3-15,0 0 0 0,0 2-3 0,0 1-14 16,0-3-1-16,0 3 0 0,0 0-1 0,0-1 22 15,0 3 1-15,0-1-8 0,0-1 8 0,0 0-4 16,0-1-5-16,0 1 4 0,0-3-3 0,0-2 2 16,0-1-2-16,0-2 3 0,0-3-1 0,0 0 0 15,0-1-2-15,0-2-1 0,0-2 3 0,0-1-2 16,0-1 6-16,0-2-1 0,0 0-5 16,14 0 3-16,-14-3-2 0,0 2 0 0,0-2 3 15,0 0-55-15,0 0-47 0,0 0-57 0,0 0-72 16,0 0-28-16,0 0-32 0,7 0-41 0,-7 0-91 15,0 0-180-15,0-18-179 0,0 18 99 0</inkml:trace>
  <inkml:trace contextRef="#ctx0" brushRef="#br1" timeOffset="98974.28">6119 2292 797 0,'-11'0'21'0,"11"0"30"0,-7 0 3 15,7 15 1-15,-11-15-7 0,6 0-12 0,2 0 15 16,-2 0 17-16,-1 10 2 0,1-10 2 0,1 0-1 15,-2 0 0-15,1 0-8 0,0 0 6 0,1 4-6 16,1-4-5-16,1 0 13 0,0 0-9 0,1 0 3 16,1 0 5-16,0 3 1 0,0-3-10 0,0 0-4 15,0 0-3-15,0 0-8 0,0 0 9 0,0 0 7 16,0 0 3-16,0 0 3 0,0 0 3 0,0 0-2 16,0 0 2-16,0 2-2 0,0-2-2 15,0 1-3-15,17-1-1 0,-17 0-2 0,15 0 1 16,-4 1 1-16,0-1-3 0,2 0 7 0,1 0-5 15,3 0-2-15,0 0-6 0,1 0-1 0,1 0 5 16,4 0 1-16,0 0 5 0,2 0-5 0,0 0-5 16,0 0-10-16,1 0-7 0,0 0-10 0,-1-11-9 15,2 11 1-15,-3 0-4 0,1 0 0 0,-1 0 0 16,0-7-5-16,0 7 0 0,-1 0-8 0,-1-5-3 16,-2 5 3-16,0-1-3 0,2 0-1 0,-4-1 4 15,1 2-2-15,2 0-2 0,1-1 6 16,5 0-4-16,2 0 2 0,2 0 2 0,0 1 0 15,3-1-4-15,2-1-1 0,-2 1 3 0,0 0-2 16,-1-1 6-16,-2 1 4 0,1-1 16 0,-2 2 12 16,1-3 6-16,-2 3 5 0,-1-2-12 0,0 0-6 15,-2 0-9-15,-1 1-6 0,-2-2-4 0,-3 2-2 16,1-1 3-16,-3 1-6 0,1-2-5 0,-2 2 1 16,-2-1-3-16,-1 1-1 0,0 0 3 0,-1 0-2 15,1 0-3-15,-4 1 2 0,3 0-3 0,-1-1 0 16,-2 1 5-16,2-2 4 0,-1 2-3 0,-2 0 4 15,2-1-10-15,-2 1 0 0,2 0 4 0,-2 0-2 16,2 0 5-16,-3 0-3 0,1 0 0 0,1 0 0 16,0-2-2-16,-2 2 5 0,-2 0-4 15,2-1 1-15,-3 1 0 0,3 0-2 0,-4 0 3 16,1 0-2-16,-2 0 4 0,2 0-3 0,1-1 3 16,3 1 0-16,0 0-4 0,1 0 5 0,2 0-7 15,1-1 2-15,1 0 2 0,1 1-3 0,1-1-1 16,2-1 4-16,-1 1-3 0,2 0 3 0,-1-1 3 15,3 0-4-15,-1 0 3 0,1 0-2 0,0 0-2 16,-1 0 0-16,0-1 1 0,-2 2-4 0,3 0 5 16,-4-1-2-16,-2 0 1 0,1 1 0 0,-1-1-1 15,1 1-2-15,-4 0 3 0,4-1 1 0,-2 1 0 16,-2 0 0-16,2-1-4 0,0 1 0 16,-2 0-3-16,2 1 2 0,-3-2 5 0,1 2-2 15,-1-2 1-15,0 1 0 0,-3 1-4 0,0 0 1 16,-2 0 7-16,0 0-1 0,-1-1-1 0,-1 1 4 15,1 0-10-15,-2 0 4 0,-1 0 0 0,-1-1-2 16,1 1 5-16,-1 0-5 0,1-1 3 0,-1 1-1 16,1 0-2-16,-2 0 2 0,2 0 0 0,-2 0-1 15,1 0 4-15,1 0-2 0,-2 0-1 0,1 0 1 16,-1 0-3-16,2 0 2 0,-2 0 0 0,1-1 0 16,1 1 1-16,-2 0-1 0,0 0 0 0,1 0 2 15,-1 0-2-15,2 0 3 0,-2 0 0 16,0-2-3-16,0 2 1 0,1 0-1 0,-1 0 0 15,0 0 1-15,2 0 0 0,0 0-4 0,-1-1 3 16,-1 1-5-16,2 0 7 0,-1 0-5 0,2-1 0 16,0 1 5-16,-1 0-9 0,1 0 7 0,0-1-1 15,0 1-4-15,2 0 4 0,-2 0-2 0,2 0 3 16,-2-1 2-16,0 1-3 0,2 0 0 0,-1 0-1 16,-1 0 1-16,0 0 3 0,0 0-1 0,2 0-2 15,-3 0 1-15,-1 0-2 0,1 0 3 0,1 0 2 16,-2 0-2-16,1 0-1 0,0 0-1 0,-1 0-1 15,1 0 5-15,-1-1 1 0,1 1-4 0,-1 0 3 16,1 0-3-16,-2-1 1 0,0 1 5 16,1 0-5-16,-1 0-2 0,0 0 1 0,0-1-1 15,2 1 1-15,-2 0 0 0,1 0-1 0,-1 0-1 16,0 0-2-16,2 0 3 0,0 0-3 0,-2 0 5 16,1 0-1-16,-1 0 3 0,0 0 0 0,0 0-1 15,0 0 2-15,0 0-3 0,0 0 2 0,0 0-2 16,0 0-3-16,0 0 5 0,0 0 15 0,0 0 18 15,0 0 7-15,0 0 5 0,0 0-11 0,0 0-19 16,0 0 0-16,0 0-8 0,0 0-2 0,0 0-4 16,0 0-2-16,0 0 0 0,0 0-3 15,0 0-1-15,0 0-1 0,0 0 3 0,0 0-1 0,0 0 0 16,0 0 4-16,0 0-4 0,0 0 1 0,0 0 0 16,0 0-4-16,0 0 2 0,0 0-1 15,0 0 2-15,0 0 0 0,0 0-3 0,0 0 4 16,0 0-3-16,0 0-1 0,0 0 5 0,0 0-4 15,0 0 2-15,0 0 1 0,0 0-5 0,0 0 1 16,0 0-1-16,0 0 4 0,0 0-1 0,0 0-1 16,0 0 3-16,0 0-7 0,0 0 2 0,0 0 3 15,0 0-6-15,0 0 7 0,0 0 5 0,0 0-4 16,0 0 1-16,0 16 0 0,0-16-4 0,0 10 7 16,0-1 1-16,0-1-6 0,0 0 2 0,0 1-5 15,0 0 5-15,0 0 5 0,0 0-3 16,0 1 2-16,0-1-7 0,0 1 2 0,0 1 2 15,0-3 0-15,0 2 2 0,0 0 3 0,0 0-1 16,0 0-4-16,0 0-2 0,0 1-5 0,0-1 6 16,0 2 6-16,0-2-2 0,0 0-2 0,0 3-2 15,0-2-5-15,0 1 7 0,0-1-2 0,0 0 0 16,0 2 0-16,0-2-7 0,0 1 9 0,0-1-6 16,0 2 0-16,0 0-10 0,0-2 12 0,0-1-15 15,8 4-2-15,-8-2 22 0,0-1-22 0,0 2 19 16,0 0 6-16,0-1-8 0,0 4 8 0,0-1 1 15,0 0 1-15,0 1 8 0,0-2 7 0,0 2 2 16,0-2 0-16,-14 0-8 0,14-1-15 0,0 1 3 16,0-1-3-16,-9-1 2 0,9-1 1 15,0 0 0-15,-7-2-4 0,7 0-1 0,0-1 5 16,-3-1 2-16,2 0 42 0,1-2 5 0,0 0 3 16,0 0-6-16,0-1-35 0,0-1-2 0,-2 1 10 15,2-1 6-15,0-1 6 0,0 0 0 0,0 0-9 16,0-1 1-16,0 1 2 0,0-2 9 0,0 1 8 15,0-1-3-15,0 0 3 0,0 0-2 0,0 0 0 16,0 0 0-16,0 0 1 0,0 0-11 0,0 0-12 16,0 0-4-16,0 0-16 0,0 0 12 0,0 0-4 15,0 0 1-15,0 0 7 0,0 0-16 0,0 0 4 16,0 0-4-16,0 0 0 0,0 0 4 16,0 0 0-16,0 0 14 0,0 0-17 0,0 0 8 15,0 0-4-15,0 0-17 0,0 0-92 0,0 0-122 16,0 0-119-16,0 0-159 0,0 0-128 0,0 0-226 15,0-10-251-15,0 10 163 0</inkml:trace>
  <inkml:trace contextRef="#ctx0" brushRef="#br1" timeOffset="104320.93">2093 3453 1513 0,'0'-1'13'0,"0"1"1"0,-6 0 4 15,6 0 13-15,0 0 3 0,0 0 23 0,0 0 25 16,-3 0 14-16,3 0 7 0,0 0-12 16,-3 0-6-16,3 0-15 0,0 0-10 0,-2 0 2 15,2 0-10-15,0 0 0 0,0 0-2 0,0 0-4 16,-2 0-5-16,2 0-5 0,0 0 0 0,0 0 1 16,0 0 3-16,0 0 2 0,0 0-6 0,0 0-2 15,0 0 0-15,0 0 0 0,0 0 1 0,0 0-2 16,19 0 2-16,-19 0 6 0,22 0 7 0,-5 0 14 15,3 0 7-15,5 0 7 0,3 13 8 0,1-13-1 16,7 0-8-16,1 0-10 0,5 0-23 0,4 0-18 16,2 0-13-16,7 0-6 0,5-16 5 0,7 16 9 15,1 0 5-15,6-16 0 0,7 16-1 0,0-10-3 16,4 10-1-16,-1-9 6 0,1 9 15 16,-3-8 13-16,-1 8 9 0,-5-7 10 0,-7 4-4 15,-2 0 3-15,-5-1 4 0,-8 2-3 0,-4-2 3 16,-8 1 3-16,-5-1-1 0,-4 1 1 0,-7 0-4 15,-4-2-3-15,-7 3-8 0,-1 0-17 0,-5 0-7 16,-2 0-20-16,-4 1-11 0,0 1-1 0,-3-2-3 16,0 2-4-16,0 0 0 0,0 0-2 0,0 0-3 15,0 0 1-15,0 0 0 0,0 0-4 0,0 0-26 16,0 0-44-16,-13 0-68 0,13 0-79 0,0 0-86 16,0 0-59-16,0 0-46 0,0 0-51 0,0 0-107 15,0 18-224-15,0-18 115 0</inkml:trace>
  <inkml:trace contextRef="#ctx0" brushRef="#br1" timeOffset="106256.85">6336 3490 2183 0,'-3'0'20'0,"0"0"6"16,1 0 1-16,-1 0 18 0,3 0-4 0,0 0 19 16,0 0 13-16,0 0 7 0,0 0 3 0,0 0-8 15,0 0-4-15,0 0-11 0,0 0-14 0,0 0-16 16,0 0-13-16,0 0-10 0,0 0-5 0,0 0-3 16,16-13-1-16,-16 13 0 0,14 0-1 0,-3 0 2 15,0 0 3-15,4 0-7 0,2 0 4 0,3 0 2 16,5 0-1-16,3 0 6 0,5 0-6 0,1 0 7 15,3 0 3-15,6 0 4 0,4 0 7 0,2 0-3 16,6 0-1-16,2 0-2 0,7 0-5 0,5 0-3 16,9 0-2-16,4 0-6 0,8 0 3 0,0 0 22 15,4 0 12-15,6 0 15 0,-3-13 15 16,1 13-15-16,-7 0 0 0,-4 0-8 0,-5-10-13 16,-7 10 3-16,-7 0 3 0,-7 0 10 0,-10-5 8 15,-9 5 10-15,-7 0 2 0,-8-4-10 0,-10 4-12 16,-3 0-18-16,-7-2-22 0,-4 2-4 0,1-1-4 15,-4 1-3-15,0 0 1 0,0 0-34 0,0 0-69 16,0 0-87-16,0 0-110 0,0 0-116 0,-21 0-167 16,21 0-172-16,-12 0 114 0</inkml:trace>
  <inkml:trace contextRef="#ctx0" brushRef="#br1" timeOffset="107508.92">9961 3517 1481 0,'-2'0'8'16,"2"0"6"-16,-1 0 16 0,1 0 26 0,-2 0 19 15,2 0 19-15,0 0 13 0,0 0 2 0,0 0-1 16,-1 0-2-16,-1 0-3 0,1 0-9 0,-1 0-6 16,2 0 2-16,-1 0-11 0,-1 0 2 0,0 0 0 15,2 0-5-15,0 0 3 0,-3 0-1 0,3 0-6 16,-1 0-4-16,-1 0-9 0,2 0-10 16,0 0-5-16,-1 0-8 0,1 0-2 0,0 0 3 15,0 0-2-15,-2 0 2 0,2 0 3 0,0 0-4 16,0 0-2-16,0 0 2 0,0 0-2 0,0 0 5 15,0 0-1-15,0 0-6 0,0 0-3 0,0 0-4 16,0 0 3-16,0 0 0 0,0 0 2 0,0 0-1 16,0 0-8-16,0 0 0 0,16 0-5 0,-16 0-8 15,17 0 9-15,-3 0 4 0,1 0 10 0,8 0 18 16,7 0-3-16,6 0 0 0,8 0-3 0,9 0-16 16,9 0-8-16,11 0-5 0,6 0-4 0,10 0 13 15,5-19 9-15,7 19-4 0,6 0-1 16,6-11-15-16,5 11-9 0,1 0 9 0,4 0 27 15,-2 0 25-15,0 0 27 0,-5 0 17 0,-5 0 1 16,-8 0-4-16,-10 0-14 0,-10 0-10 0,-8 0-19 16,-8 0 18-16,-10 0 13 0,-9 0 11 0,-9 0 11 15,-7 0-19-15,-7 0-3 0,-8 0-18 0,-4 0-16 16,-4 0-13-16,-3 0-27 0,-3 0-14 0,-3 0-10 16,0 0-3-16,0 0 2 0,0 0 6 0,0 0-4 15,0 0-1-15,0 0-3 0,0 0-10 0,0 0 9 16,0 0-4-16,0 0-10 0,0 0-66 0,0 0-81 15,0 0-68-15,0 0-56 0,-11 0-10 16,11 0-18-16,0 14-55 0,-15-14-67 0,7 0-71 16,-1 14-148-16,-4-14-206 0,1 12 137 0</inkml:trace>
  <inkml:trace contextRef="#ctx0" brushRef="#br1" timeOffset="108904.1">13249 3501 1836 0,'0'0'33'0,"0"0"8"0,0 0 2 0,0 0 10 15,0 0-20-15,16 0 12 0,-16 0 19 0,0 0 14 16,0 0 5-16,0 0 5 0,0 0-6 0,0 0-8 15,0 0-3-15,0 0-13 0,0 0-4 0,0 0-1 16,0 0-5-16,0 0 2 0,0 0 4 0,0 0-4 16,0 0 11-16,0 0-1 0,0 0 0 0,0 0 3 15,0 0-8-15,0 0 2 0,18 0 1 0,-18 0-3 16,13 0 2-16,-13 0 0 0,18 0-5 16,-8 0 0-16,2 0-10 0,2 0-2 0,0 0-3 15,3 0-1-15,2 0 1 0,1 0-2 0,3 0-2 16,3 0 3-16,2 0 3 0,5 0 4 0,2 0 1 15,4 0 6-15,6-15-4 0,3 15-4 0,8 0-2 16,8 0-15-16,2-13 0 0,7 13-9 0,9 0-2 16,10-13-5-16,5 13-11 0,7-7 2 0,5 7-3 15,4-6 20-15,6 6 18 0,4-4 3 0,-1 4 6 16,-2-4 4-16,-4 4-6 0,-6-1 25 0,-6-1 11 16,-13 1 6-16,-8-2 18 0,-14 3-5 0,-11-3 8 15,-12 1-7-15,-10 0-5 0,-8 0-10 16,-8 1-15-16,-6-1-20 0,-5 1-28 0,-3 1-8 15,-1-1-12-15,-3 1 0 0,-1 0 0 0,-1 0-8 16,0 0-4-16,0 0-24 0,0 0-80 0,0 0-88 16,0 0-108-16,0 0-101 0,0 0-48 0,0 0-53 15,-17 0-54-15,17 0-180 0,-11 18-57 0,11-18 144 16</inkml:trace>
  <inkml:trace contextRef="#ctx0" brushRef="#br1" timeOffset="109697.56">16728 3487 1968 0,'-1'0'17'16,"-1"0"4"-16,2 4 8 0,-1-4 20 0,1 0 2 16,-2 0 31-16,0 0 19 0,2 0 8 0,0 0 6 15,0 0-15-15,0 0-10 0,0 0-21 0,0 0-15 16,0 0-7-16,0 0-5 0,0 0 3 0,0 0 1 15,0 0 10-15,0 0 2 0,0 0 8 0,0 0 1 16,0 0-9-16,0 0-3 0,0 0-13 16,0 0-9-16,21 0-5 0,-7-11-5 0,6 11-5 15,4 0 1-15,9-10 2 0,7 10 1 0,8-7 3 16,7 7-5-16,5-8-4 0,7 3-4 0,4 3-2 16,7-1-2-16,7 0-7 0,2 3 1 0,1-2-4 15,8 2 6-15,-1 0 17 0,-1 0 10 0,4 0 10 16,-5 0 11-16,-3 0 5 0,0 16 5 0,-3-16 3 15,-8 0-1-15,-6 0-9 0,-8 0-3 0,-8 10-7 16,-7-10-3-16,-7 0-2 0,-12 0-2 0,-1 0-1 16,-10 0-6-16,-3 0-12 0,-6 0-13 0,-5 0-5 15,-3 0-8-15,2 0-1 0,-2 0 1 0,-3 0-19 16,0 0-58-16,0 0-74 0,0 0-87 16,0 0-77-16,0 0-40 0,-17 0-41 0,17 0-71 15,-17 0-189-15,17 0 1 0,-21 17 114 0</inkml:trace>
  <inkml:trace contextRef="#ctx0" brushRef="#br1" timeOffset="110913.03">19285 3513 1639 0,'4'0'31'0,"-1"0"18"0,1 0 24 0,-4 0 22 15,3 0-2-15,-3 0 10 0,0 0 3 16,0 0 8-16,0 0-9 0,0 0-6 0,0 0-8 15,0 0-15-15,0 0-7 0,0 0-11 0,0 0-12 16,0 0-7-16,0 0-5 0,0 0-1 0,0 0 8 16,0 0 5-16,0 0 7 0,0 0 4 0,0 0-2 15,0 0 2-15,0 0-7 0,0 0 0 0,0 0-5 16,0 0-4-16,0 0 3 0,0 0 0 0,0 0 3 16,0 0 2-16,0 0 6 0,0 0-4 0,0 0-4 15,0 0-4-15,0 0-9 0,0 0-2 0,0 0-4 16,0 0-1-16,14 0 0 0,-14 0 8 0,9 0 9 15,2 0 2-15,-2 0 2 0,5 0-5 0,0 0-4 16,3 0 0-16,6 0-5 0,-3 0-1 0,7 0 0 16,1 0 0-16,1 0 4 0,8 0 1 15,1 0-3-15,2 0-10 0,6 0-6 0,2 0-10 16,13 0-10-16,6 0 5 0,7 0-2 0,8 0 19 16,11 0 12-16,9 0 2 0,9 0 6 0,3 0-20 15,4 0 1-15,5 0-12 0,1 0 9 0,6 0 12 16,-1-12 2-16,2 12 12 0,-2 0-4 0,1 0-9 15,-1 0-3-15,-2 0-4 0,-1 0-6 0,-2 0 9 16,-2 0 18-16,-1 0 8 0,0 0 16 0,-3 0-8 16,-5 0-2-16,-1 0 0 0,-7 0-8 0,-3 0 0 15,-4 0-12-15,-5 0 8 0,-6 0 22 0,-2 0 17 16,-4 0 20-16,-4 0-6 0,-9 0-21 16,-2 0-15-16,-9 0-11 0,-6 0 3 0,-8 0 17 15,-7-14 2-15,-5 14 8 0,-6 0-11 0,-2-10-16 16,-7 10-8-16,-1 0-23 0,-2-8-9 0,-3 8-8 15,4-6-3-15,-3 6-5 0,0-4 1 0,2 4-5 16,-3-3-1-16,0 3 4 0,1 0-3 0,-1-1 2 16,0 1 1-16,1-1-3 0,-4 1 0 0,1 0 1 15,0 0-2-15,0 0 5 0,-2 0 2 0,-3 0-1 16,-2 0 2-16,3 0-5 0,-4 0-1 0,1 0 0 16,1 0 3-16,-2 0-2 0,0 0 3 0,0 0 4 15,0 0-8-15,0 0 5 0,0 0-6 16,0 0-7-16,0 0 7 0,0 0-4 0,0 0 2 15,0 0-1-15,0 0-2 0,0 0-1 0,0 0-33 16,0 0-80-16,0 0-100 0,0 0-105 0,0 0-64 16,0 0 5-16,0 0 22 0,0 0 5 0,-17 15-19 15,17-15-56-15,-17 0-59 0,4 16-88 0,-1-16-185 16,0 15 49-16,-3-8 138 0</inkml:trace>
  <inkml:trace contextRef="#ctx0" brushRef="#br1" timeOffset="113136.71">1039 4136 1221 0,'0'0'12'15,"0"0"8"-15,0 0 13 0,0 0 20 0,0 0 12 16,0 0 12-16,0 0-1 0,0 0-3 0,0 0-13 15,0 0-7-15,0 0-4 0,0 0-4 0,0 0-5 16,0 0-4-16,0 0-5 0,0 0-3 0,0 0 0 16,0 0 2-16,0 0 5 0,0 0-2 0,0 0-1 15,0 0-4-15,0 0 1 0,0 0-1 0,0 0 2 16,0 0 2-16,0 0 2 0,0 0-2 0,0 0-2 16,0 0-3-16,0 0-8 0,0 0 2 0,0 0-5 15,0 0-1-15,0 0-1 0,0 0 3 0,0 0 9 16,0 0 4-16,0 0 2 0,0 0-5 15,0 0-9-15,0 0 0 0,0 0 0 0,0 0 3 0,0 0 10 16,0 0 0-16,0 0 1 0,0 0-1 0,0 0-3 16,0 0 3-16,0 0 6 0,0 0 9 15,0 0 9-15,0 0-2 0,0 0-1 0,0 0 2 16,0 0-3-16,0 0 4 0,0 0 0 0,0 0-5 16,0 0-4-16,0 0-4 0,0 0-3 0,0 0-4 15,12 0-5-15,-12 0-7 0,11 0-5 0,-11 0-5 16,17 0-1-16,-5 0 10 0,2 0 2 0,0 0 10 15,3 0 4-15,0 0-4 0,4 12-3 0,-4-12-8 16,3 0-3-16,3 0-4 0,-3 0 0 0,3 0 0 16,1 0-1-16,1 0-1 0,-2 0-2 0,3 0-3 15,2 0-4-15,2 0-1 0,1 0-4 16,0 0 4-16,-2 0-4 0,0 0-2 0,6 0 3 0,-1 0-3 16,0 0 3-16,0 0 0 0,-2 0-5 15,3 0 4-15,0 0-1 0,1 11 2 0,-4-11 1 16,3 0-1-16,-4 0-3 0,-2 0 3 0,4 0-2 15,-6 7 0-15,8-7-1 0,-6 0-2 0,-1 0 4 16,4 5-1-16,-4-5 1 0,5 1 0 0,-1 1-1 16,-2-1-2-16,1-1 6 0,-2 1-2 0,2-1-1 15,2 2 4-15,-4-2-8 0,-1 0 6 0,5 0 0 16,-4 0-3-16,-2 0 3 0,-1 1-2 0,-1-1-2 16,-2 0 4-16,3 0 1 0,1 0 2 0,-4 0 4 15,5 0 10-15,0 0 4 0,4 0 2 0,3 0 0 16,-1 0-14-16,3 0-5 0,0-13-3 15,3 13-2-15,1 0 5 0,1 0 5 0,-1-8 2 16,3 8 8-16,1 0-2 0,0-6-3 0,0 6 0 16,-2-6-9-16,4 4 6 0,-4 0 4 0,2-1 8 15,-2 2 14-15,-2-3-4 0,-1 2-2 0,0-1-11 16,-1 0-12-16,-2 0-3 0,4 1 0 0,-4-2-3 16,2 1-3-16,1 0 4 0,3 0-5 0,-1 2 0 15,0-2 2-15,0 2-5 0,1-1 4 0,-1 0 3 16,2 2 3-16,-3-2 5 0,-2 2 7 0,0 0 2 15,-3 0 1-15,-1 0-5 0,-4 0-3 0,0 0-3 16,-3 0-3-16,-1 0-1 0,-1 0-4 16,-3 0-1-16,0 0-3 0,-2 0 1 0,-1 0 0 15,-3 0 3-15,-2 0 0 0,-1 0-2 0,-3 0-1 16,-2 0-1-16,-2 0 2 0,-3 0 2 0,-1 0-2 16,0 0 2-16,-1 0-2 0,-2 0-1 0,0 0 5 15,0 0-5-15,0 0 0 0,0 0-1 0,0 0-2 16,0 0 2-16,0 0-3 0,0 0 2 0,0 0-1 15,0 0 1-15,0 0-1 0,0 0-31 0,0 0-72 16,0 0-98-16,0 0-110 0,0 0-106 0,0 0-90 16,0 0-203-16,0 0-115 0,-19 0 137 0</inkml:trace>
  <inkml:trace contextRef="#ctx0" brushRef="#br1" timeOffset="114592.1">5555 4060 2219 0,'-6'5'24'15,"-1"-5"20"-15,3 2 34 0,2-1 41 0,2-1 10 16,0 0 23-16,0 0 7 0,-1 0-9 0,1 0 1 15,0 0-17-15,0 0-20 0,0 0-17 16,0 0-25-16,0 0-16 0,0 0-18 0,0 0-13 16,0 0-12-16,0 0-12 0,0 0-4 0,18 0-1 15,-18 0 0-15,24 0 0 0,-9 0 5 0,5 0-5 16,7 0 2-16,7 0 4 0,6 0 3 0,7-10-4 16,7 10 1-16,6 0 2 0,7 0 18 0,7-9 24 15,4 9 23-15,2-8 25 0,1 4 3 0,0-2 5 16,-5 1-11-16,-3-1-21 0,-4 2-11 0,-2-2 0 15,-5 2 17-15,-6-2 24 0,-5 3 15 16,-8-1-2-16,-2 1-2 0,-7 1-20 0,-8-2-12 0,-7 3-19 16,-4 0-23-16,-7 0-19 0,-2 0-8 15,-3 1-9-15,-1 0 5 0,-2-2 3 0,0 2-16 16,0 0 13-16,0 0-12 0,0 0-4 0,0 0 12 16,0 0-13-16,0 0 0 0,0 0-49 0,0 0-61 15,-14 0-74-15,14 0-90 0,0 0-77 0,0 0-116 16,-14 0-120-16,14 18-328 0,-12-18 28 0,4 0 174 15</inkml:trace>
  <inkml:trace contextRef="#ctx0" brushRef="#br1" timeOffset="116220.13">8263 4062 1754 0,'-9'0'42'0,"1"0"15"0,2 0 14 0,3 0 10 16,0 0-18-16,1 0 8 0,2 0 8 0,0 0 8 15,0 0-2-15,0 0-8 0,0 0-4 0,0 0-2 16,0 0-8-16,0 0-10 0,0 0-12 15,0 0-9-15,0 0-9 0,0 0 1 0,0 0 4 0,0 0 1 16,0 0 7-16,0 0 4 0,0 0 3 16,0 0 4-16,0 0 3 0,0 0-2 0,0 0 1 15,0 0-4-15,0 0-2 0,0 0 1 0,0 0 5 16,0 0 8-16,0 0-2 0,0 0 7 0,0 0-5 16,20 0-7-16,-20 0-2 0,18 0-7 0,-18 0-4 15,21 0-2-15,-8 0 4 0,2 0-2 0,2 0-1 16,2 0 0-16,-2 0-10 0,3 0 4 0,3 0-6 15,-1 0-2-15,4 0 5 0,1 0-6 0,-1 0 10 16,0 0-4-16,1 0-5 0,-1 0-1 0,-1 0-13 16,1 0-1-16,-4 0-4 0,3 0-7 0,0 0 5 15,-2 0-3-15,2 0-1 0,1 0 3 0,3 0-3 16,-2 0 1-16,2 0 6 0,2 0-8 0,-1 0 3 16,2 0 1-16,2 0-6 0,4 0 3 15,-4 0 6-15,3 0-7 0,2 0 5 0,-1 0 2 16,1 0-3-16,3 0 1 0,0 0-2 0,-2 0 1 15,1 0-3-15,-1 0 1 0,0 0 4 0,-1 11-2 16,-3-11 2-16,-5 0 3 0,0 0-4 0,-2 0 3 16,-3 5 1-16,2-5 12 0,-1 0 6 0,-1 3 4 15,-1-2-3-15,3-1-13 0,0 1-2 0,1 0-5 16,-1-1 2-16,0 1-2 0,3-1 1 0,0 0-6 16,0 2 8-16,1-2-3 0,3 0-3 15,-1 1 7-15,0-1-7 0,1 1 12 0,1-1 2 16,0 1 2-16,-2-1 4 0,0 0 3 0,2 0 14 15,-5 0 9-15,1 0 1 0,1 0-11 0,-1 0-12 16,-1 0-12-16,0 0-4 0,0 0 1 0,-1 0-11 16,-1 0-1-16,1-13-1 0,1 13-7 0,1 0 10 15,1 0-3-15,1 0 0 0,2-7 6 0,4 7-2 16,-3 0 2-16,5-3-1 0,0 3-5 0,1-2-1 16,1 2 3-16,1-1-2 0,-2 0 6 0,4 1-1 15,-3-1-6-15,0-1 5 0,-1 1-2 0,-1 1 2 16,-2-2 1-16,1 2-2 0,-4-2 1 0,0 0-5 15,-3 1 2-15,-1 0-4 0,-1-1 4 0,1 1 0 16,0 1-2-16,1-1 4 0,-2-1-5 0,2 2 2 16,0-1 2-16,4 0-1 0,-3 1 4 15,1 0-3-15,3 0-1 0,-1 0 0 0,-2 0-2 16,0 0 2-16,1 0 3 0,-3 0-2 0,0 0 1 16,0 0 1-16,-4 0-5 0,-1 0 4 0,1 0-5 15,-6 0 1-15,1 0 3 0,-3 0 2 0,-2 0 2 16,0 0-1-16,-3 0-1 0,-3 0-1 0,0 0-2 15,-3 0 3-15,-3 0 4 0,-2 0-7 0,0 0 4 16,-1 0 0-16,-2 0-7 0,0 0 6 0,0 0-4 16,0 0 1-16,-1 0 2 0,1 0 1 0,-3 0-2 15,2 0-3-15,-1 0 3 0,-1 0 1 0,0 0-4 16,0 0-1-16,0 0-23 0,0 0-26 16,0 0-23-16,0 0-36 0,0 0-18 0,0 0-28 15,0 0-34-15,0 0-33 0,0 0-23 0,-12 0-22 16,12 0-29-16,0 0-48 0,0 0-158 0,-13 15-175 15,13-15 95-15</inkml:trace>
  <inkml:trace contextRef="#ctx0" brushRef="#br1" timeOffset="117063.99">13719 4074 3175 0,'-6'0'7'0,"1"0"17"16,4 0 18-16,1 0 22 0,0 0 14 15,0 0 8-15,0 0 10 0,0 0 1 0,0-10 0 16,0 10-2-16,0 0-20 0,0 0-14 0,0 0-19 15,0 0-19-15,0 0-5 0,0 0-7 0,0 0 2 16,0 0-3-16,0 0-5 0,0 0 0 0,0 0-7 16,0 0 1-16,23 0 2 0,-23 0-3 0,35-7 1 15,-8 7-3-15,7-2 4 0,8 0-1 0,7 0 3 16,7-1 9-16,6 2 6 0,8-2 11 0,8 0 6 16,4 0 2-16,5 0 5 0,1 0-4 0,2 0-3 15,3 0-8-15,1 1-17 0,4-1-8 0,0 1 21 16,-2 1 28-16,-2-1 17 0,-2 1 19 0,-7 1-13 15,-6-1-11-15,-11 0-9 0,-10 0-5 16,-12 0-3-16,-8 0-16 0,-9 1-3 0,-10 0-15 16,-4 0-13-16,-7 0 3 0,0 0-13 0,-5-2 7 15,0 2-3-15,-3 0-3 0,0 0 0 0,0 0-48 16,0 0-61-16,0 0-80 0,0 0-98 0,0 0-75 16,0 0-69-16,-16 0-84 0,16 0-213 0,0 0-63 15,-18 18 133-15</inkml:trace>
  <inkml:trace contextRef="#ctx0" brushRef="#br1" timeOffset="118437.42">17613 4118 2036 0,'-4'0'3'16,"-1"0"5"-16,0 0 1 0,2 0 24 0,2 0 19 16,-1 0 25-16,2 0 32 0,-1 0 11 0,1 0 8 15,0 0 0-15,-2 0-7 0,2 0-7 0,0 0-17 16,0 0-14-16,-1 0-17 0,1 0-6 0,0 0-3 16,0 0 3-16,0 0 5 0,0 0 3 0,0 0 8 15,0 0 11-15,0 0 0 0,0 0 2 16,0 0-1-16,0 0-13 0,0 0-11 0,0 0-20 15,0 0-13-15,18 0-19 0,-18 0-8 0,17 0 3 16,-4 0-3-16,2 0 16 0,2 0 5 0,3 0 0 16,2 0 6-16,6-12-2 0,-2 12 5 0,5 0 5 15,0 0 3-15,5-9 1 0,-2 9-2 0,3 0-3 16,1-7-11-16,-3 7-6 0,4-5-7 0,1 2-7 16,4 1-3-16,2-1-10 0,5 0 12 0,4 1 7 15,0 0 6-15,7-1 5 0,5 1-5 0,-6 0 1 16,4 0-1-16,-2-1 5 0,2 2-1 0,2-1-6 15,-3 1-6-15,2-1-2 0,-1 1 6 0,2 0 8 16,1 0 12-16,-1 0 6 0,-2 1 2 0,-1-1-1 16,-4-1-4-16,4 2-8 0,-7-2-8 15,3 1-14-15,-5 0-3 0,-1 0-2 0,0 0-2 16,2 0 5-16,-5 0-2 0,3 1-1 0,-4 0 1 16,4 0-4-16,1 0 0 0,-1 0 0 0,0 0-2 15,-1 0 5-15,1 0 0 0,-3 0 0 0,2 0 1 16,-5 0-6-16,-5 14 2 0,1-14 3 0,-7 0 3 15,0 0 3-15,-6 0-2 0,-1 0 11 0,-2 0 7 16,-2 0 13-16,-6 0 2 0,0 0-13 0,0 0-10 16,1 0-13-16,-1 0-3 0,0 0-4 0,0 0 3 15,2 0-3-15,1 0-1 0,6 0 7 0,-2 0-9 16,1 0 10-16,1 0-4 0,-1 0-9 0,5 0 9 16,-2 0-6-16,0 0 6 0,1 0 9 15,-1 0-9-15,0 0 3 0,3 0-3 0,-1 13-3 16,1-13 9-16,2 0-6 0,-2 0-3 0,3 0 1 15,3 0-1-15,-1 0 4 0,3 0 2 0,0 0-3 16,1 6 0-16,4-6 0 0,-4 0-2 0,2 4 5 16,-2-4 1-16,2 1 12 0,-3 1 8 0,0-1 3 15,-3 0 26-15,1-1-4 0,-1 1 5 0,-2-1-4 16,-1 0-25-16,0 0 8 0,-4 0-4 0,2 0 13 16,0 0 3-16,-4 0-2 0,-1 0-1 0,-1 0-8 15,-3 0 0-15,-3 0-1 0,-2 0 4 16,-2 0-8-16,-2 0-1 0,-4 0-10 0,-2 0 3 15,-3 0-4-15,-2 0-7 0,1-10 0 0,-3 10-14 16,-3 0 4-16,0 0-6 0,0 0-7 0,0 0 3 16,0 0-5-16,0 0 8 0,0 0-11 0,0 0-85 15,0 0-79-15,0 0-96 0,0 0-82 0,0 0-8 16,-17 0-30-16,17 0-27 0,-17 0-32 0,8 0-54 16,-4 0-91-16,0 18-194 0,-1-18 112 0,1 0 148 15</inkml:trace>
  <inkml:trace contextRef="#ctx0" brushRef="#br1" timeOffset="120836.02">22618 4205 1932 0,'0'0'10'0,"0"0"5"0,0 0 16 16,0 0 27-16,0 0 8 0,0 0 14 0,0 0 8 16,0 0 0-16,0 0 4 0,0 0-2 0,0 0-4 15,0 0-4-15,0 0-7 0,0 0-2 16,0 0-6-16,0 0-12 0,0 0-7 0,0 0-7 16,23 0-5-16,-23 0 1 0,28 0 6 0,-9 0 10 15,-1 0 6-15,6 0 3 0,0 0 11 0,4 0-4 16,5 0 7-16,-2 0 2 0,0 13-8 0,6-13-7 15,0 0-12-15,0 0-9 0,-2 0 0 0,-3 0 0 16,1 0-1-16,-4 0-1 0,-3 0-6 0,-2 0 0 16,-4 0-7-16,0 0 3 0,-4 0-1 0,-2 0-3 15,-4 0 1-15,-2 0-10 0,-3 0-8 0,-2 0-4 16,-2 0-3-16,-1 0-1 0,0 0-6 0,0 0-4 16,0 0-30-16,0-7-46 0,0 7-65 15,0 0-83-15,0 0-66 0,0 0-61 0,-17 0-90 16,17 0-196-16,-23 0-89 0,9 17 105 0</inkml:trace>
  <inkml:trace contextRef="#ctx0" brushRef="#br1" timeOffset="121988">1076 4782 2262 0,'0'0'10'0,"0"0"1"0,0 0-2 0,0 0 0 15,0 0-11-15,0 0 21 0,0 0 30 0,0 0 31 16,0 0 26-16,0 0 9 0,0 0-10 0,0 0-19 16,0 0-13-16,0 0-24 0,0 0-13 0,0 0-6 15,0 0-7-15,0 0-3 0,0 0-5 0,0 0-5 16,0 0-4-16,17 0-5 0,-17 0 2 0,20 0-2 16,-4 0 1-16,1 0 0 0,3 0 0 0,5 0 1 15,4 0 11-15,5 0 6 0,7 0 10 0,3-18 5 16,6 18 5-16,4 0 7 0,7-14 5 15,2 14 11-15,12-17 6 0,5 7 4 0,4-1 4 16,5-1 2-16,5 1-8 0,7-2-10 0,0 0-21 16,3 2-15-16,-1-1 3 0,0 0 16 0,5 2 15 15,-4-1 12-15,2 0-7 0,-7 3-4 0,-5-2-10 16,-2 2-5-16,-10 0-9 0,-9 1-14 0,-8 1-1 16,-12-2-11-16,-8 4-1 0,-11-1-3 0,-8 1-5 15,-7 1 0-15,-7 2-5 0,-3-1-21 0,-6 1-51 16,1 1-63-16,-4 0-79 0,0 0-65 0,0 0-43 15,0 0-48-15,-17 17-84 0,17-17-216 16,-22 15-40-16,22-15 114 0</inkml:trace>
  <inkml:trace contextRef="#ctx0" brushRef="#br1" timeOffset="123300.88">4736 4666 2195 0,'-3'0'12'16,"0"0"4"-16,2 0 15 0,-1 0 20 0,2 0 7 15,0 0 20-15,0 0 6 0,0 0 5 0,0 0 6 16,0 0-12-16,0 0-11 0,0 0-13 0,0 0-13 15,0 0-11-15,0 0-9 0,0 0-7 0,0 0-10 16,0 0-1-16,0 0-2 0,0 0-2 0,0 0 2 16,17 0 1-16,-17 0 9 0,12 0 7 0,-12 0 9 15,21 0 7-15,-11 0 6 0,1 0 0 0,3 0-2 16,-1 0 0-16,4 0-4 0,-2 0 10 0,2 0 2 16,2 0 1-16,3 0 4 0,2 0-2 0,0 0-4 15,2 0 1-15,3 0 2 0,4 0-4 16,1 0 7-16,0 0-8 0,3 0-9 0,1 0-5 15,2 0-7-15,0 0-2 0,2 0 1 0,-2 0 3 16,2 0 4-16,2-14 6 0,-1 14-2 0,-1 0-2 16,3 0-8-16,1 0-13 0,1-9-1 0,4 9-9 15,3 0 12-15,4 0 10 0,2 0 2 0,5 0 5 16,4 0-13-16,-1 0-6 0,3 0-3 0,0 0-1 16,2 0-3-16,-1 0-1 0,-4 0 3 0,2 0-6 15,-1 0 7-15,3 0 2 0,0 0 14 0,3 0 8 16,1 0 9-16,1 0 2 0,6 0-12 0,0 0-4 15,1 0-10-15,1 0-5 0,-3 0-7 16,-1 0-1-16,-2 0-2 0,0 0 6 0,0 0 4 16,2 9 2-16,3-9-4 0,-2 0-7 0,5 0-5 15,1 7 0-15,2-7 7 0,1 4 2 0,-2-2 2 16,-9 0 4-16,-1 0-8 0,-1 2 0 0,-4-1-6 16,-2-1-4-16,-4 0 3 0,-1 1-1 0,1-2 7 15,1 0 12-15,-2-1 30 0,-3 1 11 0,-7-1 4 16,0 0 3-16,-7 0-16 0,-5 0-4 0,-5 0 3 15,-2 0-10-15,-9 0 4 0,-4 0 4 0,-7-13 0 16,-1 13-3-16,-4 0-12 0,-5 0-16 0,-2 0-12 16,-3 0 0-16,-2 0-12 0,-1 0 4 0,4 0 0 15,-4 0-5-15,0 0 9 0,0 0-4 16,0 0 0-16,0 0 4 0,0 0-8 0,0 0 4 16,0 0 0-16,0 0 0 0,0 0 4 0,0 0 0 15,0 0 0-15,0 0-4 0,0 0 8 0,0 0 4 16,0 0-4-16,0 0-4 0,0 0-8 0,0 0 5 15,0 0 3-15,0 0 0 0,0 0 8 0,0 0-12 16,0 0 4-16,0 0 7 0,0 0-11 0,0 0-23 16,0 0-74-16,0 0-63 0,0 0-54 0,0 0-47 15,0 0-19-15,0 0-46 0,0 0-36 0,0 0-35 16,0 0-40-16,-22 0-53 0,22 0-174 0,-19 19-30 16,19-19 129-16</inkml:trace>
  <inkml:trace contextRef="#ctx0" brushRef="#br1" timeOffset="124875.94">10287 4770 1735 0,'0'0'41'15,"0"0"21"-15,0 0 14 0,0-13 20 0,0 13-14 16,0 0-5-16,0 0 7 0,0 0 2 0,0 0-5 15,0 0-1-15,0 0-8 0,0 0-11 0,0 0-10 16,0 0-9-16,0 0-9 0,0 0-9 0,0 0-7 16,0 0-5-16,0 0 4 0,0 0 12 0,0 0 4 15,0 0 8-15,0 0 11 0,0 0-5 0,0 0 6 16,0 0 8-16,0 10 1 0,0-10 8 0,0 0 0 16,0 0 8-16,-11 0 1 0,11 0 1 0,0 0 6 15,0 0-3-15,0 0-2 0,0 0-4 16,0 0-6-16,0 0-5 0,0 0-4 0,0 0 2 15,0 0-2-15,0 0 2 0,0 0-6 0,0 0-2 16,0 0-6-16,0 0-6 0,0 0 4 0,0 0-9 16,0 0-6-16,0 0-5 0,15 0-8 0,-15 0-2 15,0 0 4-15,20 0 0 0,-20 0 5 0,17-10 3 16,-4 10-6-16,-1 0 2 0,2 0-8 0,2-5-3 16,1 5 1-16,0 0-2 0,3-2 1 0,-2 2-3 15,4-3 4-15,0 2 3 0,0 1 0 0,1-1 8 16,3 0-6-16,-1 1 4 0,0 0-2 0,3 0-3 15,-2 0-4-15,4 0 0 0,1 0 3 0,-2 0 3 16,0 0 4-16,7 0-4 0,1 0-2 0,-1 0-3 16,3 0 6-16,3 0 1 0,-2 0 8 15,5 0 4-15,-2 0-1 0,5 0 0 0,0 0-7 16,2 0-12-16,4 0-3 0,1 11-4 0,2-11 1 16,-1 0 10-16,-2 0-3 0,2 0 3 0,0 6 1 15,-1-6-8-15,1 0-4 0,-3 0-4 0,1 4-4 16,0-4 8-16,4 0-5 0,-1 0 5 0,-1 0-8 15,1 0-8-15,1 0 16 0,-1 0-12 0,4 0 8 16,-3 0 0-16,6 0-7 0,-4-11-5 0,3 11 4 16,2 0 0-16,1 0-3 0,6 0 4 0,0 0-4 15,4 0 0-15,0 0 7 0,8 15-4 0,1-15 8 16,1 0 0-16,-4 14-8 0,-2-14 5 16,-2 0-5-16,-5 14 5 0,-7-14-4 0,-2 8 7 15,-2-8 15-15,-5 5 20 0,-4-5 23 0,-2 0 10 16,-1 0-3-16,-2 0-16 0,-3 0-4 0,-2 0-1 15,-5 0-1-15,-4 0 14 0,-3 0 6 0,-3 0-8 16,-4 0-8-16,-2 0-16 0,-3 0-13 0,-4 0 6 16,-2 0-1-16,-1 0 1 0,-1 0 6 0,-3 0-2 15,-2 0-8-15,-2 0-4 0,1 0-20 0,-2 0-6 16,0 0 6-16,0 0-2 0,-3 0-1 0,2 0 10 16,-2 0-15-16,2 0-3 0,-2-9 21 15,0 9-25-15,0 0 12 0,0 0 5 0,0 0-19 16,0 0-8-16,0 0-67 0,0 0-87 0,0 0-96 15,0 0-93-15,0 0-41 0,0 0-45 0,0 0-22 16,0 0-13-16,0 0-46 0,-18 0-105 0,18 22-211 16,-10-22 127-16</inkml:trace>
  <inkml:trace contextRef="#ctx0" brushRef="#br1" timeOffset="130877.63">16200 4632 2365 0,'-2'0'12'16,"2"0"2"-16,0 0 8 0,0 0 5 0,0 0 4 15,-2 0 20-15,1 0 13 0,1 0 18 0,0 0 6 16,0 0-9-16,0 0-10 0,0 0-14 0,0 0-14 16,0 0-10-16,0 0-11 0,0 0-3 0,0 0-2 15,0 0 9-15,0 9 16 0,0-9 15 0,0 0 7 16,0 0-1-16,17 6-5 0,-17-3-5 0,19-1 3 15,-19 2-1-15,26-1-9 0,-9 1-9 0,5-1-11 16,1 1-6-16,6 1 3 0,4-2 0 0,6 1 13 16,6-1 0-16,6 1-10 0,3-1-1 0,10 0-14 15,4-1-2-15,6 1 3 0,10-2 4 0,7 1-5 16,10 1-4-16,9-2-2 0,8 1-7 0,8-1 13 16,4 2 24-16,3-3 9 0,5 0 11 15,0 0 0-15,-1 0-20 0,-4 0-11 0,0 0-8 16,-7 0-15-16,1-19 1 0,-1 19 1 0,1 0 0 15,1 0 3-15,-4 0-2 0,5 0 8 0,-2 0-3 16,-1 0 0-16,1 0 0 0,-5 0-13 0,-4 18 4 16,0-18-2-16,-8 21 10 0,-4-21 19 0,-3 21 4 15,-5-8 17-15,-6-4 2 0,-15 1-11 0,-6-1 0 16,-10-1-6-16,-8-1-9 0,-13-2 8 0,-12-5-5 16,-5 8-10-16,-9-8-2 0,0 3-12 15,-8-3-5-15,-3 0 2 0,-3 0 0 0,0 0 1 16,0 0-3-16,0 0-2 0,0 0 0 0,0 0-31 15,-17 0-49-15,17 0-85 0,-17 0-119 0,17 0-98 16,-20 0-89-16,9 0-119 0,-4 0-215 0,7 0 107 16,-5 0 144-16</inkml:trace>
  <inkml:trace contextRef="#ctx0" brushRef="#br1" timeOffset="133475.04">1166 5995 1709 0,'0'0'20'0,"-2"0"9"16,2 0 12-16,0-11 8 0,0 11-3 0,0 0 10 16,-1 0 1-16,1 0 10 0,-3 0-5 0,3 0-9 15,-3 0-4-15,-1 0-14 0,0 0-8 16,-2 0-3-16,3 0-2 0,-4 0 1 0,3 0-3 15,-3 0-5-15,1 0-2 0,3 0-4 0,3 0-3 16,-3 0-3-16,3 0-1 0,-2 0-2 0,2 0 1 16,0 0 4-16,0 0 4 0,0 0 2 0,0 0 9 15,0 0 0-15,0 0 1 0,0 0 8 0,0 0 13 16,0 0 11-16,0 0 13 0,0 0-1 0,22 0-12 16,-22 0-8-16,23 13-4 0,-9-13-2 0,2 0 0 15,1 10 0-15,0-10-5 0,3 0-2 0,3 6 0 16,-1-6-1-16,1 6-5 0,4-6 0 0,1 4-3 15,1-3 0-15,4 1 7 0,-2-2 6 0,3 1 3 16,3-1 1-16,3 0 0 0,1 0-4 0,5 0-2 16,2 0-4-16,3 0-4 0,7 0-4 15,2 0-2-15,7-15 1 0,3 15-2 0,1 0-2 16,8 0 3-16,2-13-2 0,2 13-3 0,6-7-1 16,7 7-7-16,8-9-1 0,7 4-2 0,9-1 6 15,4 0 9-15,6 0 13 0,6-2 9 0,4 1 8 16,3 2-2-16,1-3-8 0,-2 2-10 0,4 0-17 15,-2-1 1-15,-1 1 4 0,3 2 14 0,-2 1 4 16,-3 2-3-16,0-2-3 0,-6 3-1 0,-5 0 11 16,-9 0 6-16,-5 0 6 0,-9 0-5 0,-9 0-10 15,-11 0-4-15,-13 0-8 0,-10 0-2 16,-10 0-1-16,-11 0-8 0,-5 0-5 0,-14 0-6 16,-5 0-3-16,-8 11 0 0,-5-11-5 0,-3 0-3 15,-1 0-14-15,-2 0-42 0,0 0-51 0,0 0-81 16,0 0-97-16,-20 0-84 0,20 0-110 0,-25 0-193 15,9 7-142-15,-4-7 128 0</inkml:trace>
  <inkml:trace contextRef="#ctx0" brushRef="#br1" timeOffset="141624.07">7197 5866 2149 0,'0'0'15'16,"0"0"-2"-16,0 0 3 0,0 0 12 0,0 6 2 15,0-6 22-15,0 0 14 0,0 0 4 0,0 0-4 16,0 0-14-16,0 0-14 0,0 0-5 0,0 0 13 16,0 0 14-16,0 0 14 0,0 0 6 0,0 0-11 15,14 13-2-15,-14-13-1 0,14 0-3 0,-14 0 8 16,20 14-6-16,-8-14 1 0,1 0-3 0,0 9-6 16,6-9-4-16,1 8-4 0,0-8 9 0,4 6-7 15,2-2 7-15,3-3-4 0,2 1-11 0,4 1 4 16,0-2-10-16,-1 1 1 0,5-2-4 15,1 0-5-15,5 0-2 0,3 0-4 0,1 0 1 16,3 0 2-16,2 0 4 0,7 0 0 0,-1 0 1 16,6 0 3-16,-1 0-3 0,1-15 2 0,6 15-5 15,-1 0-14-15,2 0-4 0,4-13-3 0,2 13-2 16,7-7-2-16,4 7 2 0,10-9-2 0,4 4 12 16,5 2 15-16,7-3 6 0,-1 0 4 0,4 0-8 15,0 0-15-15,1-1-2 0,2 0-7 0,1 1-3 16,2-1 6-16,-1 2 7 0,2-1 9 0,0 1 8 15,-2 1 3-15,0 2 1 0,-2-2 1 0,-4 1 13 16,-2-1 8-16,-3 2 11 0,2-1 7 0,-6 1-7 16,-7-1 4-16,-4-1 8 0,-5 1 8 15,-8-1 7-15,-4 2-5 0,-7-2-4 0,-7 0-1 16,-4 0 11-16,-2 1 15 0,-10 1 4 0,-8-2-11 16,-6 3-22-16,-7-1-26 0,-7 1-26 0,-6 0-15 15,-6-1-15-15,-6 2-5 0,-2 0-6 0,-3 0-2 16,0 0-15-16,0 0-69 0,0 0-93 0,0 0-118 15,0 0-92-15,0 0-24 0,0 0-9 0,0 0-21 16,-19 0-66-16,19 0-135 0,-18 19-329 0,18-19 142 16</inkml:trace>
  <inkml:trace contextRef="#ctx0" brushRef="#br1" timeOffset="169488.89">2794 7274 1174 0,'-3'0'10'0,"-2"0"5"16,0 0 3-16,1 0-7 0,2 0-14 0,1 0 0 15,-3 0-1-15,4 0 15 0,0 0 11 0,0 0 0 16,0 0 38-16,0 0 27 0,0 0 1 0,-1 0 15 16,1 0-37-16,-2 0-19 0,1 0-1 0,1 0-8 15,-2 13 9-15,2-13-1 0,-1 0 4 0,1 0-6 16,0 0-6-16,0 8-8 0,0-8 0 0,0 0 3 15,0 0 7-15,0 0 1 0,0 0 1 0,0 0 3 16,0 0 0-16,0 0 2 0,0 0 3 0,0 0-7 16,0 0-4-16,0 3 0 0,0-3-8 0,0 0 1 15,0 0-3-15,0 0 12 0,0 0 8 0,0 0 6 16,14 3 2-16,-14-1-12 0,14 0-6 16,-14 0 2-16,20 2 5 0,-8-2 0 0,2 1 0 15,2-1-8-15,-1 0-3 0,2-1 0 0,2-1 3 16,1 2 5-16,-1-1 3 0,4-1-1 0,2 1 4 15,1 1 4-15,0-1 3 0,5 1 4 0,2-1 4 16,1 0 2-16,3 1-3 0,4-1 0 0,-1 1-5 16,0-1-1-16,2-1-2 0,1 0-5 0,-1 0-4 15,0 0-9-15,-2 0-16 0,1 0-8 0,5 0-7 16,-1 0-7-16,3 0 2 0,7 0 2 0,2 0-1 16,8 0 21-16,6 0 22 0,7 0 10 0,2 0-1 15,4 0-11-15,1 0-14 0,-1 0-2 0,0 0 12 16,0 0 17-16,-5 0 13 0,-2 0 10 15,-2-18 8-15,-6 18 9 0,-2 0 2 0,-5 0 5 16,-6-17-4-16,-7 17-3 0,-7-10-3 0,-6 10-9 16,-5-9 2-16,-8 9 3 0,-6-7-5 0,-3 7-9 15,-6-6-20-15,-3 6-30 0,-2 0-17 0,0-3-8 16,-2 3-5-16,-1 0-3 0,0 0 0 0,0 0 0 16,0 0-1-16,0 0-3 0,0 0-1 0,0 0-8 15,0 0-34-15,0 0-61 0,0 0-70 0,0 0-59 16,0 0-40-16,0 0 13 0,-12 0-26 0,12 0-46 15,0 16-66-15,-16-16-105 0,7 14-160 0,-3-14-181 16,-4 16 139-16</inkml:trace>
  <inkml:trace contextRef="#ctx0" brushRef="#br1" timeOffset="173099.79">9045 7221 1371 0,'0'0'34'0,"0"0"20"16,0 0 12-16,0 0 12 0,0 0-26 0,0 0-16 16,0 0-2-16,0 0-7 0,0 0 7 0,0 0 7 15,0 0-3-15,0 0 6 0,0 0-8 0,0 0 5 16,0 0 10-16,0 0 12 0,0 0 7 16,0 0-10-16,0 0-4 0,0 0-15 0,0 0-7 15,0 0 3-15,0 0-11 0,0 0-5 0,0 0-5 16,0 0 1-16,0 0 2 0,0 0 1 0,0 0 2 15,0 0 4-15,0 0 2 0,0 0 2 0,0 0 5 16,0 0-6-16,0 0 4 0,0 0 11 0,0 0-7 16,0 0 7-16,0 0-2 0,0 0-9 0,0 0 2 15,0 0 2-15,0 0-6 0,0 0-2 0,0 0 1 16,0 0-6-16,0 0-2 0,0 0 5 0,0 0 0 16,0 0-2-16,0 0 8 0,0 0-1 0,0 0-2 15,0 0 6-15,0 0-1 0,0 0-1 16,0 0 5-16,0 0-4 0,0 0 0 0,0 0-3 15,0 0-4-15,0 0-5 0,0 0-3 0,0 0-5 16,0 0-2-16,0 0-2 0,0 0 0 0,0 0 8 16,0 0 8-16,0 0-3 0,0 0 0 0,0 0-4 15,0 0-9-15,15 0 12 0,-15 0 5 0,20 0 8 16,-7 0 4-16,1 0-5 0,1 0-2 0,2 0-6 16,-1 0-5-16,2 0 0 0,1 0-3 0,0 0-5 15,-1 0 4-15,2 0 0 0,0 0-2 0,1 0-2 16,0 0 1-16,1 0-8 0,0 0 0 0,1 0 1 15,-3 0-1-15,2 0 5 0,0 0 2 0,-1 0 3 16,-1 0-1-16,2 0 1 0,-3 0-2 0,2 0 2 16,-2 0 1-16,1 0-1 0,-1 0-4 15,-2 0-5-15,0 0-2 0,0 0-3 0,2 0 7 16,-2 0 2-16,1 8 6 0,-1-8 5 0,2 0-7 16,-1 0-4-16,6 5-3 0,-3-5-3 0,1 0 4 15,0 4-1-15,1-2-3 0,2-1-6 0,1 2-3 16,2-1 1-16,-1 1 1 0,4-1 13 0,-2 0 1 15,0-1 2-15,2 2-3 0,-3 0-8 0,3-1 0 16,-1-1 5-16,1 2 3 0,-3-2-1 16,1 2 8-16,1-2-4 0,1 1 5 0,-3 0 4 0,-2 0-7 15,0-2-1-15,2 2-8 0,-1-1-1 16,0-1 4-16,0 0-1 0,-2 0 0 0,3 0-1 16,-4 0-2-16,1 0-1 0,1 0 1 0,1 0-3 15,1 0 0-15,1 0-3 0,2 0 2 0,0 0 4 16,5 0-1-16,1 0 0 0,-1 0 2 0,4-14 3 15,-3 14 7-15,5 0-5 0,-2-9 5 0,1 9 0 16,1-8-2-16,-1 8 6 0,3-8 0 0,-1 8-3 16,1-8-8-16,-1 5 0 0,1-3-1 0,0 2-1 15,3-1 8-15,-2 1 1 0,0 1-6 0,0-1 6 16,0 2 2-16,1-2 2 0,-2 1 9 0,-1 1-5 16,-1 1 10-16,-3-1 0 0,0 1-7 15,-5 0 7-15,-5 0 1 0,-1 1 5 0,-3-2 8 0,-3 1 6 16,-5 1 0-16,0-1 2 0,-5 0 9 15,-1 1-7-15,0 0-8 0,-4 0-9 0,4-1-15 16,-3-1-9-16,0 2-5 0,0-1-5 0,-1 0-4 16,3 0-1-16,-3-1 2 0,3 1-2 0,-1 0-4 15,-3 1 4-15,0-1-4 0,1 0-4 0,-1 0 0 16,-2 1-2-16,1 0 3 0,-2 0 6 0,-3 0 3 16,2-1-2-16,-2 1-8 0,1 0-2 0,-1 0 2 15,0 0 4-15,0 0 0 0,0 0 0 0,0 0 4 16,0 0-17-16,2 0 13 0,-2 0 0 0,0 0-5 15,0 0 5-15,0 0 0 0,0 0-9 16,0 0 9-16,0 0 0 0,0 0 0 0,0 0 0 16,0 0-10-16,0 0 10 0,0 0-9 0,0 0 14 15,0 0-10-15,0 0-4 0,0 0 4 0,0 0-18 16,0 0 18-16,0 0 1 0,0 0-1 0,0 0 5 16,0 0-43-16,0 0-43 0,0 0-46 0,0 0-55 15,0 0-20-15,0 0-18 0,0 0-20 0,0 0-34 16,-19 0-75-16,19 0-101 0,-18 17-138 0,2-17-296 15,2 0 36-15,-4 15 164 0</inkml:trace>
  <inkml:trace contextRef="#ctx0" brushRef="#br1" timeOffset="179647.56">4446 8046 1537 0,'-6'0'23'0,"3"10"0"0,2-10 9 16,-1 0 11-16,2 0-4 0,0 0 14 0,0 0 6 16,0 0-8-16,0 0-8 0,0 0-11 0,0 0-9 15,0 0 8-15,0 0-3 0,0 0 7 16,0 0 10-16,0 8-11 0,15-8-4 0,-15 5-10 15,0-2-8-15,19 1 1 0,-19 1 2 0,19-2 12 16,-10 2 2-16,3-1-2 0,-1 0 6 0,2-1-3 16,1 0-7-16,0 0 5 0,0 0-4 0,-1-1-6 15,5 1 6-15,-3-2 0 0,2 1-4 0,0 0-2 16,3-1 2-16,-1 0-6 0,1 1-4 0,5-1 2 16,0 1-2-16,3 0 5 0,-1-1 11 0,3 0 4 15,1 0 1-15,1 0 8 0,4 0-4 0,-2 0-1 16,7 0-1-16,-1 1-4 0,5-1-8 0,3-1-6 15,6 0 0-15,5 0 0 0,2 0 5 0,5 0 8 16,4 0-2-16,4 0 1 0,5-15-3 16,4 15-9-16,3 0-3 0,3-18-5 0,4 18-1 0,4-14 3 15,4 14 2-15,3-14-3 0,-5 14 4 16,4-11 1-16,-3 6 8 0,0 5 5 0,-3-7 1 16,-1 3-5-16,-4 2-13 0,-5 0 1 0,1 0-5 15,-4-2 2-15,-4 0 4 0,-4 1-4 0,-6-1-2 16,-6 1-1-16,-4 0 1 0,-4 0 1 0,-6 1-3 15,-5 0 1-15,-8 2-2 0,-8-2-2 0,-2 1-2 16,-6 1 1-16,-5-3-13 0,-5 3-48 0,-5 0-65 16,-5 0-86-16,1 0-100 0,-2 0-136 0,0 0-179 15,0 0 8-15,-22 0 111 0</inkml:trace>
  <inkml:trace contextRef="#ctx0" brushRef="#br1" timeOffset="182096.31">12756 7910 1172 0,'0'0'41'15,"0"0"33"-15,0 0 20 0,0 0 11 0,0 0-26 16,0 0-25-16,0 0 2 0,0 0 11 0,0 0 2 15,0 0 17-15,0-4-2 0,0 4-3 0,0 0-3 16,0 0-9-16,0 0-5 0,0 0-8 0,0 0-6 16,0 0 1-16,0 0-10 0,0 0 2 0,0 0 2 15,0 0-1-15,0 0 8 0,0 0 2 0,0 0 4 16,0 0 6-16,0 0 1 0,0 0 5 0,0 0-3 16,0 0-2-16,0 0-2 0,0 0-4 15,0 0 3-15,0 0-4 0,0 0-1 0,0 0-2 16,0 0-6-16,0 0-1 0,0 0-5 0,0 0-4 15,0 0 2-15,14 0 1 0,-14 0 3 0,0 0 0 16,13 0 1-16,-13 0 2 0,12 0-6 0,-6 0-2 16,3 0-4-16,1 0-1 0,1 0 6 0,-1 0 1 15,4 0 2-15,-1 0 3 0,2 0-6 0,1 0 2 16,-2 0-9-16,1 0-5 0,-1 0 3 0,0 0-3 16,0 0 9-16,0 0 1 0,-1 0 1 15,0 0 4-15,3 0 0 0,-2 0-3 0,5 0 1 16,-4 0-6-16,4 0 0 0,-2 0 1 0,3 0-2 15,-2 0 8-15,3 0-4 0,-1 0-2 0,0 0 2 16,2 0 0-16,-1 0-1 0,3 0 7 0,-3 0-6 16,3 0-4-16,-1 0 0 0,-2 0-4 0,3 0-1 15,1 0-2-15,-2 0 7 0,2 9 1 0,-2-9 7 16,-1 0 9-16,2 0 1 0,0 0 4 0,-1 0 2 16,-1 0-21-16,-1 0-7 0,-1 0-9 0,-1 0 9 15,3 4 22-15,-4-4 8 0,3 2 3 0,-1-2-11 16,0 1-7-16,2-1 6 0,-2 0 7 0,3 1-1 15,-1-1 0-15,-1 0-1 0,3 2-13 16,-1-2-5-16,-1 0 0 0,2 0-6 0,0 1 2 16,0-1 8-16,0 0 3 0,0 2-5 0,0-2-5 15,-4 0-3-15,2 0-10 0,-4 0-9 0,2 0 1 16,-1 0-2-16,-2 0-1 0,2 0 1 0,-1 0 7 16,1 0-5-16,-1 0 2 0,1 0 7 0,3 0 2 15,-4-12-4-15,3 12-1 0,0 0-2 0,1 0-13 16,0 0-1-16,1 0-1 0,0-5-5 0,2 5 3 15,1 0 3-15,1 0-1 0,-1-3 0 0,0 2-4 16,1 0 0-16,-2 1 2 0,-5 0 1 0,1-1-1 16,0 1 0-16,-1 0 1 0,-5-1 3 0,2 1 10 15,-1 0 8-15,1 0 5 0,1-1 5 16,-1 1 1-16,1 0-5 0,0-1-4 0,1 1-5 16,-2 0-9-16,1 0-2 0,1 0-1 0,0 0-6 15,-2 0 5-15,3-1-1 0,0 1 0 0,-1 0 4 16,1 0 1-16,0 0 0 0,-2 0-3 0,3 0 4 15,-1 0-2-15,0 0 0 0,0-1 3 0,-1 1 6 16,1 0 4-16,-2 0 1 0,-1 0 0 0,1 0-5 16,-1 0-3-16,-2 0-4 0,2 0-2 0,0 0-1 15,2 0-6-15,-4 0 4 0,5 0-2 0,-1 0-3 16,0 0-1-16,1 0 2 0,-2 0 0 0,3 0-2 16,0 0 0-16,-2 0-2 0,4 0 0 0,-4 0 3 15,2 0 3-15,1 0-1 0,1 0-4 0,-1 0-1 16,-2 0 2-16,2 0 0 0,1 0 0 15,1 0 0-15,0 0 4 0,1 0-2 0,0 0 7 16,0 0 1-16,1 0-1 0,-1 0-1 0,1 0 2 16,1 0-1-16,-4 0 6 0,0 0 7 0,2 0-2 15,1 0 5-15,-2 0-7 0,-1 0-6 0,0 0 4 16,0 0-2-16,-1 0-3 0,0 0 0 0,-2 0-6 16,-2 0 3-16,1 0 3 0,-2 0-1 0,0 0 1 15,-3 0-7-15,2 0-3 0,-2 0-1 0,-2 0-4 16,0 0 4-16,-1 0-4 0,0 0 0 0,0 0 2 15,-3 0-1-15,-1 0 1 0,0 0 0 0,-1 0 1 16,-1 0-1-16,-1 0 0 0,-1 0 0 0,0 0-1 16,0 0 1-16,-1 0 1 0,1 0-1 15,-1 0 0-15,-2 0 4 0,0 0-6 0,0 0 4 16,0 0 0-16,0 0-4 0,0 0 2 0,0 0-6 16,0 0-55-16,0 0-61 0,0 0-85 0,0 0-118 15,0 0-129-15,0 0-149 0,0 0-74 0,0 0-74 16,0 0-35-16,0 0 3 0,0 0-269 0,0 0 141 15,0 15 221-15</inkml:trace>
  <inkml:trace contextRef="#ctx0" brushRef="#br1" timeOffset="183692.21">17339 7906 1812 0,'0'0'34'16,"8"0"17"-16,-8 0 13 0,8 0 22 0,-8 0-11 15,0 0 6-15,0 0 9 0,0 0-1 0,0 0-2 16,0 0-4-16,0 0-1 0,0 0-4 0,0 0 0 16,0 0-1-16,0 0 7 0,0 0-3 0,0 0 4 15,0 0 6-15,0 0-7 0,0 0 7 0,0 0 1 16,0 0-3-16,0 0 5 0,0 0-6 0,0 0-2 15,0 0 6-15,0 0-3 0,0 0 4 0,0 0-3 16,0 0-14-16,0 0-12 0,0 0-19 16,0 0-4-16,17 0-6 0,-17 0 2 0,20 0 10 0,-8 0-7 15,4 0-3-15,-1 0-6 0,4 0-10 16,-1 0 1-16,4-9 5 0,0 9 5 0,1 0 1 16,2 0 8-16,0 0 2 0,-1 0 9 0,4-4 9 15,-4 4 8-15,0-2 4 0,-2 1-9 0,3 0-11 16,-5 1-5-16,0-1 5 0,0-1 2 0,-3 2 22 15,4-1-6-15,-3 0-11 0,-1 0-5 0,2-1-13 16,-2 2-13-16,1-1 1 0,1 0-4 0,3 0-17 16,1-1 8-16,2 2-21 0,1-1 12 0,5 0 9 15,0 0 4-15,2 0 21 0,1-1-9 0,-5 1 3 16,5 1-4-16,-3-1-5 0,-1-1-3 16,-2 2-1-16,1 0-3 0,-5-2 14 0,0 2 6 15,0 0 0-15,-1-1 3 0,-3 1-11 0,-3-1-3 16,0 1 4-16,0-1 5 0,-3 1 10 0,2 0 3 15,1 0-5-15,-3-1-4 0,3 1-7 0,-2 0-7 16,7-1 0-16,1 1-9 0,-3-1-7 0,4 1 1 16,-1 0-5-16,5 0 7 0,-2 0-3 0,0 0 1 15,2 0 6-15,2 0-5 0,4 0 9 0,-6 0 11 16,1 0 6-16,-1 0 14 0,-1 0 1 0,-1 0 3 16,-1 0-1-16,-2 0-10 0,-3 0-6 0,0 0-11 15,-3 0-11-15,3 0-1 0,-4 0-8 16,3 0-3-16,-1 0-1 0,2 0-3 0,0 0 0 15,1 0 1-15,3 0 0 0,0 0-2 0,-1 0 6 16,2 0-2-16,1 0 7 0,0 0 3 0,2 0-4 16,-1 14 2-16,-1-14-7 0,-1 0 5 0,1 0 2 15,1 0-2-15,-3 0 4 0,3 0-8 0,-4 0 2 16,3 0-2-16,-5 0-5 0,0 6 3 0,-1-6-5 16,1 0 4-16,-1 0 0 0,3 0-5 0,0 0 5 15,-3 3 0-15,7-3-3 0,-2 3 13 0,-2-2 13 16,3 0 6-16,-1 1 12 0,1-1-7 0,-2-1-16 15,2 0-5-15,-1 0-10 0,1 1 0 16,2-1-3-16,1 0-2 0,-1 0 1 0,2 0 1 16,4 1-2-16,-5-1 2 0,2 0 1 0,-1 0-6 0,-2 0 2 15,1 1 0-15,-1-1-2 0,-2 0 2 16,1 0 0-16,-2 0-2 0,-2 0 0 0,3 0 2 16,-3 0 1-16,-4 0 0 0,3 0 4 0,-8 0-2 15,3 0-1-15,0 0 0 0,-3 0 7 0,0 0 4 16,-2 0 0-16,-1 0 4 0,1 0-9 0,-1 0-4 15,-1 0-1-15,-6 0-5 0,2 0 2 0,-2 0-3 16,2 0 1-16,-5 0 2 0,-1 0-1 0,0 0 0 16,0-11-1-16,0 11 0 0,0 0-2 0,0 0-1 15,0 0-2-15,0 0-2 0,0 0-25 16,0 0-69-16,0 0-96 0,0 0-157 0,0 0-217 16,0 0-138-16,0 0-72 0,0 0-68 0,0 0-33 15,-25 20-269-15,25-20 169 0</inkml:trace>
  <inkml:trace contextRef="#ctx0" brushRef="#br1" timeOffset="202369.24">6094 9446 1556 0,'-1'0'35'0,"1"0"32"15,-2-12 20-15,2 12 19 0,0 0-16 0,0 0-12 16,0 0-5-16,0 0-11 0,0 0-15 0,0 0-16 16,0 0-9-16,0 0-6 0,0 0-4 15,0 0-4-15,0 0-4 0,0 0 2 0,0 0 6 16,0 0 3-16,0 0 4 0,0 0-3 0,0 0-2 16,0 0-4-16,0 0 1 0,0 0 1 0,0 0 3 15,0 0 8-15,0 0 5 0,0 0 6 0,0 0 4 16,0 0 0-16,0 0 0 0,0 0-6 0,0 0-6 15,0 0 2-15,0 0-7 0,0 0 7 0,20 0-7 16,-20 0-5-16,24 0 0 0,-9 0 3 0,4 0 7 16,6 0 8-16,-2 0-2 0,6 0-7 0,4 0 3 15,1 0-7-15,3 0 5 0,4 0 10 0,2 0-4 16,2 0 2-16,4 0-7 0,4 0-4 16,6 0-1-16,8-17-5 0,6 17-4 0,9-13-2 15,11 13 15-15,8-13 13 0,7 13 15 0,5-15 4 16,5 8-3-16,3-1-1 0,0 1 1 0,-2-1 5 15,-2 1-1-15,-6-1-7 0,-5 1-4 0,-6 0-2 16,-8-1-1-16,-10 3 6 0,-9-1-1 0,-9 0-7 16,-12 2 2-16,-7 0-3 0,-8 1-8 0,-7 0-1 15,-4 1-10-15,-7 0-7 0,-5 2-3 0,-2-1-8 16,-4 0-4-16,-2 1-3 0,-1 0 1 0,-2 0-2 16,-3 0 2-16,0 0-5 0,0 0-1 0,0 0 6 15,0 0-6-15,0 0-2 0,0 0-39 0,0 0-46 16,0 0 3-16,0 0-74 0,0 0-46 15,0 16-43-15,-16-16-103 0,16 16-45 0,0-16-93 16,-15 20-182-16,15-10 74 0,-13-1 126 0</inkml:trace>
  <inkml:trace contextRef="#ctx0" brushRef="#br1" timeOffset="204725.08">9550 9342 1623 0,'0'3'27'0,"0"-1"14"0,0 0 17 0,0-1 26 16,0 1 2-16,0-2 15 0,0 0 4 0,0 0-4 15,0 0-12-15,0 0-11 0,0 0-4 16,0 0-5-16,0 0-1 0,0 0-2 0,0 0-3 16,0 0-2-16,0 0 2 0,0 0 3 0,0 0 1 15,0 0 2-15,0 0-11 0,0 0-10 0,0 0-8 16,14 0-4-16,-14 0 4 0,17 0 14 0,-6 0 9 15,1 0 1-15,1 0-1 0,-1 0-7 0,2 0-10 16,-1 0 0-16,0 0-4 0,1 0-5 0,0 0-3 16,3 0-2-16,-1 0 4 0,4 0 5 0,3 0 5 15,1 0-4-15,-1 0-2 0,2 0-6 0,3 0-3 16,1 0-2-16,0 0 0 0,2 0 3 0,0 0 6 16,2 0 3-16,1 0-9 0,0 0-8 0,2 0-9 15,-2 0-1-15,2 0 6 0,1 0 6 0,-1 0 2 16,-1 0 3-16,2 0-6 0,1 0 3 15,0 0 6-15,0 0 2 0,0 0 1 0,3 0-3 16,1 0 0-16,-1 0 9 0,4 0 7 0,0 11 3 16,0-11-5-16,3 0-8 0,0 0-8 0,4 0-4 15,-3 0-2-15,4 0-7 0,-2 0 2 0,2 0 5 16,-1 0 7-16,1 0 11 0,1 0 10 0,-2 0-7 16,-1 0-4-16,0 0-6 0,-1 0-4 0,-2 0-7 15,-3 0-1-15,-1 0 1 0,0 0-2 0,2 0 14 16,-1 0 4-16,0 0 1 0,3 0-4 0,0 0-4 15,7 0 5-15,-1 0 5 0,2 0 13 0,3 0 12 16,-2 0 7-16,0 0-13 0,-2 0-9 16,-3 0-11-16,-4 0-8 0,-3 0 12 0,-6 0 9 15,-5 0 3-15,-3 0-1 0,-6 0 9 0,-5 0-9 16,-3 0 0-16,-3 0-2 0,-4 0-24 0,-1 0-6 16,-3 0-14-16,-3 0-6 0,0 0 2 0,-1 0-3 15,-2 0-2-15,0 0 0 0,1 0-4 0,-1 0-2 16,0 0 0-16,0 0 2 0,0 0 0 0,0 0-2 15,0 0 1-15,0 0-1 0,0 0 1 0,0 0 2 16,0 0-2-16,0 0-3 0,0 0 7 0,0 0-1 16,0 0 4-16,0 0 1 0,0 0-10 0,0 0 2 15,0 0 0-15,0 0 1 0,0 0-2 0,0 0 1 16,0 0-3-16,0 0-22 0,0 0-68 16,0 0-83-16,0 0-105 0,0 0-83 0,0 0-23 15,0 0-9-15,0 0 7 0,0 0-9 0,0 0-23 16,0 0-24-16,0 0-18 0,-23 0-58 0,23 0-127 15,-18 0-7-15,18 0 118 0</inkml:trace>
  <inkml:trace contextRef="#ctx0" brushRef="#br1" timeOffset="207092.08">13362 9499 1462 0,'0'0'60'0,"0"-2"27"0,0 0 24 0,0 1 23 16,-1 1-38-16,1-2-11 0,0 2-2 0,0 0-11 15,0 0-13-15,0 0-10 0,0 0-10 0,0 0-3 16,0 0-3-16,0 0 10 0,0 0 2 0,0 0 3 15,0 0 12-15,0 0 7 0,0 0 4 0,0 0 3 16,0 0 0-16,0 0-7 0,0 0-10 0,0 0-3 16,0 0-1-16,0 0 0 0,0 0 9 0,0 0 2 15,0 0 4-15,0 0 3 0,0 0 3 0,0 0-5 16,0 0-9-16,0 0-18 0,0 0-9 0,20 0-3 16,-20 0 4-16,22 0 14 0,-8 0 0 0,3 0-3 15,1 0-4-15,1 0-12 0,3 0-10 16,1 0-2-16,0 0-8 0,5-9 0 0,-2 9 0 15,1 0-2-15,2 0-1 0,1 0-1 0,-1 0 8 16,2 0 4-16,0 0 5 0,0 0 7 0,0 0 3 16,2 0 2-16,-2 0-8 0,-2 0 2 0,2 0-8 15,-3 0-3-15,0 0 4 0,1 0-2 0,-2 0-1 16,1 0 2-16,0 0-3 0,0 0 3 0,-1 0-5 16,4 0-4-16,2 0-1 0,0 0-10 0,2 0 2 15,2 0-2-15,4 0-1 0,2 0 2 0,2 0-2 16,0-11 0-16,-2 11 2 0,1 0 0 0,-4 0 4 15,0 0-1-15,-2 0 4 0,-4 0 3 0,0 0-1 16,-3 0 3-16,-2 0-5 0,2 0-1 16,-3 0-2-16,-1 0 3 0,-3 0 1 0,3 0 7 15,-4 0-1-15,0 0 3 0,1-7-1 0,0 7-4 16,3 0-1-16,2 0-4 0,-1 0-3 0,2-3 0 16,2 3-1-16,2-1 5 0,0-2-1 0,2 3 0 15,-2-1-1-15,3 0-7 0,-3-1 1 0,4 2 1 16,-4-2 9-16,1 1 6 0,-2 0 4 0,-1-1-1 15,-2 1-4-15,-2 0-3 0,0 0-6 0,-2 0 1 16,0-1-2-16,1 1-5 0,1 1 5 0,0-3 1 16,1 3 6-16,1-2 2 0,1 1 7 0,1 0-3 15,1 0-5-15,-1-1-1 0,2 2-9 16,2-1 0-16,3-1 0 0,-2 2-4 0,2-1 3 16,1-1 1-16,-1 1 3 0,3 1-1 0,-2-2-2 15,2 0-1-15,-2 2 4 0,0-1 11 0,2 0 9 16,2 0 1-16,-6 1-1 0,-3-2 5 0,0 1-13 15,-1 1 9-15,0-3-3 0,-1 2-18 0,-4-1 6 16,-1 2-6-16,2-1-7 0,-1 1 7 0,2-3-4 16,-1 2 4-16,-1 1-4 0,2 0-5 0,-3-2 5 15,5 2-8-15,-4 0 12 0,2-1 3 0,-1 0 0 16,1 0 27-16,0 0 8 0,-5 1 1 0,3-2 6 16,-1 0-22-16,0 2-8 0,-1-2 4 15,-1 2-11-15,-1-2 0 0,1 1 0 0,-3 0-4 0,2-1-4 16,-2 1 1-16,1 0-8 0,-1 0 0 15,2 0 0-15,0-1 0 0,-1 1-4 0,0 0 0 16,-1 0 1-16,0 0 2 0,-1 1 5 0,1-2 0 16,0 0 0-16,1 2-4 0,-1 0 3 0,3-1-7 15,2 1 4-15,-2-1-3 0,2-1-5 0,0 2 12 16,-1 0-7-16,-1 0 6 0,-3 0 1 0,2-1-4 16,1 1 0-16,-5-1 0 0,-1 1 0 0,3-1 4 15,-3 1 11-15,2-1-3 0,-1 1 3 0,0 0 0 16,0 0-11-16,-2-2 3 0,3 2-3 0,1 0-8 15,-3 0 12-15,0 0-8 0,0 0 4 0,1 0-1 16,-4 0-2-16,3-1-5 0,-3 1 0 16,3 0 4-16,-5 0 0 0,1 0 4 0,1-1 0 15,-1 1 4-15,-3 0-8 0,-2 0 11 0,2 0-3 16,-2 0-16-16,1 0 20 0,-1 0 13 0,-2 0 11 16,2 0 17-16,-2 0-13 0,2 0-20 0,0 0-16 15,1 0-4-15,-1-1 0 0,2 1-8 0,1 0 8 16,-5 0 4-16,2 0-8 0,0 0 8 0,1 0-4 15,2 0-3-15,-2 0 3 0,2 0-9 0,3 0 1 16,0 0 4-16,7 0 0 0,-4 0 8 0,3 0 3 16,2 0-2-16,1 0-5 0,-1 0 0 0,5 0-5 15,-4 0 2-15,5 0 6 0,-2 0 2 16,-1 0-5-16,5 0 8 0,-5 0-4 0,4 0 4 16,-1 0 4-16,3 0-4 0,0 0 0 0,-1 0 10 15,-2 0 12-15,6 0-7 0,-3 0 2 0,2 0-10 16,1 0-7-16,0 0 3 0,1 0 0 0,2 0-4 15,-6 0-3-15,3 0-1 0,0 0-7 0,1 0 0 16,2 0 0-16,0 0-2 0,4 0 5 0,2 0 1 16,5 0 3-16,1 0-7 0,0 0 0 0,6 0 1 15,-4 0-1-15,3 0 7 0,-6 0 1 0,7 0 2 16,-9 0 1-16,3 0 12 0,-6 0 19 0,-1 0-1 16,-2 0-2-16,-2 0-2 0,-7-9-30 0,-5 9 7 15,2 0-3-15,-4-6-3 0,-1 6 0 16,-4-5-1-16,-2 3-6 0,3-1 0 0,-3 2-1 15,0 0 1-15,1-1 3 0,-4 0-6 0,3 1 5 16,-5 1-2-16,4-2 0 0,-4 2 5 0,2 0 1 16,-3 0-4-16,7-1 4 0,-7 1-6 0,3 0 1 15,-5 0-4-15,5-1 3 0,-3 1 9 0,-2-1-3 16,2 0 6-16,-3 0-6 0,-1 0-5 0,3 0-1 16,0 0 0-16,-2-1 3 0,6 2-3 0,-5-2 2 15,5 1-6-15,0-1 4 0,0 0 3 0,3 2 0 16,-2-3-3-16,2 3-1 0,-3-1 4 0,3-1-3 15,-3 1 9-15,0 1 0 0,0 0-6 16,-5-2 3-16,-1 2-3 0,2-1-6 0,-6 1 6 16,4-1 0-16,-4 1 0 0,-4 0 6 0,0 0-6 15,1-2 1-15,-2 2-1 0,-1 0-2 0,-1 0 2 16,0 0 0-16,0-2 7 0,0 2-14 0,0 0 0 16,0 0-9-16,0 0-11 0,0 0-47 0,0 0-139 15,0 0-115-15,0 0-107 0,-18 0-92 0,18 0-44 16,-23 0-85-16,7 20-252 0,-2-20-38 0,-6 19 185 15</inkml:trace>
  <inkml:trace contextRef="#ctx0" brushRef="#br1" timeOffset="-207860.27">5870 10878 1468 0,'0'0'34'0,"0"10"5"0,0-10 7 16,-8 0 29-16,8 0 2 0,0 0 21 0,0 0 30 15,-3 0 2-15,3 0-3 0,0 0-2 0,0 0-16 16,-2 0-10-16,2 0-9 0,0 0-8 16,0 0-2-16,0 0-6 0,0 0-11 0,0 0-2 15,0 0-7-15,0 0 2 0,0 0-6 0,0 0-8 16,0 0-1-16,0 0-8 0,0 0 0 0,0 0 0 16,0 0-5-16,0 0 3 0,0 0-5 0,0 0 5 15,0 0 3-15,0 0 4 0,0 0 9 0,0 0 2 16,0 0 3-16,0 0 0 0,0 0-2 0,0 0-4 15,0 0 2-15,0 0-7 0,19 0-4 0,-19 0-5 16,0 0-4-16,20 0 3 0,-20 0 8 0,22 0 4 16,-10 0-8-16,-1 0-1 0,1 0-6 0,2 0-4 15,-1 0 4-15,-1 0 1 0,0 0 2 16,2 0 5-16,0 0 1 0,2 0 2 0,-1 0 1 0,-1 0-3 16,3 0 0-16,0 0-7 0,2 0-6 15,0 0 1-15,2 0 3 0,0 0 2 0,3-12-5 16,0 12-3-16,0 0-9 0,1-7-3 0,0 7 4 15,-2-6-6-15,0 6-1 0,-1 0 0 0,-2-4 1 16,-1 2-4-16,0 1 2 0,-4 0-7 0,1-1 0 16,-2 2 1-16,-2-1 0 0,-1 1 4 0,1-1-6 15,-1-1 3-15,-2 2-2 0,1 0-6 0,0 0 4 16,1 0 2-16,2 0 2 0,1 0 9 0,-3 0 0 16,-1 0 9-16,1 0 12 0,2 0-2 0,-2 0 6 15,2 0-10-15,0 0-16 0,1 0 4 0,1 0-4 16,2 0 5-16,4 0-3 0,-4 0 1 15,0 13-4-15,1-13-6 0,-2 0 3 0,1 0-4 16,-2 7 7-16,1-7-1 0,-1 0 5 0,4 5 3 16,0-5 27-16,1 5 13 0,0-3 8 0,0-1-4 15,2 3-27-15,-1-4-8 0,1 3-5 0,0 0 4 16,-2-3-7-16,2 3 4 0,1-1-16 0,-3 1 5 16,3-1-1-16,1-1-7 0,-3 2 14 0,3-3-6 15,-1 4-1-15,0-2 4 0,2-2-8 0,-2 2-3 16,3 0 7-16,1-1-4 0,1 1 20 0,-2-1 29 15,4 1 5-15,-3-1 18 0,3 0-7 16,-1 0-13-16,-4 0-8 0,2 0-10 0,-1-1-1 16,-3 0 7-16,0 0 4 0,1 0 2 0,-3 0 8 15,0 0-5-15,-1 0 5 0,-3 0 0 0,-3 0-2 16,-2 0-11-16,-3 0-10 0,-1 0-8 0,-5 0-21 16,0 0 0-16,-3 0-2 0,2 0-4 0,-2 0 5 15,0 0-2-15,0 0-3 0,0 0 0 0,0 0 0 16,0 0-3-16,0 0 1 0,0 0-4 0,0 0-1 15,0 0-6-15,0 0-93 0,0 0-109 0,0 0-138 16,0 0-120-16,0 0-56 0,0 0-90 0,0 0-64 16,0 0-179-16,0 0-138 0,-19 0 203 0</inkml:trace>
  <inkml:trace contextRef="#ctx0" brushRef="#br1" timeOffset="-197417.99">13691 7244 1738 0,'0'0'18'0,"0"0"9"0,0 0 7 0,0 0 20 16,0 0-4-16,0 0 11 0,0 0 6 0,0 0-5 15,0 0-6-15,0 0-14 0,0 0-4 0,0 0-13 16,0 0-3-16,0 0 6 0,0 0 2 0,0 0 2 16,0 0 7-16,0 0 3 0,0 0-2 0,12 0 3 15,-12 0-3-15,11 0-5 0,-11 0-1 0,10 0 2 16,-3 0-3-16,1 0 4 0,3 0 0 0,0 10-4 15,0-10-3-15,3 0-5 0,0 0-5 0,3 0-6 16,0 0 5-16,0 0-1 0,1 6 7 0,2-6 6 16,1 0-5-16,-1 0-1 0,3 3-4 15,0-2 2-15,-1-1-2 0,3 2 2 0,0-1-2 0,-2 0 0 16,2 1 4-16,-2 1 4 0,0-3-1 16,-1 2 2-16,1-1-3 0,-1 0-10 0,-2-1 0 15,-1 0-9-15,-2 0-4 0,1 0 1 0,-2 2-2 16,-1-2 2-16,-1 1 3 0,-1-1 2 0,1 0 4 15,-2 1-4-15,2 1 6 0,-2-2-1 0,2 1 1 16,-1 0 6-16,-1 0 2 0,5 0 4 0,-3 0 5 16,3 1-3-16,0-2-7 0,2 3-13 0,1-3-6 15,0 0-2-15,3 1-2 0,-1 0 4 0,3 0-4 16,-2 0 2-16,0-1 2 0,-1 1 2 0,3 2 6 16,-2-3 3-16,-1 2 7 0,0-1 6 15,-2 1-1-15,3-1-7 0,0 2-2 0,2-2-6 0,-3 0 4 16,1 1 3-16,-1-1-5 0,-1 0-1 15,0-1-7-15,0 1 0 0,-2-1-2 0,0 1 2 16,-4-1-1-16,4 0 1 0,-4 0-2 0,4 0-1 16,-2 0-1-16,0 0-3 0,0 0-2 0,1 0 0 15,1 0 3-15,0 0 1 0,1 0-1 0,-2 0 2 16,3 0 0-16,-1 0-1 0,-2 0 4 0,3 0 0 16,-4 0 11-16,1 10 11 0,-2-10 4 0,-1 0 6 15,2 0-9-15,-3 0-10 0,0 0-1 0,0 0-4 16,-2 0 4-16,2 0-6 0,0 0-2 0,-1 0-2 15,-1 0-13-15,2 0 7 0,-3 0-1 0,3 0 0 16,-2 0 5-16,5 0 0 0,-3 0-5 16,2 0 0-16,1 0 0 0,0 0-1 0,-2 0-1 15,-1 0 1-15,3 0-1 0,-3-8-1 0,2 8 3 16,-2 0 1-16,3 0-2 0,-3 0 4 0,5 0-3 16,-1 0-3-16,1 0 4 0,-1 0 2 0,1 0-1 15,-2 0 0-15,2 0-2 0,-2 0-1 0,1 0 1 16,-1 0 3-16,-1 0 0 0,-1 0 1 0,-1 0-3 15,2 0 3-15,-2 0 10 0,0 0-1 0,0 0 7 16,0 0 4-16,0 0-3 0,1 0-3 0,-1 0-2 16,1 0-5-16,-1 0-3 0,0 0-6 0,0 0 4 15,-1 0-5-15,1 0-1 0,-2 0 5 0,2 0-3 16,-2 0 0-16,-1 0-3 0,3 0-3 16,-3 0 2-16,2 0 1 0,-1 0 0 0,-1 0 4 15,1 0-2-15,1 0 0 0,1 0 3 0,-2 0-2 16,2 0-2-16,0 0-2 0,1 0 1 0,1 0-3 15,-1 0 0-15,4 0 3 0,-2 0-2 0,3 0 3 16,-1 0 3-16,1 0-3 0,2 0 1 0,-1 0 2 16,1 0-4-16,0 0 2 0,-1 0 3 0,0 0-9 15,-3 0 6-15,1-10 9 0,-5 10 6 0,1 0 11 16,-1-9-5-16,-1 9-7 0,-1-4-7 0,0 4-7 16,2-6 7-16,0 3-8 0,2 2 0 15,-2-1 6-15,-2 0-11 0,4 0 8 0,-2 1-4 16,1 1-2-16,-1 0 2 0,2 0-8 0,-2 0 7 15,1 0 1-15,-1 0-2 0,2 0 10 0,-1 0-3 16,1 0 0-16,2 0-2 0,-2 0-3 0,1 0 1 16,-2 0-3-16,4 11 4 0,-2-11-1 0,-2 0-2 15,4 0 7-15,-2 0 0 0,0 0 3 0,2 0 8 16,-1 0-4-16,1 0 6 0,1 0-1 0,2 0-5 16,1 0-4-16,3 0-5 0,-1 6-2 0,2-6-4 15,-1 0 0-15,3 5-1 0,-1-5 1 0,2 3 3 16,1-1 2-16,-5-1 2 0,2 2 6 0,-2-3 7 15,1 1 12-15,1 0 4 0,-8 1 1 0,-3-2 0 16,0 0-7-16,-6 0 0 0,1 0-2 16,-6 0-6-16,5 0-4 0,-5 0-1 0,2 0-6 15,1 0-1-15,2-13 0 0,0 13-4 0,-2 0-3 16,5 0 1-16,-1 0 1 0,1-9-3 0,0 9-1 16,1 0 2-16,2-7-6 0,0 7 6 0,0 0 5 15,3 0-6-15,1-3 2 0,2 3-7 0,-1 0 1 16,4 0-3-16,0 0 7 0,1 0 1 0,4 0 0 15,-3 0 6-15,4 0-9 0,-4 0 3 0,5 0-2 16,1 0-2-16,-2 0 7 0,2 0 1 0,4 0 6 16,-4 0 6-16,0 0 0 0,3 0 9 0,-3 0-9 15,2 0-2-15,1 0-1 0,-3 0-8 0,-4 0 0 16,4 0-2-16,-6 0 0 0,1 0-4 16,-3 0 4-16,-1-10 0 0,-2 10 0 0,1 0 0 15,-3 0-2-15,-2 0 2 0,3-6-3 0,-4 6-2 16,2 0 2-16,-2 0-9 0,-1 0 12 0,0 0-4 15,-3 0-2-15,0 0 6 0,1 0-9 0,-4 0 6 16,0 0 2-16,1 0-6 0,-4 13-4 0,1-13 5 16,-6 0 0-16,5 0 1 0,-5 0 8 0,0 0-2 15,0 0-4-15,-3 0 6 0,0 0-12 0,0 0 3 16,0 0-1-16,0 0 1 0,0 0 2 0,0 0-39 16,0 0-52-16,0 0-86 0,0 0-125 0,0 0-133 15,0 0-151-15,0 0-275 0,-23 0-70 0,23 0 169 16</inkml:trace>
  <inkml:trace contextRef="#ctx0" brushRef="#br1" timeOffset="-186130.91">5866 10493 2179 0,'0'1'37'0,"0"0"20"0,0 0 16 15,0-1 24-15,0 0-13 0,0 0 1 0,0 0 1 16,0 0-7-16,0 0-8 0,0 0-10 0,0 0-7 15,0 0-8-15,0 0-6 0,0 0-2 0,0 0 1 16,0 0 5-16,0 0 1 0,0 0 8 0,0 0 2 16,0 0 2-16,0 0 5 0,0 0-5 0,0 0 3 15,0 0 0-15,0 0-8 0,0 0-3 0,0 0-6 16,0 0-6-16,0 0-1 0,0 0-3 0,0 0-2 16,0 0 2-16,0 0-5 0,0 0 1 0,0 0-7 15,0 0 0-15,0 0 4 0,0 0-4 16,0 0 1-16,0 0-1 0,0 0-1 0,0 0 0 0,0 0-1 15,0 0 5-15,0 0 0 0,0 0 0 16,0 0 7-16,0 0-6 0,0 0-7 0,0 0 0 16,0 0-5-16,0 0-7 0,0 0-4 0,0 0-2 15,0 0 0-15,18 0 6 0,-18 0 14 0,0 0 4 16,10 0 4-16,-10 0-5 0,0 0-6 0,13 0-2 16,-13-11-3-16,9 11 5 0,-3 0-1 0,1 0-3 15,0 0 8-15,-1-6 0 0,4 6 0 0,-1-3 3 16,2 3-4-16,1-3-3 0,1 0 7 0,1 1-6 15,1 1 4-15,2-1 1 0,3 0-7 16,1 0 5-16,2 1-6 0,2 0-6 0,4-2-4 16,4 0-4-16,1 3-4 0,1-1 5 0,3-1-3 15,0 1 4-15,0-1 2 0,0 1-8 0,0-1 3 16,-4 1 0-16,0 0 9 0,-3 1 12 0,0-2 2 16,-3 1 9-16,0 0-9 0,-1-1-4 0,1 1-2 15,-1-1-11-15,-1 1-4 0,4-2-5 0,-1 1-5 16,0 1 2-16,-2-1 1 0,2 0 9 0,-2 0 4 15,1 1-6-15,-4 0-9 0,3-1 0 0,-4 1 4 16,0 1 1-16,0-2 9 0,-4 1-5 0,1 1-3 16,-3 0-6-16,-1 0 3 0,-1 0-2 0,-1 0 5 15,-1 0 3-15,2 0-3 0,-4 0 2 0,3 0-7 16,0 0 5-16,0 0-4 0,1 0 4 16,2 0 0-16,2 0 0 0,-2 0 3 0,3 11-6 15,-1-11 3-15,1 0-6 0,0 0 6 0,-1 0 3 16,-1 7-6-16,-2-7 6 0,-1 0-3 0,-1 0 0 15,0 5 6-15,-1-5-5 0,-4 0-1 0,2 0 1 16,-2 0 0-16,-1 0 4 0,-2 0-2 0,0 0-4 16,0 0 1-16,2 0 1 0,-2 0-4 0,2 0 6 15,1 0 0-15,2 0-3 0,0 0 5 0,0 0-8 16,-2 0 0-16,-1 0 0 0,-2 0-6 0,0 0 11 16,-1 0 1-16,0 0-2 0,-2 0 5 0,0-11 8 15,0 11 34-15,-3 0 12 0,3 0 4 0,-1 0 2 16,-1 0-24-16,1 0 4 0,-2 0 7 15,0 0-3-15,0 0 11 0,0 0 2 0,1 0-11 16,-1 0 2-16,0 0-23 0,0 0-6 0,0 0-5 16,0 0-12-16,0 0-3 0,0 0-9 0,0 0-10 15,0 0-1-15,0 0 2 0,0 0-4 0,0 0 9 16,-14 0 13-16,14 0-1 0,0 0 4 0,-10 0 5 16,10 18-9-16,-16-18 12 0,8 15 0 0,1-5 13 15,-4 1 3-15,0 2 1 0,2 1 4 0,1 1-12 16,-1 2 8-16,1 2-11 0,0-1 14 0,0 4 34 15,1-1 4-15,2 3 9 0,0-1-6 0,2 1-35 16,0 0-5-16,1 0-7 0,2 1-5 0,-1 0 3 16,1-2-6-16,0 0-5 0,-2-2-10 15,1 0-1-15,1-2-5 0,-2-2 3 0,2-2 6 16,0-4-6-16,0-3-1 0,-1-2 6 0,-1 0-4 16,2-4 4-16,0 0 6 0,0-1-3 0,0-1 3 15,-1 0 3-15,1 0-10 0,-2 0-4 0,2 0-32 16,-2 0-99-16,-1-17-117 0,3 17-145 0,-3-14-101 15,0 14-44-15,-1-18-66 0,-1 18-67 0,-4-16-200 16,-1 16-147-16,-4-14 187 0</inkml:trace>
  <inkml:trace contextRef="#ctx0" brushRef="#br1" timeOffset="-181319.18">5825 10508 1697 0,'0'0'45'0,"0"0"33"0,0 0 27 16,0 0 35-16,0 0-14 0,0 0 4 0,0 0 3 15,0 0-3-15,0 0 1 0,0 0-4 0,0 0-9 16,0 0 0-16,0 0-6 0,0 0-5 0,0 0 0 15,0 0-11-15,0 0-2 0,0 0-11 0,0 0-8 16,0 0-4-16,0 0-11 0,0 0-6 16,0 0-4-16,0 0-15 0,0 0-7 0,0 0-11 15,0 0-9-15,0 0-6 0,0 0-2 0,0 0-1 16,0 0 0-16,0 0 23 0,0 0 21 0,0 0 7 16,0 0 3-16,0 12-20 0,0-12-23 0,0 14 1 15,0-5 1-15,0 0 4 0,0 3 6 0,0 0-9 16,0 2 1-16,0 0 0 0,0 2-2 0,0 2 28 15,0 1 17-15,0 1 2 0,0 0 1 0,0-2-18 16,0 1-15-16,0-1-10 0,0 0 0 0,0 0-5 16,-16-3-2-16,16-1 1 0,0 1-11 0,0-4 1 15,0 1-5-15,0-4 3 0,0-1 8 0,0-2-3 16,-11-2 1-16,11 0 2 0,0-3 1 16,0 0 20-16,0 0 20 0,0 0 6 0,0 0 7 15,0 0-4-15,0 0-20 0,0 0-6 0,0 0-4 16,0 0-12-16,0 0-1 0,0 0-7 0,0 0-7 15,0 0-3-15,0 0 0 0,0 0 4 0,0 0 3 16,0 0 2-16,0 0-2 0,0 0 0 0,0 0-4 16,0 0 0-16,0 0 4 0,0 0 3 0,0 0-3 15,0 0 0-15,0 0 3 0,0 0-2 0,0 0 10 16,0 0 8-16,0 0-2 0,0 0-1 0,0 0-9 16,0 0-10-16,22 0 2 0,-10 0-3 0,5 0-4 15,4 0 7-15,3 0-10 0,4 0 7 16,2 0 3-16,1 0-7 0,1 0 4 0,-2 0-3 15,2 0-2-15,-4 0-1 0,-1 0 6 0,-3 0 3 16,-2 0-7-16,-5 0 7 0,-4 0-7 0,-3 0-5 16,0 0 9-16,-6 0 0 0,-1 0-1 0,-3 0 4 15,0 0-20-15,0 0-56 0,0 0-63 0,0 0-100 16,0 0-126-16,0 0-140 0,0 0-182 0,-21 0-366 16,21 0 113-16,-20 0 193 0</inkml:trace>
  <inkml:trace contextRef="#ctx0" brushRef="#br1" timeOffset="-178446.17">12761 10838 1525 0,'0'0'32'0,"0"0"22"0,0 0 16 0,0 0 15 16,0 0-13-16,0 0-5 0,0 0 13 16,0 0 10-16,0 0 8 0,0 0 10 0,0 0 1 15,0 0-7-15,0 0-1 0,0 0-7 0,0 0-7 16,0 0 3-16,-16 0-11 0,16 0-8 0,0 0-7 16,0 0-5-16,0 0-7 0,0 0-1 0,0 0-5 15,0 0-13-15,0 0-3 0,0 0-9 0,0 0-9 16,0 0-4-16,0 0-6 0,0 0-2 0,21 0-4 15,-21 0 0-15,21 0 6 0,-8 0 6 0,4 0 13 16,3 0 1-16,2 0 1 0,4 0 2 0,2 0 0 16,4 0 5-16,6 0 0 0,3 0-4 0,4-8 0 15,8 8 8-15,3 0 8 0,4-8 4 16,7 5 12-16,1-2-1 0,7 0 3 0,-4-1 5 16,3 0-15-16,1 0-7 0,-1 1-12 0,1 0 0 15,-4 2 17-15,-6 1 16 0,-3 1 16 0,-9 0 1 16,-7 1-14-16,-10 0-16 0,-10 0-17 0,-7 0-19 15,-10 0-9-15,-3 0-6 0,-4 0-2 0,-2 0 2 16,0 0 0-16,0 0 1 0,0 0-2 0,0 0 1 16,0 0 1-16,0 0-1 0,0 0-15 0,-16 0-29 15,16 0-47-15,0 0-72 0,-15 0-88 0,15 0-88 16,-12 0-76-16,12 0-89 0,-11 0-174 0,11 0-86 16,0 0 124-16</inkml:trace>
  <inkml:trace contextRef="#ctx0" brushRef="#br1" timeOffset="-177754.97">14514 10791 2390 0,'-3'0'20'16,"2"0"10"-16,-1 0 19 0,2 0 28 0,0 0 10 15,0 0 22-15,0 0 12 0,0 0 4 0,0 0-7 16,0 0-12-16,0 0-20 0,0 0-16 0,0 0-13 16,0 0-11-16,0 0-3 0,0 0-2 0,0 0 5 15,0 0 3-15,0 0-1 0,0 0-1 0,0 0-6 16,0 0 1-16,0 0-2 0,19 0 4 0,-19 0 1 16,26 13 4-16,-7-13 0 0,2 0-3 0,4 0-6 15,3 0-8-15,5 0 0 0,4 0-8 16,6 0-1-16,7 0 3 0,4 0 7 0,2 0 13 15,7 0 14-15,3 0 4 0,0 0-18 0,2 0-17 16,2 0-17-16,3-10-18 0,3 10 13 0,-2 0 29 16,1 0 15-16,1 0 26 0,0 0 14 0,-8-6-7 15,-6 6 14-15,-6 0 8 0,-11 0 4 0,-6 0 10 16,-8 0 8-16,-10 0-9 0,-4 0-21 0,-6 0-38 16,-6 0-36-16,-4 0-24 0,-1 0-10 0,0 0 5 15,0 0-5-15,0 0-23 0,0 0-26 0,0-12-64 16,0 12-60-16,-18 0-59 0,18 0-60 15,-17 0-54-15,17 0-86 0,-17 0-87 0,17 0-137 0,-17 0-293 16,17 0 147-16,-11 0 169 0</inkml:trace>
  <inkml:trace contextRef="#ctx0" brushRef="#br1" timeOffset="-177048.73">16511 10821 2584 0,'-1'0'18'0,"-3"11"19"0,3-11 24 16,1 0 37-16,0 0 19 0,0 0 20 0,-2 0 9 16,2 0-4-16,0 0-11 0,0 0-20 0,0 0-8 15,0 0-12-15,0 0-7 0,0 0 2 0,0 0-5 16,0 0-7-16,0 0-4 0,0 0-4 0,0 0-10 15,0 0-7-15,0 0 1 0,21 0 4 16,-21 0 7-16,21 0 10 0,-5 0 0 0,2 0-9 0,4 0 2 16,3 0-6-16,3 0 6 0,1 0 9 15,10-17 10-15,4 17 17 0,5 0 35 0,5-10 16 16,8 10 14-16,7 0-19 0,8-8-63 0,9 8-32 16,7 0-24-16,7 0 21 0,6 0 29 0,7 0 21 15,1 0-2-15,6 0-15 0,-1 17-3 0,-3-17-10 16,-5 0 6-16,-5 16 8 0,-1-16-3 0,-9 0 15 15,-15 0 5-15,-8 0 13 0,-9 0 4 0,-11 0 3 16,-12 0 1-16,-11 0-24 0,-12 0-25 0,-3 0-36 16,-8 0-26-16,2 0-11 0,-8 0-6 0,0 0-2 15,0 0-21-15,0 0-40 0,0 0-42 16,0 0-71-16,0 0-61 0,0 0-67 0,-17 0-94 16,17 0-68-16,0 0-53 0,-14 16-64 0,14-16-64 15,-11 20-115-15,11-5-317 0,-9-3 170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3-19T10:07:09.190"/>
    </inkml:context>
    <inkml:brush xml:id="br0">
      <inkml:brushProperty name="width" value="0.05292" units="cm"/>
      <inkml:brushProperty name="height" value="0.05292" units="cm"/>
      <inkml:brushProperty name="color" value="#FF0000"/>
    </inkml:brush>
  </inkml:definitions>
  <inkml:trace contextRef="#ctx0" brushRef="#br0">4158 5865 2601 0,'-2'0'7'16,"1"0"-3"-16,-1 0 5 0,1 0 18 0,-2 0 16 15,0 0 19-15,-2-16 21 0,-3 16 1 0,2 0-7 16,-2-11-2-16,1 11-17 0,-3 0-17 0,1-12-13 16,-2 12-12-16,3-7-6 0,-1 7-1 0,1-6 4 15,2 6 0-15,0 0 4 0,1-3 12 0,2 3 1 16,0 0 4-16,1 0 3 0,1 0-3 15,-1 0 0-15,2 0 1 0,0 0 1 0,-1 0 6 16,1 0 2-16,0 0 5 0,0 0 4 0,0 0 0 16,0 0 5-16,0 0-5 0,0 0-1 0,0 0-1 15,0 0-9-15,0 0 1 0,0 0-7 0,0 0 1 16,0 0 3-16,0 0-4 0,0 0 5 0,0 0-5 16,23 0-5-16,-9 0-2 0,6 0 1 0,7 0 9 15,4 0 14-15,7 0 3 0,7 0 2 0,5 0 3 16,4 0-1-16,7 0 18 0,-1 0 10 0,0 0 4 15,4 0 5-15,1 0-4 0,-1 0 6 0,-5 0 1 16,-2 0 10-16,-4 0 20 0,-1 0 12 0,-2 0 8 16,-8 0 15-16,-6 0-7 0,-7 0-14 15,-3 0-2-15,-7 0-30 0,-4 0-22 0,-7 0-18 16,-2 0-30-16,-2-8-16 0,-3 8-13 0,1 0-8 16,-2 0-5-16,0 0-1 0,0 0-1 0,0 0-4 15,0 0 0-15,0 0 1 0,0 0-14 0,0 0-58 16,0 0-76-16,0 0-142 0,0 0-131 0,0 0-28 15,0 0-32-15,0 0-30 0,-17 0-65 0,17 19-228 16,-13-19-264-16,1 14 171 0</inkml:trace>
  <inkml:trace contextRef="#ctx0" brushRef="#br0" timeOffset="619.23">4130 6261 2555 0,'0'0'1'0,"0"-1"2"0,0 1 7 0,0 0 20 15,0 0 28-15,0 0 24 0,0 0 16 0,0 0 3 16,0 0-13-16,0 0-18 0,0 0-14 0,0 0-18 16,0 0-6-16,0 0 5 0,0 0 0 0,0 0 9 15,0 0 11-15,0 0 17 0,0 0 16 0,0 0 0 16,19 0-6-16,-19 12-6 0,26-12 4 0,-7 0 20 15,7 0 12-15,3 0 0 0,4 0-5 0,4 0-8 16,4 0 7-16,4 0 11 0,3 0 5 0,-2 0 13 16,4 0 12-16,-2-15 2 0,1 15 10 15,-4 0 2-15,-1 0-5 0,-6-13-14 0,-3 13-18 0,-6 0-32 16,-6 0-27-16,-4 0-18 0,-5 0-31 16,-5-8-6-16,-4 8-16 0,-2 0-8 0,-3 0 5 15,0 0-12-15,0 0-15 0,0 0-44 0,0 0-64 16,0 0-74-16,-20 0-100 0,20 0-63 0,-20 19-91 15,6-19-118-15,0 17-116 0,-3-7-333 0,1 2 105 16,-2 0 205-16</inkml:trace>
  <inkml:trace contextRef="#ctx0" brushRef="#br0" timeOffset="1088.45">4187 6850 2551 0,'-1'10'25'0,"1"-10"16"16,0 0 24-16,0 0 31 0,0 0 8 0,0 0 10 16,0 0-2-16,0 0-17 0,0 0-18 0,22 0-20 15,-22 0-11-15,14 0-2 0,-14 0 3 0,24 0 15 16,-7 0 15-16,4 0 15 0,3 0 13 0,4 0 10 15,8 0 4-15,3-13 4 0,4 13 2 0,5 0-3 16,3-10 2-16,5 10-13 0,0-7-10 0,1 7 4 16,-1-4-9-16,-5 4-8 0,-1-3-10 15,-4 3-35-15,-5 0-26 0,-3 0-7 0,-8 0-16 0,-5 0 2 16,-5 0-6-16,-6 0-13 0,-2 0-54 16,-6 0-55-16,-4 0-45 0,-2 0-72 0,0 0-49 15,-20 0-94-15,20 0-112 0,-34 14-180 0,9-14-233 16,-3 0 148-16</inkml:trace>
  <inkml:trace contextRef="#ctx0" brushRef="#br0" timeOffset="1523.48">4115 7264 2822 0,'0'2'19'0,"-5"-2"7"15,5 0 9-15,0 0 26 0,0 0 6 0,0 0 11 16,0 0 6-16,0 0-7 0,0 0-17 16,0 0-14-16,0 0-5 0,0 0-8 0,0 0 7 15,17 0 21-15,-17 0 22 0,22 0 23 0,-7 0 24 16,7 0 9-16,1-13-1 0,5 13-2 0,5 0-20 16,2 0-13-16,4 0-12 0,0-10-8 0,3 10-6 15,0-6-5-15,-2 6-18 0,-3-6-14 0,-3 4-8 16,-1 0-20-16,-5 1-1 0,-8-1-5 0,-2 1-9 15,-5 1-1-15,-4 0-26 0,0 0-53 0,-6 0-59 16,-1 0-80-16,-2 0-84 0,0 0-86 0,0 0-86 16,0 0-141-16,0 0-287 0,-25 0 134 0,25 17 149 15</inkml:trace>
  <inkml:trace contextRef="#ctx0" brushRef="#br0" timeOffset="2205.23">4277 7674 2386 0,'-4'12'19'0,"-1"-12"4"16,2 0 0-16,-2 0 21 0,1 7 13 0,-1-7 30 15,-1 0 27-15,-2 4 6 0,2-4-9 0,-2 6-13 16,0-5-13-16,1 2-5 0,-3-2-7 0,3 1-5 16,-1-1 2-16,0 1-5 0,0-2 5 0,4 1 2 15,-3 1 3-15,4-2 8 0,-1 1 2 0,1 0 6 16,3-1-1-16,-2 0-8 0,2 0-8 0,0 0-8 15,0 0-2-15,0 0-3 0,0 2-9 0,0-2-4 16,0 2-5-16,23 0 1 0,-23 2-3 0,25-1 10 16,-8 3 0-16,3 1 9 0,4-1 16 0,2-1 11 15,3 2 18-15,2-2 0 0,5 1 4 0,4-1 4 16,4-1 3-16,4-1 16 0,9 0 18 16,4 0 12-16,7-3-5 0,5 1-29 0,7-1-30 15,4 0-22-15,8 0 8 0,1 0 28 0,1 0 18 16,2 0 3-16,-3 0-7 0,0 0-20 0,-4 0-5 15,-6 0-1-15,-5 0-3 0,-8 0 17 0,-8 0 7 16,-10 0 3-16,-7 0 4 0,-12 0-20 0,-7 0-30 16,-9 0-31-16,-7 0-30 0,-4 0-17 0,-5 0-9 15,-1 0-1-15,0 0-29 0,0 0-33 0,0 0-45 16,-23 0-87-16,23 0-92 0,-25 0-152 0,11 0-178 16,-3 0-89-16,2 0-78 0,-1 0-80 0,-1 0-223 15,3 0-18-15,0 0 200 0</inkml:trace>
  <inkml:trace contextRef="#ctx0" brushRef="#br0" timeOffset="9798.95">14361 3727 4405 0,'8'0'0'0,"-1"0"-3"0,-2 0 3 0,0 0 2 16,-2-19 23-16,0 19 34 0,0 0 33 0,-2 0 22 15,1 0 9-15,-2 0-11 0,0 0-32 0,0 0-26 16,0 0-30-16,0 0-11 0,0 0 2 0,0 0-1 16,0 17 0-16,0-4-7 0,0 4-6 15,-17 2 2-15,17 5-6 0,0 1-4 0,0 1 4 16,-14 1-2-16,14 0 7 0,0 0 8 0,-6 0-7 15,6 0 2-15,0-1 1 0,-5-3-9 0,5-1 6 16,-3 0 0-16,2-5 3 0,1-3 2 0,-2-1 2 16,2-6 5-16,-2-1-3 0,1-2 32 0,1-2 99 15,0-2 52-15,0 0 26 0,0 0-24 0,0 0-106 16,-2-19-46-16,2 19-42 0,-1-30-4 0,1 10 0 16,-2-4-9-16,-1-5 7 0,0-5 1 0,0 0 5 15,1-5-3-15,1 1-1 0,-1 0-4 0,2 0 5 16,0 0 8-16,0 4-8 0,0 3 4 0,24 2-1 15,-24 3-12-15,21 2 8 0,-7 6 3 16,2-1-17-16,1 5 6 0,0 2 7 0,1 3-12 16,3 3 6-16,-1 3-6 0,0 3-6 0,0 0-4 15,0 0 4-15,0 23-1 0,0-23 10 0,2 33-1 16,-2-12 1-16,-1 3 4 0,-4 3-4 0,-1 2 4 16,-1 1 1-16,-1 1 5 0,-4 0 0 0,0 0 3 15,-5 0 4-15,1-3-2 0,1-1-9 0,-5-1-3 16,2-2 0-16,-2-3-5 0,0-1 15 0,0-3-7 15,0 0-37-15,-21-2-48 0,21-1-46 0,-15-1-41 16,15-2-11-16,-22 0 2 0,8-1-10 0,-3-1-3 16,-1 0-17-16,-1-2-16 0,-4-1-33 0,-2-2-40 15,0 0-45-15,-1-2-68 0,-1-2-125 16,1 0-243-16,0 0 103 0,1 0 133 0</inkml:trace>
  <inkml:trace contextRef="#ctx0" brushRef="#br0" timeOffset="10746.28">16572 3643 3578 0,'23'-6'-7'0,"2"-1"7"15,-2 2 15-15,-1 1 28 0,-1-2 36 0,-1 2 25 16,2 3 11-16,-2 1-17 0,-7 0-15 0,-1 0-30 16,-1 0-21-16,1 17-14 0,-2-17-15 0,-4 17 0 15,0-4-2-15,2 2 6 0,-5 2-1 0,-2 5 4 16,-1 2-6-16,0 2 5 0,0 2 3 0,0 0-5 16,0 1 8-16,0 1-5 0,-17-2-4 0,17 1 0 15,0-4-2-15,-21 1-1 0,21-2 2 0,-19-1 1 16,19-3-5-16,-22-3 4 0,12 0-2 0,-3-5-4 15,-2-1 4-15,-2-3-1 0,-5-3 1 16,-3-5-8-16,-1 0-17 0,-7 0-20 0,-1-20-10 16,-3 20 6-16,0-34 9 0,1 12 21 0,0-3 14 15,4-3 4-15,1-1 4 0,6-3-4 0,6 0 3 16,4-2-5-16,7 1 12 0,3 1 10 0,5-1-6 16,0 3 4-16,25 1-11 0,-6 3-12 0,7 3-2 15,4 3-1-15,5 3-2 0,3 4 5 0,0 5-6 16,6 4-33-16,-1 3-50 0,-3 1-82 0,-2 0-85 15,-3 19-88-15,-1-19-88 0,-4 29-169 0,-4-10-177 16,-6-1 121-16</inkml:trace>
  <inkml:trace contextRef="#ctx0" brushRef="#br0" timeOffset="11613.38">18837 3644 4555 0,'14'0'7'16,"-8"0"-7"-16,2-16 1 0,-2 16-1 0,1-13-6 16,-5 13 14-16,0 0 1 0,-2 0 4 0,0-10 0 15,0 10-9-15,0 0-2 0,0 0-1 0,-17 19 0 16,17-19-1-16,-14 30 5 0,14-9-5 0,-21 6 3 16,9 5 0-16,12 1-4 0,-17 4 6 0,17 2-3 15,-11 3 3-15,11 0-29 0,-6-1-54 0,6 1-80 16,0-1-100-16,-3-2-99 0,3-2-81 0,-2-2-98 15,2-5-196-15,0-3-42 0,-3-6 132 0</inkml:trace>
  <inkml:trace contextRef="#ctx0" brushRef="#br0" timeOffset="11918.14">18446 3718 3593 0,'0'-13'12'0,"20"0"7"15,-20 2 55-15,0-1 58 0,20 1 32 0,-20 0 39 16,17-1-36-16,-17 3-43 0,11 1-31 0,-11 0-29 16,9 0-1-16,-9 2 5 0,11-2 0 0,-4 2-2 15,2 0-14-15,5-1-16 0,3 0-9 16,3 1-11-16,5 0 18 0,7 0 5 0,2 1 17 16,10 0 18-16,-1 1 2 0,5 2 5 0,5 0-12 15,1 0-18-15,1 2-16 0,-1-1-13 0,0 1-4 16,-4 0 9-16,-2 0-13 0,-2 0-1 0,-9 0 0 15,-2 0-17-15,-6-3-1 0,-7 3 0 0,-4 0-8 16,-4 0-5-16,-7 0-16 0,0 0-70 0,-7 0-59 16,0 0-75-16,0 0-49 0,0 0-10 0,0 0-51 15,-23 0-45-15,23 0-86 0,-31 20-136 0,11-20-280 16,-3 18 131-16</inkml:trace>
  <inkml:trace contextRef="#ctx0" brushRef="#br0" timeOffset="12943.06">14373 4315 3908 0,'0'-11'10'0,"17"11"6"15,-17 0 4-15,13-7 21 0,-13 7 17 0,11-7 18 16,-11 7 20-16,0-4-5 0,7 4-25 0,-7-2-29 15,0 2-32-15,0 0-15 0,0 0-4 0,0 0-2 16,0 0 7-16,0 0 1 0,0 0-2 0,0 0 8 16,0 19 4-16,0-19-3 0,0 21 2 0,0-7-1 15,0 4-44-15,0-3-39 0,0 4-68 0,0 1-86 16,0 1-57-16,0-2-61 0,0 3-57 0,0-3-83 16,0 0-149-16,20-2-8 0,-20-5 126 0</inkml:trace>
  <inkml:trace contextRef="#ctx0" brushRef="#br0" timeOffset="13101.79">14516 4401 3367 0,'0'-6'0'0,"0"-2"8"0,0 4 32 15,0-2 40-15,0 0 30 0,0 4 14 0,0 0-33 16,0 0-41-16,0 2-37 0,0 0-27 0,0 0-1 16,0 0-1-16,0 0 2 0,0 0-40 0,0 18-50 15,-20-18-66-15,20 20-66 0,0-6-46 0,-13 3-58 16,13 4-126-16,-9 1-221 0,9-1 62 0,-9 1 112 15</inkml:trace>
  <inkml:trace contextRef="#ctx0" brushRef="#br0" timeOffset="13433.56">14217 4573 3882 0,'0'-8'4'0,"17"8"18"0,-17-10 46 16,17 6 50-16,-17-1 43 0,17 2 15 0,-17-1-38 15,17 2-50-15,-17-1-48 0,0 3-34 0,12 0-11 16,-12 0-4-16,0 0-2 0,0 0 2 0,0 0 5 16,0 0-2-16,5 22 8 0,-5-22-2 0,5 21 0 15,-2-7 0-15,0 2 1 0,1-1-1 0,1-1-2 16,-2 0 5-16,3-1 1 0,-1-1 2 16,0-3 5-16,1-1-1 0,-1-3 0 0,-1-2 0 15,2-3 11-15,2 0 28 0,1 0 36 0,1 0 38 16,2 0 9-16,2-24 4 0,2 24-17 0,1-23-5 15,-2 10 5-15,1-2-7 0,1 1 2 0,-2-3-30 16,1 0-27-16,-1 1-28 0,-2 0-19 0,1-1-4 16,-4 2-1-16,0 1-18 0,-3 2-38 0,1 2-77 15,-3 1-94-15,0 2-93 0,-2 4-87 0,-3-1-101 16,1 3-83-16,-1 1-75 0,0 0-222 0,0 0 5 16,-26 25 178-16</inkml:trace>
  <inkml:trace contextRef="#ctx0" brushRef="#br0" timeOffset="13982.57">13291 4930 5246 0,'0'0'-7'0,"26"-25"7"16,-26 25 66-16,19-21 173 0,-19 4 122 0,23 5 66 15,-23 12-25-15,13-18-155 0,-13 18-113 0,0-9-77 16,0 9-42-16,0 0-21 0,0-5-8 0,0 5 7 16,0 0 3-16,0 0 2 0,-17 20 5 15,17-20 2-15,-14 28 20 0,14-8 11 0,-16 2 6 16,16 4-6-16,-17 3-21 0,17 0-8 0,-12 3-5 16,12 1 0-16,-8 1-1 0,8 0 1 0,-5 0-2 15,5-1 3-15,0-2 1 0,0-4-2 0,0-4 4 16,0-3-2-16,0-6 2 0,0-4 10 0,0-5 2 15,0-1 2-15,16-3-5 0,-16-1-9 0,0 0-4 16,0-18-3-16,11 18 1 0,-11-28 5 0,11 9-1 16,-11-5-6-16,10-4 4 0,-10-1-7 0,8-1 2 15,-5 0 6-15,2 0-7 0,-2 1 6 0,0 0 0 16,5 3-2-16,-4 0 6 0,4 2-3 0,3 4 0 16,0-1 15-16,1 3 11 0,2 2 11 15,2 1 16-15,-2 3 6 0,1 2 1 0,1 2-3 16,-2 0-8-16,1 5-9 0,1 0-14 0,-2 3 3 15,1 0 4-15,1 0 3 0,-1 0 8 0,-1 26 4 16,3-26-11-16,-3 28-11 0,0-10-12 0,0 1-16 16,-3 4-1-16,0 1 0 0,-3 1 0 0,-4 1 0 15,1 0 0-15,-4 3 0 0,-1-2 0 0,0 1 0 16,0-1-6-16,0 0-50 0,-26 0-46 0,26-3-69 16,-26 0-73-16,10-3-42 0,2-3-84 0,-4-2-113 15,-1-1-73-15,0-4-27 0,2 0 9 0,0-2 22 16,0-4-4-16,0 2-51 0,0-3-185 15,3-4-51-15,-1 0 155 0</inkml:trace>
  <inkml:trace contextRef="#ctx0" brushRef="#br0" timeOffset="14481.85">13721 5221 3394 0,'6'0'0'15,"0"0"0"-15,0 0-4 0,2 0 1 0,-2-17-1 16,2 17 0-16,-2 0 6 0,0-12-8 0,0 12-14 16,-2 0-23-16,-3 0-23 0,2 0-12 15,-3-6-12-15,2 6-2 0,-1 0-9 0,-1 0-10 16,0 0-15-16,0 0-16 0,0 0-30 0,2-3-16 16,-2 0-13-16,0 0 18 0,0 2 47 0,0-2 47 15,0 0 57-15,0 0 36 0,0 3 43 0,0-2 39 16,0 2 50-16,0 0 31 0,0 0 19 0,0 0 14 15,0 0-6-15,0 0 5 0,0 0-13 0,0 0-18 16,0 0-8-16,0 0-13 0,14 0 5 0,-14 0 0 16,0 0-5-16,12 0-1 0,-12 0-10 0,9 0-3 15,-9 0-2-15,10 0-5 0,-10 0 3 0,8 0 4 16,-5 0 4-16,0 0 25 0,-3 0 18 16,1 0 35-16,1 0 22 0,-2 0 0 0,0 0 1 15,0 0-35-15,0 0-23 0,0 0-30 0,0 0-21 16,0 0-9-16,0 0-9 0,0-8 0 0,0 8-13 15,0 0-14-15,0 0-12 0,0 0-20 0,0 0-17 16,0 0-16-16,0 0-15 0,0 0-11 0,0 0-4 16,0 0-9-16,0 0-1 0,0 0 6 0,0 0 3 15,0 0 11-15,0 20 3 0,0-20-5 0,0 24 4 16,-17-8-4-16,17 3 2 0,0 1 8 0,0 1-26 16,0 2-45-16,-11-1-62 0,11 1-75 0,0 1-85 15,0-2-106-15,0-4-81 0,0-1-51 0,0 0-15 16,0-5-5-16,0-3-36 0,0-3-124 15,0-3-317-15,0-3 160 0</inkml:trace>
  <inkml:trace contextRef="#ctx0" brushRef="#br0" timeOffset="14637.32">13952 4986 4093 0,'9'-3'-4'0,"0"-1"-5"16,0 1 2-16,1 0-3 0,-3-4 5 0,0 3-28 15,-1 2-65-15,-5 1-48 0,1 1-66 16,-2 0-53-16,0 0-51 0,0 20-114 0,0-20-287 0,0 21 1 16,-17-21 113-16</inkml:trace>
  <inkml:trace contextRef="#ctx0" brushRef="#br0" timeOffset="15154.09">14058 5126 1968 0,'8'-5'-10'0,"-3"-1"14"0,3 0 50 0,-2-1 42 16,-2 2 49-16,3 0 21 0,-4 2-27 16,-2-1-9-16,2 2 3 0,-3 1 10 0,0-1 25 15,0 1 17-15,0 1 0 0,0 0-3 0,0 0-14 16,0 0-19-16,0 0-10 0,0 0-18 0,0 0-12 15,0 0-13-15,0 0-15 0,0 0-14 0,0 0-19 16,0 0-9-16,0 0-19 0,0 0-9 0,0 0-3 16,0 0 3-16,0 0 3 0,0 0 11 0,0 14-10 15,0-14-7-15,0 0 0 0,-14 17-11 0,14-17 5 16,-10 16 1-16,10-6-2 0,-14 0-2 0,14 0 3 16,-13 3-5-16,9-1 5 0,-3 1 2 0,4-1-1 15,0 1 6-15,2 0-7 0,1-2 1 16,0 1 0-16,0-2-2 0,0 0 2 0,0-1 23 15,24 0 32-15,-24-1 17 0,19 0 31 0,-19-2 8 16,23-1-14-16,-9 1 12 0,-1-3 3 0,2 0 5 16,-1 0 14-16,-1 2 11 0,1-1-4 0,-2 0-15 15,0 2-15-15,-2-1-36 0,-1 1-29 0,-1 0-17 16,-4-1-5-16,1 1-11 0,0 0 17 0,-4 1 10 16,1-3 4-16,-2 5 9 0,0-2-10 0,0 3-12 15,0 1-16-15,0 1-7 0,-22 2-4 0,22-2-1 16,-17 1 1-16,17 2-7 0,-25 0-66 0,13-3-81 15,-2 1-120-15,1 0-124 0,-1 0-38 0,2-1-12 16,1-1 9-16,0-2 5 0,0-1-26 16,2-2-28-16,0-1-28 0,0-4-103 0,1-1-127 15,2 0 120-15,-1-21 137 0</inkml:trace>
  <inkml:trace contextRef="#ctx0" brushRef="#br0" timeOffset="15526.06">14176 5356 3739 0,'19'-8'25'0,"0"1"43"0,-1 1 55 0,1 0 53 15,-1-1 26-15,-1 0 3 0,-1 3-17 0,-4 0-14 16,-1 2-16-16,-2-2-10 0,1 4-3 0,-2-1-18 16,-2-1-34-16,-2 2-26 0,-1 0-35 0,1 0-27 15,-1 0-1-15,-2 0-8 0,1 0-1 16,-1 0 5-16,-1 14 4 0,2-14 1 0,-2 0-5 16,1 0 5-16,1 0 4 0,-2 10 6 0,2-10 9 15,-1 0 6-15,-1 0-15 0,3 0-1 0,-1 0-8 16,2 0-12-16,1-18 2 0,1 18 3 0,2-17 1 15,-2 17 5-15,0-22-1 0,2 10-9 0,-3 2 10 16,3-1-6-16,-4 1 6 0,1 1-1 0,-1 0-8 16,0 2 3-16,-1 0 1 0,-2 2 0 0,1 1-5 15,-1 0-13-15,-1 1-23 0,0 2-16 0,0 1 9 16,0 0 13-16,0 0 14 0,-24 0 20 0,24 0-13 16,-24 21-13-16,10-21 3 0,-1 21-25 0,-1-6-1 15,-1 2 3-15,3 1 3 0,0-1 9 0,2 2-3 16,1 4-14-16,0 1-24 0,3 1-14 15,2 1-17-15,2-1-21 0,1 2-18 0,1 1-19 16,-1-2-36-16,3-3-46 0,0-1-60 0,0-3-56 16,0-2-45-16,0-3-64 0,17-3-174 0,-17-5-42 15,19-3 112-15</inkml:trace>
  <inkml:trace contextRef="#ctx0" brushRef="#br0" timeOffset="16258.14">14604 5315 3162 0,'10'-10'-4'0,"-3"-1"4"0,-1-1 2 0,1-1-4 16,-3-2 16-16,-1 1-5 0,-1 4 1 0,-2 1 1 15,0 1-14-15,0 0 2 0,0 3-7 0,-23 2-7 16,23 0-5-16,-19 3-5 0,19 0-6 0,-22 0 0 16,22 0 6-16,-18 21 7 0,18-21 8 0,-19 22 7 15,10-22 2-15,3 28 0 0,-2-15-7 0,3 1-9 16,-1-2-18-16,-2-1-6 0,5 1 1 0,0-4 6 15,2 1 19-15,-1-5 12 0,2-4 5 0,0 6 4 16,0-6-3-16,0 0-1 0,22 0 12 0,-22 0 10 16,20 0-1-16,-20-17 3 0,25 17 4 0,-11 0 9 15,1-13 25-15,-1 13 9 0,0 0 6 16,-2-15 7-16,1 15-12 0,-2-11-10 0,-4 11-17 16,0-8-26-16,-1 8-18 0,-3 0-10 0,-1 0 1 15,-1 0-3-15,-1 0 8 0,0 0 3 0,0 20-2 16,0-20 3-16,0 25-2 0,-20-8-3 0,20 2 0 15,0-2 2-15,-14 1-1 0,14 2 1 0,0-2 2 16,-12 1-2-16,12-3-4 0,0-2-18 0,0-3-6 16,0-2 2-16,0-3 8 0,0 0 20 0,0-4 4 15,0-2-1-15,21 0 1 0,-21 0-2 0,20 0 5 16,-20-22 9-16,22 22 17 0,-22-23 5 0,22 9 10 16,-22-3 7-16,18 1 3 0,-7-1 2 0,-1 0 3 15,0 0-3-15,4 2-10 0,-4 1 9 16,1 0-9-16,-1 0-12 0,0 2-3 0,-3 1-18 0,0 1-3 15,-1 0-1-15,0 1-4 0,-1 1-2 16,-2 1 6-16,-2 2 6 0,2 2-2 0,-1 0 0 16,0 1-18-16,-2 2-7 0,0 0 0 0,0 0-1 15,0 0 4-15,0 0 1 0,0 18 1 0,-19-18-3 16,19 17 7-16,-16-17-6 0,16 23 3 0,-17-8 3 16,17 2-4-16,-18 0 2 0,7 2-5 0,2 0 3 15,-2 1-1-15,1 1 5 0,1-1-5 0,1-1 0 16,2-1 6-16,2-2-2 0,0-1 6 0,1-2-4 15,2-3-6-15,1 1 3 0,0-4-1 0,0-1 4 16,0-1 14-16,0-2 12 0,0 0 10 16,0 0 19-16,0-2 9 0,25 2 1 0,-25-1 6 15,20 0-9-15,-20 1-8 0,26-3-8 0,-12 3-7 16,-1-1-10-16,-1 0-10 0,0 1-4 0,-1 0-18 16,0 1 0-16,-2 0-7 0,-2 2-6 0,-1 1 8 15,0 0-3-15,-3 1 7 0,-1 1 1 0,-2 1 0 16,0 2-20-16,0 0-35 0,0 2-37 0,-19-1-56 15,19 1-48-15,-20-1-54 0,20 0-79 0,-27-3-70 16,14 0-88-16,-3-1-220 0,2-2-92 0,0-3 127 16</inkml:trace>
  <inkml:trace contextRef="#ctx0" brushRef="#br0" timeOffset="16659.31">14863 5451 3813 0,'16'-8'-1'0,"-4"0"-3"0,0-1 21 16,-1 3 43-16,2-2 48 0,1 2 37 0,-5 1 2 16,-3 3-31-16,0 2-49 0,-3 0-34 0,-1 0-25 15,1 0-9-15,-3 0-4 0,0 0 4 0,2 0 1 16,-2 0-2-16,0 0 4 0,3 0 0 0,-2 19-1 16,2-19 5-16,0 0 2 0,1 14 2 0,0-14 0 15,2 0-5-15,1 0-2 0,0 0-2 0,1 0-2 16,3-27 0-16,-2 27-3 0,2-29 8 15,-2 14 33-15,1-2 14 0,-2 0 8 0,-1 1 7 16,-2 1-27-16,0 1-4 0,-4 2-7 0,2 0-12 16,-3 1 0-16,0 0-11 0,0 1 7 0,0 2-8 15,0 1-11-15,0 1 6 0,0 1-9 0,-23 2 2 16,23 0 6-16,-22 3-1 0,7 0 4 0,-1 0 0 16,-1 21 0-16,-1-21-12 0,1 25-6 0,-4-7-9 15,6 1 6-15,1 4 3 0,2 3 4 0,1 3 1 16,3 3-10-16,2 2-6 0,4 1-17 0,2 4-8 15,0-1-19-15,0-1-21 0,0-1-26 16,0-3-29-16,20-4-39 0,-20 0-36 0,17-5-28 16,-17-4-23-16,24-1-9 0,-10-5-20 0,1-3-80 15,4-1-199-15,-1-6-54 0,1-2 90 0</inkml:trace>
  <inkml:trace contextRef="#ctx0" brushRef="#br0" timeOffset="19957.91">18787 4328 3207 0,'12'0'1'16,"-12"0"7"-16,11 0 9 0,-11 0 12 0,8-16 12 15,-8 16 11-15,0 0-1 0,6 0-8 0,-6 0-13 16,0 0-18-16,0 0-14 0,0 0-10 0,0 0 0 16,0 0-2-16,0 0 7 0,0 0 7 0,0 0-3 15,-17 21 3-15,17-21-1 0,0 24 0 0,-11-11 5 16,11 1-1-16,0 2-35 0,-9-1-42 0,9 1-52 16,0 1-61-16,0 0-39 0,0 1-64 0,0 0-92 15,0 0-156-15,0-2-65 0,0-2 107 16</inkml:trace>
  <inkml:trace contextRef="#ctx0" brushRef="#br0" timeOffset="20129.18">18973 4370 3039 0,'0'-7'-2'0,"0"0"4"16,0 0 6-16,0 4 13 0,0-2 20 0,0 1 4 15,19 2-3-15,-19 0-19 0,0 2-23 0,0 0-12 16,0 0-5-16,0 0 2 0,0 0-34 0,0 0-38 15,0 23-58-15,0-23-72 0,0 24-52 16,-16-8-109-16,16 4-168 0,0 0-27 0,0 1 92 16</inkml:trace>
  <inkml:trace contextRef="#ctx0" brushRef="#br0" timeOffset="20485.82">18641 4468 3519 0,'0'-11'13'0,"0"2"9"0,20 1 32 0,-20 2 43 16,0 2 25-16,22-2 15 0,-22 3-14 0,0 3-39 15,13-1-42-15,-13 1-29 0,0-2-18 0,0 2-10 16,0 0 3-16,0 0 1 0,0 0 3 16,0 0 5-16,0 0-1 0,0 0 6 0,0 16-5 15,0-16 2-15,0 20 3 0,17-6-1 0,-17 0 2 16,0 2-3-16,17 1-1 0,-17 0 0 0,0-3 4 15,14 1-1-15,-14-2 4 0,12-2-3 0,-4-2 1 16,1-1 6-16,0-1-5 0,2-4 8 0,3 0 33 16,-1-3 32-16,4 0 30 0,-3 0 18 0,0 0-15 15,3-21-22-15,-2 21-9 0,4-23 4 0,-1 8-8 16,-1-1-3-16,-3-1-10 0,6-1-19 0,-6 0-11 16,0 1-10-16,2 0-15 0,-5 2-9 0,-2 1-27 15,2 4-53-15,-5 2-51 0,2 1-74 0,-2 1-79 16,-3 3-92-16,0 0-127 0,-3 3-114 15,3 0-216-15,-3 0-25 0,0 0 181 0</inkml:trace>
  <inkml:trace contextRef="#ctx0" brushRef="#br0" timeOffset="20970.96">19187 4807 3974 0,'8'-10'-1'16,"1"0"24"-16,-3-1 39 0,2 3 51 0,-2-3 44 15,-3 1 12-15,2 4-9 0,-5 0-38 0,3 4-39 16,-3-2-41-16,0 2-33 0,0 2-15 0,0-1-11 16,0 1-2-16,0 0 1 0,0 0 2 0,0 0 10 15,-20 18-1-15,20-18 4 0,0 23 0 0,-17-7 5 16,17 3 6-16,-14 5-6 0,14 1 4 0,-16 4-45 16,12-1-41-16,4 2-64 0,-10 2-81 0,7-1-59 15,2-1-71-15,-2-1-53 0,-3 0-68 0,2-5-146 16,0-1-153-16,1-5 121 0</inkml:trace>
  <inkml:trace contextRef="#ctx0" brushRef="#br0" timeOffset="21586.13">18936 4757 3473 0,'26'-7'-2'0,"-16"-1"9"0,0 1 41 0,0-1 53 15,1 1 43-15,-2 0 16 0,-1 1-22 0,1 0-44 16,-3 0-34-16,2 1-21 0,1 0-4 16,2-1 5-16,3 0-1 0,0-1 6 0,4 0-1 15,3 3-1-15,3-2 17 0,6 0 16 0,1 1 12 16,0 2 9-16,1-1-2 0,3 1-16 0,-6 0-20 16,2 0-19-16,-1 2-17 0,-9-2-12 0,2 3-6 15,-5-3 2-15,-6 1-4 0,-1 1-9 0,-5 1 5 16,-3 0-29-16,0-1-29 0,-3 1-24 0,0-2-39 15,0 2-10-15,0 0-10 0,0 0 3 0,-23 0 20 16,23 0 13-16,-23 0 25 0,23 0 26 0,-27 0 12 16,13 17 20-16,4-17 14 0,-3 0 1 15,5 17 1-15,8-17-3 0,-15 16 4 0,15-8 4 16,-5 1 5-16,5 0 27 0,0 1 26 0,0-1 24 16,0 1 22-16,0 0-4 0,0 0-9 0,22 0-14 15,-22-1-16-15,0 0-17 0,19-1-18 0,-19 2-10 16,0-2-2-16,10 2-2 0,-10 1 6 0,0 1 5 15,0 1-1-15,0 3 0 0,0 0-5 0,0 2-11 16,0 2-1-16,0 1-1 0,0-1-3 0,0 1 3 16,0 1-3-16,0 0-2 0,0 1 2 0,0-1 6 15,0 0 0-15,0 1-2 0,0-2 2 0,0 0-7 16,0-1 0-16,0-2 4 0,0-3-1 0,0-1 3 16,0-2 0-16,0-3-1 0,0-3 5 0,0-2 8 15,0-3 1-15,0 1 9 0,0-2-9 16,0 0-9-16,0 0 5 0,0 0-10 0,0-23-3 15,0 23 2-15,0-26-2 0,0 9-1 0,0 0 6 16,0-3 1-16,0 0-8 0,17 0 1 0,-17-1 0 16,17 2 3-16,-17 0-3 0,24 0-5 0,-10 2 3 15,1 0-7-15,-1 2 5 0,0 0-13 0,3 2-33 16,-4 3-30-16,0 0-49 0,1 2-38 0,-4 2-48 16,1 0-72-16,-2 4-58 0,-1 1-54 0,1 1-39 15,-1 0-69-15,-2 0-178 0,0 18 52 0,2-18 119 16</inkml:trace>
  <inkml:trace contextRef="#ctx0" brushRef="#br0" timeOffset="21990.3">19615 5081 4033 0,'0'0'-6'16,"28"0"11"-16,-28 0 45 0,26 0 61 0,-12-20 75 15,-1 20 60-15,-3 0-2 0,-10-13-14 0,11 13-50 16,-11 0-62-16,0 0-40 0,6 0-42 0,-6-9-25 15,0 9-3-15,0 0-11 0,0 0 3 0,0 0-4 16,0 0-4-16,0 0 8 0,0 0-4 0,0 0 0 16,0 0 4-16,0 0 0 0,0 0-4 0,0 0 8 15,0 0-12-15,0 0-26 0,0 0-10 0,0 0-4 16,0 0 3-16,21 0 27 0,-21-16 11 16,0 16 0-16,14-14 4 0,-14 14 7 0,6-20-7 15,-6 20 3-15,11-21 4 0,-11 11-11 0,12 0 10 16,-9 0 0-16,2 0-4 0,-2 2 4 0,-3 0-3 15,3 1-13-15,-3 3-9 0,0-3-26 0,0 4-22 16,0-1-1-16,0 2 8 0,0 2 17 0,-23 0 23 16,23 0-18-16,-28 0-7 0,12 0-7 0,-1 22-15 15,0-22 16-15,0 21 7 0,-3-7 11 0,3-1 10 16,0 2 12-16,3 1-3 0,-2 1-9 0,6-1-5 16,0 1-10-16,6 0-15 0,-3 2-15 15,4-2-35-15,3 0-39 0,0 1-40 0,0 1-42 0,0-2-28 16,24 0-27-16,-24 0-34 0,23-2-38 15,-23-3-106-15,23-3-171 0,-6-4 61 0,-3-5 109 16</inkml:trace>
  <inkml:trace contextRef="#ctx0" brushRef="#br0" timeOffset="22690.25">19905 4992 2723 0,'8'-14'9'0,"-5"-2"13"0,0 3 23 15,0 0 20-15,0 1 13 0,0-4 4 0,-1 3-25 16,-2 4-19-16,0 0-26 0,0 3-18 0,0 2 0 15,0 1 0-15,0 2 4 0,0 1 1 16,-17 0-1-16,17 0 1 0,0 0-5 0,-21 21-7 0,21-21-12 16,-20 18-15-16,9-18-6 0,1 23-3 15,0-12-2-15,-1 1 4 0,2-2-1 0,-2 2 2 16,2-1 13-16,1 0 12 0,2-3 9 0,-3-1 8 16,4 0 4-16,2-2 0 0,0-1 17 0,3-2 13 15,0 1 12-15,0-2 8 0,0-1-8 0,20 0-5 16,-20 0-4-16,23 0 4 0,-23 0 6 0,28 0 3 15,-11 0 5-15,-1-14-1 0,1 14 4 0,-6 0 11 16,6-11 3-16,-5 11-2 0,2 0-7 0,-6-11-5 16,1 11-6-16,-3 0-4 0,-1-8-6 0,-2 8-16 15,-3 0-16-15,0-4-6 0,0 4-6 0,0 0-4 16,0 0 4-16,0 0-2 0,0 0 5 16,-17 0 3-16,17 0-2 0,0 16-2 0,-17-16 0 15,17 12-2-15,0-12 4 0,-14 16 2 0,14-6-2 16,0 1 0-16,0-1-4 0,0 1 4 0,0 1-1 15,0-2 5-15,0 1 1 0,0-2 1 0,17-2 0 16,-17 0-2-16,14-3 4 0,-14-2-2 0,23-1 4 16,-9-1 20-16,0 0 16 0,6 0 16 0,-1-21 26 15,1 21 8-15,2-24 12 0,-2 8-6 0,0-1-12 16,0-2-3-16,0 0-10 0,-3-2 3 0,0 0-1 16,-1-1-18-16,1-2-12 0,-6 1-3 15,1 0-1-15,2-2 9 0,-6 2 6 0,-2-1 3 0,0 1 7 16,-2 2-2-16,-1 3-11 0,-3 2-8 15,0 3-21-15,0 3-19 0,0 3-8 0,0 2-15 16,0 3 4-16,0 2 0 0,-19 0 2 0,19 0 8 16,-11 0-6-16,11 29 5 0,-23-29 4 0,12 31-5 15,-1-8 11-15,-2 2-12 0,0 5 3 0,1 0 5 16,2 3-7-16,1 1 9 0,-3 0-2 0,2 2-9 16,2 1 0-16,-2-2 3 0,2 1-6 0,1 0 7 15,2-1 2-15,0-1-7 0,1-4 4 0,5-1-28 16,-3-2-9-16,3-2-6 0,0-5 1 0,0-4 35 15,0-3 9-15,0-5 12 0,0 0 0 16,20-4 0-16,-20-4-8 0,20 0-1 0,-20 0-26 16,24 0-41-16,-10-24-36 0,3 24-46 0,-3-22-21 15,3 22-22-15,-2-25-38 0,-1 10-35 0,-3-2-44 16,-2 0-42-16,-1-2-23 0,-5-1-35 0,0-3-42 16,-3 1-71-16,0-2-18 0,0 0 117 0</inkml:trace>
  <inkml:trace contextRef="#ctx0" brushRef="#br0" timeOffset="22862.67">20097 4949 2658 0,'-9'-4'38'16,"4"4"44"-16,5-3 52 0,-6 3 52 0,6 0 6 16,0 0 3-16,0-1-11 0,0 1-14 0,23 0-15 15,-23-2-20-15,17 2-14 0,-17 0-22 16,28-1-20-16,-15 1-23 0,0 0-27 0,1 0-16 16,-1 0-11-16,1 0 0 0,-3 0 0 0,-2 0-5 0,2 0-21 15,-5 0-51-15,0 0-64 0,0 0-83 16,-1 0-82-16,1 0-70 0,-6 0-59 0,3 0-102 15,2 0-194-15,-2 0 43 0,3 0 124 0</inkml:trace>
  <inkml:trace contextRef="#ctx0" brushRef="#br0" timeOffset="23474.52">20309 4996 3422 0,'0'0'-2'15,"0"0"11"-15,0 9 47 0,18-9 65 0,-18 0 73 16,20 0 41-16,-20 0-5 0,14 0-37 15,-14 0-52-15,0 0-46 0,9 0-36 0,-9 0-31 16,0 0-23-16,0 0-7 0,0-12-10 0,0 12 1 16,0 0-2-16,0 0 1 0,0 0 2 0,0 0 3 15,0 0 7-15,0 19-1 0,0-19-1 0,-12 21-1 16,12-6-4-16,0 2 5 0,0 1 0 0,0 1 6 16,0 2-6-16,0 2-2 0,0-3-12 0,0 2-18 15,0-3-11-15,0 0-7 0,0-2 5 0,0-2 1 16,12-3 4-16,-12-1 4 0,0-5 9 0,0-1 19 15,0-3 18-15,0-2 3 0,0 0 0 0,0 0-6 16,0-18-8-16,0 18 3 0,0-29 2 16,0 11-6-16,0-2 9 0,0-3-5 0,0 0 0 15,-12 0 5-15,12 1-4 0,0 1-1 0,0 2 1 16,0 1 0-16,0 0 0 0,18 4 1 0,-18 0-5 16,14 1-1-16,-14 5-3 0,20 0-2 0,-20 2 6 15,14 1-1-15,-14 1-4 0,17 2 5 0,-11 2-7 16,2 0-3-16,-2 0 4 0,1 0-1 0,0 0 7 15,0 20 4-15,-1-20 2 0,2 21 1 0,1-7-6 16,-1 0 2-16,-2 2-3 0,3 3 5 0,-1-2 2 16,1 0-6-16,-1 0 2 0,-2 0-3 0,3-1-1 15,-1 0 4-15,-5-3-4 0,3-1 6 16,-1-3-1-16,-2 0 3 0,-3-3 6 0,3-3-5 16,-3-1 3-16,3 0 3 0,-3-2 2 0,0 0-2 15,0 0 0-15,0 0-10 0,3-25-1 0,-3 25 3 16,0-26-1-16,4 9 1 0,-4-3-3 0,3 0 2 15,0 0 1-15,-2-2 5 0,2 1 9 0,1 1 11 16,-1 2 10-16,4 2 15 0,0 0-6 0,-1 5-17 16,2 1-12-16,-2 2-19 0,3 4-15 0,-1 1-1 15,1 3 2-15,-1 0-4 0,4 0 11 0,2 0 2 16,-4 28-15-16,0-28-26 0,1 31-27 0,-1-11-39 16,0 3-26-16,-3 2-21 0,-1 2-28 0,-3 1-30 15,-2-1-30-15,-1 2-34 0,0 0-50 16,0-3-72-16,0-2-189 0,0-5-55 0,-24-3 108 15</inkml:trace>
  <inkml:trace contextRef="#ctx0" brushRef="#br0" timeOffset="24286.21">20781 5143 4203 0,'14'-10'-2'0,"6"-1"0"0,-6 1 24 0,6 0 32 15,-3-2 30-15,2 2 34 0,-5 2 13 0,-4 2 12 16,0 0-8-16,-3 2-22 0,0 1-43 15,-4 2-44-15,1 0-26 0,-4 0-17 0,2 1 4 16,-2 0 1-16,0 0 1 0,0 0 3 0,0 0 1 16,0 0-3-16,0 0-2 0,0 0-3 0,0 0-13 15,0 0-7-15,0 0 1 0,0 0 2 0,0 0 14 16,0 0 7-16,0 0 2 0,0 0 10 0,0 0 1 16,0 0 2-16,0 0-1 0,0 0-18 0,14 0-11 15,-14 0-10-15,0-17-13 0,11 17-3 0,-11-17-4 16,9 17-2-16,-9-19 13 0,0 10 16 0,5 0 10 15,-5 1 13-15,0-1 0 0,0 2-4 0,0 0 1 16,0 1-11-16,-19 2-9 0,19 0-9 0,-18 2-7 16,18 2 1-16,-25 0 5 0,12 0 6 0,-1 0 9 15,0 23 2-15,2-23 3 0,1 24 4 0,0-9 4 16,2 0 0-16,6 2 5 0,3 2 1 16,-6-2-1-16,6 3 8 0,0-2-1 0,0 1 0 15,0-2-1-15,23 1 1 0,-23-2-3 0,23-2 9 16,-9 0-4-16,3-3-1 0,-1-1 2 0,1-4-4 15,0-1 9-15,3-3 0 0,-6-2 4 0,3 0 8 16,-1 0 11-16,-3 0 6 0,1-23 8 0,0 23-7 16,-1-22-10-16,-5 9-5 0,1-1-12 0,-1 0-4 15,-2-3-6-15,0 1 2 0,-3-1 3 0,-1 1-7 16,-1-1 4-16,-1 2-6 0,0-2-3 0,0 3 12 16,0 0-5-16,0 3 1 0,0 0-3 15,0 2-5-15,0 1-4 0,-15 2 1 0,15 3 1 16,0 0-3-16,0 2 5 0,0 1-1 0,-11 0-1 15,11 0 5-15,0 0-2 0,-6 18-1 0,6-18 5 16,-5 20 1-16,2-8-2 0,1 4 5 0,1 1-6 16,-2 1 1-16,3 2 1 0,0-1-2 0,0 2 0 15,0 0 4-15,0 0-5 0,0 1 3 0,0-1-13 16,20-1-7-16,-20-1-6 0,0 0-8 0,0-1 9 16,14-3-6-16,-14-2 5 0,0-4 6 0,0-1 6 15,11-2 13-15,-11-3 7 0,0-2 7 0,0 0-1 16,0-1-4-16,0 0-8 0,0 0-4 0,0 0-2 15,0-23 2-15,0 23 4 0,0-26-1 0,0 9 1 16,-19-3 0-16,19-2 3 0,0 2 0 16,-15-2-3-16,15 0 6 0,0 1-4 0,-7 1 2 15,7-1 4-15,0 2-5 0,0 0 2 0,0 2 9 16,20 1 7-16,-20 1 4 0,21 3-2 0,-21 0-6 16,23 2-15-16,-9 3-3 0,-2 1-1 0,2 2-3 15,0 2 1-15,-1 2-4 0,1 0 3 0,3 0-1 16,-3 0 1-16,1 22-1 0,-1-22-1 0,0 25 0 15,1-9 4-15,-4 2-2 0,2 3-34 0,-2 0-31 16,-5 2-53-16,-2 1-52 0,-1-1-35 0,-3 1-35 16,0 0-23-16,0-2-31 0,0-1-48 0,0-1-110 15,-23-2-197-15,23-6 85 0,-17-4 116 16</inkml:trace>
  <inkml:trace contextRef="#ctx0" brushRef="#br0" timeOffset="24614.39">21441 4816 3704 0,'34'-23'18'0,"0"2"32"0,1 2 34 0,-6 1 39 16,5 0 27-16,-8 2 3 0,-5 4 2 0,-4 3-16 15,-3 4-35-15,-8 0-36 0,2 3-40 0,-7 1-32 16,-1 1-15-16,0 0 5 0,0 0-1 0,0 0 13 16,0 25 7-16,-17-25-6 0,17 33 5 0,-15-8-14 15,15 1 1-15,-17 6 2 0,17 2 1 16,-18 1 11-16,18 2 4 0,-14 1-1 0,14 1-2 15,-12-1-4-15,7 1-7 0,-4-1 4 0,3-1 4 16,3-1-2-16,-2-2 4 0,-1-4 0 0,0-4-5 16,4-2 3-16,1-3 2 0,-1-6 0 0,2-2 4 15,0-3 3-15,0-4-4 0,0-2 12 0,0-2-8 16,0-2 2-16,0 0 2 0,22 0-13 0,-22 0 4 16,23 0-6-16,-6-19 0 0,2 19-28 0,1 0-38 15,2-16-53-15,-2 16-57 0,-3-18-47 0,0 8-50 16,-2 1-61-16,-4-5-75 0,2-3-68 0,-6 0-102 15,-4-2-156-15,-3-2 103 0,0-2 143 16</inkml:trace>
  <inkml:trace contextRef="#ctx0" brushRef="#br0" timeOffset="24761.79">21412 4999 2491 0,'-14'0'45'16,"0"0"36"-16,8 0 50 0,6 0 46 0,0 15 2 15,0-15 4-15,0 0-15 0,31 0-25 0,-31 0-40 16,32 12-36-16,-12-12-31 0,5 0-23 0,-2 9-5 15,4-9-4-15,1 0-42 0,-2 7-78 0,3-7-96 16,-2 4-107-16,1-4-98 0,-2 0-160 0,2 0-170 16,-2 0 109-16</inkml:trace>
  <inkml:trace contextRef="#ctx0" brushRef="#br0" timeOffset="24909.55">22113 4800 3497 0,'0'17'-4'0,"0"-17"-1"0,0 0 0 0,0 11-1 16,15-11 6-16,-15 0 0 0,0 0-2 0,11 0-16 16,-11 0-75-16,0 0-94 0,0 0-97 0,0 0-121 15,0 0-239-15,0 0-37 0,0 0 97 0</inkml:trace>
  <inkml:trace contextRef="#ctx0" brushRef="#br0" timeOffset="25691.91">16677 4142 3450 0,'8'-1'0'0,"-8"-1"-6"15,6 2 2-15,-6 0 3 0,0-1 32 0,0-1 31 16,0 2 25-16,0 0 14 0,2 0-24 0,-2 0-33 15,0 0-27-15,0 0-16 0,0 0-6 0,0 0 7 16,0 18 4-16,0-18 2 0,0 18-2 0,0-2-1 16,0-2-3-16,0 3-3 0,0 4 1 15,0-1 1-15,0 2 0 0,0 0 1 0,0 1-50 0,0-1-61 16,-21-1-80-16,21-1-94 0,0 1-53 0,-14-1-85 16,14-1-157-16,0-3-110 0,0-4 101 0</inkml:trace>
  <inkml:trace contextRef="#ctx0" brushRef="#br0" timeOffset="25876.97">16815 4230 3599 0,'8'-12'21'0,"-1"2"14"0,0 1 40 0,-3 5 44 16,1-2 17-16,1-1 29 0,-1 4-25 0,-2 2-40 16,-3-1-37-16,2 1-48 0,-2 1-19 0,0 0-11 15,0 0 1-15,0 0 2 0,0 0-4 0,0 21-46 16,0-21-56-16,0 25-61 0,0-8-75 0,0 3-25 15,0 5-33-15,0 0-44 0,0 0-81 16,0 5-213-16,0-3-26 0,0 0 109 0</inkml:trace>
  <inkml:trace contextRef="#ctx0" brushRef="#br0" timeOffset="26259.2">16537 4496 4172 0,'0'-15'13'0,"22"2"25"0,-22 3 69 16,19 0 74-16,-19 0 95 0,23-1 70 0,-23 4 18 16,16 0-25-16,-16 2-79 0,12 2-76 0,-12-1-81 15,0 2-52-15,0-1-32 0,0 2-26 16,0 1-8-16,0-1-9 0,0 1-6 0,0 0 3 16,0 0 1-16,0 0 11 0,0 0 8 0,0 20 2 15,0-20 6-15,0 23-7 0,20-8 7 0,-20 3-3 16,0 1 6-16,19 1 2 0,-19 3-10 0,15-3 4 15,-15-2-4-15,17-2 6 0,-9-2 12 0,-2-3 8 16,0-2-1-16,2-3-3 0,-2-2 1 0,1-2-6 16,0-2 30-16,1 0 51 0,4 0 36 0,1-16 39 15,1 16-2-15,1-24-30 0,1 9-30 0,-1-4-33 16,4-2-23-16,-2-2 4 0,-1 1 4 0,-3 0 4 16,5-2 5-16,-8 2-25 0,4 2-16 15,-1 0-10-15,-4 3-12 0,2 4-1 0,-6 0-2 16,2 1-7-16,-4 3-46 0,2 1-60 0,-2 4-104 15,-3 1-180-15,2 1-190 0,-2 2-98 0,0 0-14 16,0 0 30-16,0 0 49 0,0 29-99 0,0-29-301 16,0 33 157-16</inkml:trace>
  <inkml:trace contextRef="#ctx0" brushRef="#br0" timeOffset="26819.14">16266 4904 3662 0,'11'0'0'0,"0"0"-2"16,0 0 0-16,-4 0 22 0,1 0 25 15,-2 0 25-15,1 0 9 0,-4 0-24 0,-3 0-27 16,0 0-27-16,0 0-17 0,0 0 2 0,0 0 3 15,0 0 3-15,0 0 6 0,0 0 0 0,0 20-2 16,-19-20 4-16,19 17 2 0,0-6-2 0,-15 1-1 16,15 0-2-16,-11 3 5 0,11-1 1 0,-13 0 3 15,13 1-2-15,-14 0-2 0,10-1 1 0,-2 1 0 16,-1-2-15-16,1-2-32 0,0-1-17 0,1 0-11 16,-1-5 9-16,1 0 34 0,1-3 15 0,-1-2 11 15,-1 0 5-15,-2 0-5 0,4-16 5 16,-4 16-2-16,2-23-1 0,-1 7 9 0,0-1 1 15,4 0 9-15,1-3 17 0,2 1 21 0,0 0 15 16,0 1 2-16,0 0-8 0,19 1-21 0,-19 1-17 16,18 1-6-16,-18 3-9 0,27-1-9 0,-15 3-6 15,2 2-1-15,-2 1-8 0,1 3-48 0,-4 0-59 16,2 2-77-16,-2 2-90 0,-3 0-45 0,1 0-62 16,-1 0-121-16,0 0-185 0,-1 20 75 0,-1-20 124 15</inkml:trace>
  <inkml:trace contextRef="#ctx0" brushRef="#br0" timeOffset="27080.08">16465 4860 4046 0,'10'-5'3'0,"0"-1"33"0,1 0 53 16,-4 0 56-16,1-1 57 0,-2 1 23 0,-1 0-7 15,-2 2-26-15,-1 1-48 0,-2 1-53 0,0 0-53 16,0 0-27-16,0 1-19 0,0 1-5 0,0 0-6 16,0 0-3-16,0 0 3 0,0 0-2 0,0 17 14 15,-16-17-10-15,16 24-47 0,0-8-34 16,0 4-48-16,0 3-38 0,0 2-1 0,0 2-50 16,0 2-52-16,0 0-62 0,0 0-72 0,0 0-66 15,0-1-162-15,0-4-138 0,-26-2 123 0</inkml:trace>
  <inkml:trace contextRef="#ctx0" brushRef="#br0" timeOffset="27684.49">16336 5078 3488 0,'17'-6'4'0,"0"6"9"0,-1-5 53 16,-2 1 73-16,-4 1 68 0,0-3 37 0,1 4-25 15,-4-1-58-15,-7 0-69 0,6 0-43 0,-6 1-15 16,5 0-9-16,-2-1-5 0,0 1-5 15,0-1-12-15,-1 1 0 0,1-2-4 0,2 0-1 16,1 0 1-16,2 0-5 0,-1-2 1 0,4 2 2 16,2-2 1-16,1 0-7 0,1-1-5 0,4-1-7 15,-2 0-9-15,3-2 4 0,2 0 5 0,-2 0 11 16,2 0 5-16,-4-3 4 0,-2 3-7 0,-1-1 5 16,-1 0 5-16,-2 1 3 0,-1 1 18 0,-4 1 9 15,0 1 0-15,-1 1 11 0,-1 0-3 0,0 2-7 16,-4-1 5-16,1 3-5 0,-1-1 0 0,-1 1 1 15,0 0-14-15,0 1-9 0,0 0-11 16,0 1-10-16,0 0 6 0,0 0-8 0,0 0 3 16,0 0-2-16,0 0-3 0,0 0 5 0,0 0-1 15,0 17 4-15,0-17 4 0,-14 19-2 0,14-5 6 16,0 3-4-16,0 2-1 0,0 3 4 0,0 1-8 16,0 3 7-16,0 1-1 0,0 1 3 0,0-1 1 15,0 1-1-15,21 0-2 0,-21-1-3 0,0-2 6 16,12 1-8-16,-12-2 6 0,0-2-4 0,12 0-8 15,-12-5-20-15,0-2-23 0,7-2-15 0,-7-2-1 16,0-3 17-16,0-4 20 0,3-2 18 0,-3-1 16 16,0-1 14-16,0 0-6 0,0 0 3 15,0 0-10-15,0 0-2 0,0-17 5 0,0 17-2 0,0-20-2 16,0 6 0-16,0-1 3 0,0-1-1 16,0 0 3-16,0 0-9 0,0-1 2 0,0 2 3 15,0-1-4-15,0 0 8 0,0 2-6 0,15 0 1 16,-15 1-2-16,0 1 2 0,17 1 7 0,-17 1-4 15,13 2 3-15,-13 1-9 0,11 1-3 0,-11 2-6 16,14 1-3-16,-10 3 3 0,5 0-22 0,-2 0-22 16,0 0-25-16,3 17-36 0,-1-17-28 0,0 23-24 15,4-7-30-15,-4 2-30 0,2 2-18 0,-5 1-32 16,2 0-41-16,-2 3-68 0,-3-1-167 0,-3-3-95 16,0-1 100-16</inkml:trace>
  <inkml:trace contextRef="#ctx0" brushRef="#br0" timeOffset="28412.14">16967 5211 3618 0,'0'-10'1'0,"0"1"14"0,22 1 61 15,-22 1 68-15,15-3 57 0,-15 3 35 0,17 1-26 16,-17-1-38-16,14 4-30 0,-14 1-18 0,8-1-17 16,-8 0-21-16,0 3-30 0,8 0-33 0,-8-2-20 15,0 2-10-15,0 0-4 0,0 0 0 0,0 0 3 16,0 0-3-16,0 0 7 0,0 0-3 0,0 0 0 15,0 0 1-15,0 0-3 0,0 0 12 0,0 0 1 16,0 0 3-16,0 0 5 0,0 0-2 0,0 0-1 16,14 0 3-16,-14 0 3 0,0 0-6 15,14 0-4-15,-14 0-3 0,15-19-3 0,-7 19-2 16,0-23 4-16,1 10-4 0,-3 0-3 0,2-1 0 16,-2 0 4-16,-1 0-4 0,-2-1 2 0,0 2 1 15,0 0-11-15,0 0-5 0,-3 1-3 0,0 2-7 16,0 0-1-16,0 3-1 0,0 1-5 0,0 0-5 15,-20 2-3-15,20 3 0 0,-14 1 6 0,14 0 8 16,-20 0 8-16,9 0 5 0,-1 17 1 0,1-17-4 16,1 20-8-16,-2-20-1 0,1 25 4 0,3-9 3 15,2-3 4-15,2 2 5 0,0 1-8 16,4 0 2-16,0-1 12 0,0 0-4 0,0-1 8 16,0-1 2-16,22 0-2 0,-22-2 2 0,23-2-2 15,-23-1 6-15,30-2-2 0,-13-2 2 0,0 0 3 16,0-3-8-16,3-1 11 0,-3 0 3 0,-1 0-1 15,-1 0 0-15,1-18-8 0,-2 18 5 0,-3-14 2 16,-1 14 4-16,-2-17 5 0,0 17-13 0,-5-19 6 16,2 9-6-16,-2-1-7 0,1 0 5 0,-4-2-9 15,0 0 1-15,0-1-2 0,0-1 4 0,0 2 1 16,0-2-1-16,0 1 7 0,-18 3-7 0,18-1-2 16,0 4-1-16,0 0-3 0,-13 4-3 0,13-1 0 15,0 4-18-15,0 0-18 0,0 1 0 16,0 0 7-16,0 0 15 0,0 18 20 0,0-18-4 15,0 23-16-15,0-7-2 0,0 3-10 0,0 1-8 16,0 1 6-16,19 0-7 0,-19 1-3 0,0-1 6 16,14 0-7-16,-14-2-9 0,0-2 0 0,11-2 5 15,-11-2 3-15,0-3 23 0,6-1 15 0,-6-4 11 16,0-2 17-16,3-1-7 0,-3-2-2 0,3 0 0 16,0 0-10-16,0-19 10 0,1 19-1 0,0-21-3 15,2 21 5-15,1-27-4 0,-1 11 3 0,2 2-1 16,-1-3 3-16,3 2 1 0,-1-1 0 0,2 1-3 15,-2 1-7-15,3 0-2 0,4 2-5 16,-5 0-4-16,3 2-13 0,1 0-31 0,-2 2-48 16,4 1-56-16,-3 0-54 0,0 4-50 0,-5-1-55 15,2 2-107-15,-3 1-181 0,1 0-38 0,-6 1 103 16</inkml:trace>
  <inkml:trace contextRef="#ctx0" brushRef="#br0" timeOffset="28768.62">17641 4818 3349 0,'17'-8'0'0,"-1"0"-1"0,-1-1 9 15,1 3 36-15,-2-5 37 0,-6 5 30 0,-2 0-2 16,0 3-37-16,-6 1-38 0,0 1-36 0,0 0-12 16,0 1 2-16,0 0 2 0,0 0 3 15,0 0 7-15,-20 17 0 0,20-17 1 0,-25 19 3 16,8-7-4-16,-2 0 1 0,-2 4 0 0,1-2 2 15,-1-1 1-15,1 2-2 0,2-2-2 0,1 2-2 16,3-3-3-16,0 1 5 0,3-2 0 0,1-1 0 16,4 0 5-16,2-1-5 0,1-1-1 0,3-2 5 15,0 0 0-15,0 0 16 0,0 0 14 0,21-1 13 16,-21 2 16-16,22-1 5 0,-22 1 0 0,25-1-7 16,-11 0-12-16,-3-1-13 0,1 2-14 15,-3-2-11-15,2 1-10 0,-11-1-6 0,9-1-4 16,-9 0 6-16,8 2-1 0,-8 0 3 0,0 1 3 15,0 0-3-15,0 2-16 0,-32 0-48 0,15 1-68 16,-8 2-95-16,-2-4-83 0,-7 2-71 0,-3 0-110 16,-3 0-216-16,-7-4-24 0,1 0 119 0</inkml:trace>
  <inkml:trace contextRef="#ctx0" brushRef="#br0" timeOffset="29141.1">15959 5369 2213 0,'-6'4'8'0,"4"-2"3"15,-1 1-3-15,2-2 13 0,-1 2 11 16,2-3 13-16,0 0 17 0,0 0 3 0,0 0-8 16,0 0-10-16,0 0-13 0,0 0-17 0,0 0-6 15,17 0-8-15,-17 0-2 0,16 0 2 0,-16 0-6 16,23 0 1-16,-4 0 4 0,5 0-3 0,6 0 1 15,6 0-2-15,4 0-3 0,6 0 1 0,6 0-14 16,2 0-32-16,2 0-59 0,-1 0-124 0,0 0-309 16,-4 0-66-16,-5 0 64 0</inkml:trace>
  <inkml:trace contextRef="#ctx0" brushRef="#br0" timeOffset="30391.22">16142 5412 1787 0,'0'0'8'0,"0"0"9"0,0 0-2 15,0 0 14-15,0 13 7 0,0-13 10 0,0 0 24 16,0 0 11-16,0 0 7 0,0 0-4 0,0 0-11 15,0 0-11-15,0 0-18 0,0 0-10 0,0 0-5 16,0 0-10-16,0 0 2 0,0 0 1 0,0 0 9 16,0 0 6-16,0 0 8 0,0 0 6 0,0 0 3 15,0 0 7-15,0 0-3 0,0 0 1 0,0 0-10 16,0 0-12-16,0 0-5 0,0 0-11 0,0 0 5 16,19 0 9-16,-19-13 8 0,17 13 17 0,-3 0 3 15,3-11 6-15,3 11 1 0,5-10-6 16,6 5-4-16,3 0-11 0,9-1-10 0,4 2-4 15,7-2 0-15,2 2 16 0,7-1 14 0,6 1 12 16,0 0 1-16,6 0-1 0,-1 1-6 0,2-1-5 16,0 2 8-16,5 0 8 0,-4 1 12 0,-5-2 10 15,1 1-3-15,-5 1-2 0,-8-1 6 0,-2-2 5 16,-9-1 17-16,-7 0 18 0,-6 0-3 0,-5 0-8 16,-8 0-21-16,-6 0-41 0,-3-1-32 0,-6 4-21 15,-5 0-14-15,0 0-20 0,0 1 11 0,-3 0-20 16,0 1-38-16,0 0-40 0,0 0-76 0,0 0-56 15,0 0-45-15,0 0-28 0,0 0-17 0,0 0-40 16,-17 0-38-16,17 19-54 0,-12-19-114 16,12 15-258-16,-21-15 121 0,11 18 134 0</inkml:trace>
  <inkml:trace contextRef="#ctx0" brushRef="#br0" timeOffset="35587.86">17089 5710 2567 0,'0'0'24'0,"0"0"14"15,0 0 20-15,0 0 26 0,0 0 8 16,0 0 17-16,0 0-2 0,0 0-3 0,0 0-16 15,0 0-18-15,0 0-2 0,0 0-9 0,0 0-8 16,0-12-4-16,-14 12-16 0,14 0-9 0,0 0-3 16,0 0-6-16,0 0 7 0,-7 0 4 0,7 0 6 15,0 0 5-15,0 0 6 0,0 0 10 0,0 0 5 16,0 0 7-16,0 0 1 0,0 0-4 0,0 0-6 16,0 0-11-16,0 0-7 0,0 0 3 0,23 0 4 15,-23 0 19-15,20 0 14 0,-6 0 3 16,3 0 6-16,0 0-9 0,3 0 1 0,-3 0 6 0,4 0 2 15,-1 0 14-15,0 0-3 0,0 0 1 0,-3 0 3 16,0 0-4-16,0 0 4 0,-3 0-7 16,0 0-17-16,-5 0-27 0,1 0-15 0,-4 0-30 15,-3 0-21-15,2 0 4 0,-5 0-16 0,0 0 8 16,0 9 13-16,0-9 4 0,0 0 8 0,-25 5 8 16,25-5 0-16,-30 7-4 0,7-4 1 0,-3 1-5 15,-2 0-9-15,-6-2-34 0,1 1-24 0,2-3-19 16,0 1-11-16,2-1 29 0,4 0 23 0,3 0 12 15,5 0 20-15,3 0 12 0,2 0-3 0,4 0 7 16,0 0 4-16,5 0 1 0,0 0-1 0,2 0 4 16,1 0-4-16,0 0-3 0,0 0 3 0,0 0 4 15,0-12 5-15,0 12 10 0,18 0 12 16,-18-7-3-16,20 7-1 0,-20-7-14 0,24 7-1 16,-7-5 13-16,0 5 14 0,3-3 17 0,-3 3-9 15,3 0-12-15,2 0-17 0,-2 0-9 0,-2 0 8 16,1 0-12-16,-3 0 8 0,-2 0-1 0,-4 0-7 15,0 0-1-15,-4 0-19 0,-3 0-11 0,-3 0-4 16,0 0 0-16,0 0 6 0,0 0 18 0,0 0 2 16,-17 0 1-16,17 12 4 0,-26-12-8 0,9 0 0 15,-4 0 3-15,-2 6-3 0,0-6-4 0,0 0-3 16,1 0-9-16,0 3-4 0,5-3-4 0,3 0 4 16,3 2 13-16,4-2 2 0,3 1 13 0,0-1 4 15,4 0 4-15,0 0-1 0,0 0 0 16,0 0-5-16,0 0 10 0,20 0 21 0,-20 0 20 15,25 0 21-15,-8 0 2 0,3 0-12 0,3 0-12 16,2-11-11-16,0 11-9 0,4 0-7 0,-1 0-6 16,0 0-8-16,0 0-5 0,-3 0-4 0,-2 0-5 15,-1 16-10-15,-5-16-5 0,-3 0-9 0,-5 0-6 16,-1 12 3-16,-5-12 5 0,-3 0 9 0,0 8 9 16,0-8 3-16,0 8-2 0,-26-8 3 0,26 7-3 15,-38-2-2-15,15-2-7 0,-2 0-14 0,-1 0-14 16,-3-1-14-16,2-1 6 0,2 0 9 0,5-1 19 15,3 0 10-15,2 0 7 0,7 0 4 16,2 0 0-16,6 0 16 0,-3 0 19 0,3 0 2 16,0 0-6-16,0 0-11 0,0 0-5 0,24 0 8 15,-24-16 11-15,25 16 7 0,-9 0-13 0,1-9 1 16,1 9-7-16,1 0-9 0,1-9-2 0,-1 9-14 16,-1 0-4-16,1 0 1 0,-7 0-5 0,1 0-4 15,-2 0 0-15,-5 0-6 0,-2 0-4 0,0 0-4 16,-4 0-2-16,0 0 7 0,0 0 7 0,0 0 13 15,0 0-5-15,-27 0 2 0,27 0-10 0,-28 0-12 16,13 14-2-16,-2-14-9 0,-2 0 1 0,2 0 3 16,2 0 6-16,2 8-2 0,1-8 4 0,6 0 3 15,6 0 6-15,-7 0 10 0,7 0-4 16,0 0-13-16,0 0-28 0,0 0-49 0,0 0-72 16,0 0-97-16,17 0-92 0,-17 0-58 0,24 0-40 15,-24 0-45-15,24 0-94 0,-8 0-180 0,-4 0-298 16,2 0 157-16</inkml:trace>
  <inkml:trace contextRef="#ctx0" brushRef="#br0" timeOffset="41736.72">4632 7841 1785 0,'0'0'42'0,"0"1"18"0,0-1-1 15,0 0 3-15,0 0-41 0,0 0-19 0,0 0-1 16,0 0 10-16,0 0 6 0,0 0 9 0,0 0 8 16,16 0-7-16,-16 0-1 0,15 0-2 0,-1 0 3 15,2 0 9-15,1 0 3 0,2 0 3 0,2 0 0 16,6 0-1-16,-1 0-2 0,0 0-4 0,4 0 1 16,1 0-15-16,1 0 1 0,1 0-4 0,-1 0-10 15,3 0 6-15,-4-13-3 0,1 13 5 16,-2 0 4-16,-4 0 2 0,-3 0 0 0,-4-10-7 15,-5 10-4-15,-3 0-5 0,-5 0-7 0,-5 0-3 16,-1 0 3-16,0 0-2 0,-20 0-1 0,20 0-7 16,-28 0-5-16,10 0-5 0,-4 0-6 0,2 0 3 15,-2 0 0-15,0 0 2 0,2 0 4 0,0 0 0 16,3 0 5-16,0 0 5 0,5 0 4 0,4 0 6 16,-1 0 6-16,4 0 5 0,2 0 5 0,3 0-2 15,0 0-3-15,0 0 3 0,0 0 9 0,21-8 12 16,-21 8 3-16,28 0 2 0,-9-6-7 0,4 6 2 15,2-4 4-15,0 4 4 0,4-3 0 0,2 2-7 16,2-1-3-16,-1 2-13 0,1-1-3 16,1 1-7-16,0-1-5 0,0 1-5 0,-1 0-2 15,-2 0-1-15,-2 0-3 0,-4 0 1 0,-5 0-1 16,-4 0-4-16,-4 0-1 0,-6 0 5 0,-2 0 2 16,-4 0 6-16,0 12 3 0,0-12-6 0,-30 0 3 15,30 9-4-15,-37-9-3 0,12 0-5 0,-3 7-2 16,-4-7-1-16,1 0-5 0,-2 0 0 0,4 0-4 15,1 0 4-15,4 0 5 0,6 0 11 0,4 0 4 16,5 0 7-16,1 0 4 0,8 0 0 0,0 0 1 16,0 0 6-16,0 0 8 0,25-12 11 0,-25 12 12 15,31 0 5-15,-10-8-5 0,3 8-5 16,0 0-10-16,3-7-15 0,-1 7-8 0,2 0-6 16,-2 0-11-16,-1 0 0 0,-2-3 0 0,-1 3-2 15,-3 0 4-15,-2 0-3 0,-6 0-1 0,-4 0-3 16,0 0-3-16,-6 0 0 0,-1 0 5 0,0 0 3 15,0 0 3-15,-25 0-4 0,25 14-16 0,-31-14-8 16,13 0-4-16,-7 0-2 0,0 12 10 0,2-12 7 16,0 0 4-16,4 0 7 0,3 0 2 0,4 0 5 15,3 0 0-15,9 0 5 0,-5 0 2 0,5 0-4 16,0 0 0-16,0 0-3 0,28 0-1 0,-28 0-1 16,33 0 0-16,-10 0 0 0,0 0-3 15,2 0 1-15,3 0-10 0,0 0-36 0,-2 0-49 16,-1 0-63-16,-2 0-66 0,-4 0-71 0,-1 0-115 15,-2 0-174-15,-4 0 20 0,-2 12 106 0</inkml:trace>
  <inkml:trace contextRef="#ctx0" brushRef="#br0" timeOffset="43755.07">16993 7677 2118 0,'2'5'7'0,"-2"0"23"15,1-1 20-15,1 0 20 0,-2-1 22 0,0-1-8 16,0 1 4-16,0 0 0 0,0-1-3 0,0 1 14 16,0-1-2-16,0-1 2 0,0-1-1 15,0 2-7-15,0-1-2 0,0 0-1 0,0-1-2 16,0 0 4-16,0 0 3 0,0 0 1 0,0 0 4 16,0 0-12-16,0 0 0 0,0 0-10 0,0 0-17 15,0 0-12-15,0 0-17 0,0 0-3 0,0 0 2 16,26 0 16-16,-9 0 11 0,3 0 3 0,4 0-5 15,4 0-5-15,4 0-8 0,4 0 2 0,1 0 6 16,3 0-1-16,2 0 7 0,-1 0-1 0,-3 0 3 16,1 0 2-16,-5 0-10 0,-4 0-1 0,-2 0-1 15,-8 0-9-15,-6 0-3 0,-3 0-16 16,-2 0-18-16,-6 0-5 0,0 0-9 0,-3 0 12 16,0 0 1-16,0 0 0 0,-34 0 6 0,14 0-2 15,-7 0-3-15,-5 0-1 0,-5 0-8 0,-7 0-31 16,-1 0-6-16,-4 0-11 0,4 0-12 0,-3 0 11 15,3-15-2-15,3 15 1 0,5 0 12 0,2 0-1 16,6 0 12-16,1-12 14 0,6 12 7 0,5 0 15 16,2-6 2-16,4 6 2 0,6 0 5 0,-1-5 23 15,3 5 4-15,3-2-1 0,0-1-7 0,0-1-15 16,0 1 7-16,0-2 5 0,22 0 18 16,-22-2-1-16,25 1-6 0,-10 0-1 0,4 1-9 0,2 1 3 15,4 0 0-15,2 0-4 0,4 2-1 16,0-1-9-16,1 3 10 0,2-1 3 0,0 0-3 0,-1 1 6 15,-5 0-17-15,-2 0-6 0,-6 0-9 16,-3 0-10-16,-6 0-2 0,-1 0-3 0,-9 0 7 16,-1 0 11-16,0 0 4 0,-20 12 8 0,20-12-4 15,-39 0-14-15,11 9 4 0,-7-9-5 0,-3 0-25 16,-7 7-5-16,2-7-25 0,0 0-14 0,2 0 10 16,3 0 0-16,5 0 19 0,7 0 16 0,2 0 14 15,9 0 11-15,2 0 9 0,7 0 1 0,3 0 1 16,0 0 19-16,3 0 4 0,0 0 0 0,0 0 9 15,0 0-7-15,20 0 6 0,-20 0 21 16,28 0 6-16,-8-12 3 0,5 12-2 0,3 0-10 0,0 0 0 16,3 0-7-16,5 0-7 0,-2 0-9 15,3 0-6-15,2 0-4 0,1 0-4 0,-3 0 4 16,-1 0-8-16,-4 0-12 0,-5 0 3 0,-6 0-15 16,-4 0-4-16,-4 0-3 0,-7 0-13 0,-4 12 16 15,-2-12 8-15,0 0 12 0,0 8 12 0,-31-8-5 16,10 8-7-16,-2-5-4 0,-5 2-23 0,-4-1-17 15,-2-3-3-15,-4 1-8 0,4-2 0 0,2 0 12 16,4 0 8-16,0 0 5 0,6 0 18 0,5 0 5 16,6 0 3-16,2 0 11 0,4 0 0 0,2 0 0 15,3 0-7-15,0-13-7 0,0 13-5 16,0 0 0-16,30-8 12 0,-13 8 15 0,5-6 7 16,4 6 1-16,5-6 0 0,0 6-23 0,6-2 4 15,2 2-4-15,-2 0-8 0,0 0 11 0,-4 0-7 16,-1 0 1-16,-5 0-9 0,-7 0-8 0,-3 14-4 15,-5-14-4-15,-5 0 1 0,-4 0 11 0,-3 0 8 16,0 0 11-16,0 8 1 0,-33-8 4 0,16 0-20 16,-9 6-20-16,-4-6-10 0,-4 0-23 0,-2 0 7 15,1 0-1-15,1 0 17 0,-2 0 8 0,8 0 8 16,2 0 17-16,7 0 1 0,5-14 7 0,5 14 0 16,3 0-4-16,6 0-6 0,0 0-3 0,0-10 2 15,0 10-9-15,25 0 12 0,-25-9-3 16,35 9-5-16,-12 0 5 0,4 0-46 0,2 0-60 15,2 0-72-15,-1 0-84 0,2 0-83 0,-7 0-97 16,0 20-104-16,-5-20-265 0,-1 0-106 0,-7 17 158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3-19T10:05:17.099"/>
    </inkml:context>
    <inkml:brush xml:id="br0">
      <inkml:brushProperty name="width" value="0.05292" units="cm"/>
      <inkml:brushProperty name="height" value="0.05292" units="cm"/>
      <inkml:brushProperty name="color" value="#FF0000"/>
    </inkml:brush>
  </inkml:definitions>
  <inkml:trace contextRef="#ctx0" brushRef="#br0">1039 1333 2101 0,'0'0'28'0,"-14"-2"16"15,14 2 9-15,0 0 16 0,-10-1 1 0,10 0 16 16,-3 1 22-16,3 0 16 0,-4-2-7 0,1 2-10 16,0-1-16-16,3 1-19 0,-4 0-11 15,1-1-9-15,-1 1-9 0,1-2-5 0,-1 2-7 16,1 0-5-16,3 0-1 0,-3 0-3 0,0 0 2 0,3 0 2 15,-3 0 3-15,3 0 3 0,-1 0 3 16,1 0 6-16,0 0 3 0,0 0 2 0,0 0 0 16,0 0-5-16,0 0 7 0,0 0 8 0,0 0 2 15,0 0 3-15,0 0 2 0,0 0-4 0,0 0 6 16,0 0 2-16,0 0-1 0,17 0-9 0,-17 0 0 16,20 13-7-16,-9-13-3 0,6 0 2 0,3 0-2 15,0 10-2-15,6-10-5 0,1 0-3 0,-3 7-10 16,7-7 0-16,2 3 0 0,1 0 7 0,0-2 5 15,2 0 5-15,3 1-1 0,1 1-6 0,0 0 2 16,-1-2-3-16,3 2-8 0,4 0-4 0,4 0 1 16,4 0 13-16,5 0 16 0,3-1 7 15,3 1-9-15,10 0-9 0,2-2-17 0,4 2-17 16,3-1-3-16,1 0 1 0,-1 1 13 0,1-1 21 16,-1 0 21-16,2 1 3 0,0 0-3 0,-3-1-1 15,-2-2-21-15,1 1-3 0,3 0-12 0,1-1-13 16,2 0-3-16,5 0-4 0,-1 0 19 0,2 0 9 15,5 0 12-15,2 0 6 0,1 0-15 0,2 0-1 16,-1 0-7-16,0 0-8 0,4 0-1 0,0 0-9 16,0 0-5-16,0 13-3 0,2-13-4 0,1 0 14 15,0 10 5-15,0-10 17 0,-1 0 11 0,2 0 0 16,-2 7 2-16,-2-7-7 0,-5 0-5 0,-1 0-3 16,1 0-4-16,-4 0-7 0,1 0 0 15,0 0-10-15,1-14 0 0,2 14-3 0,2 0-4 16,-2 0 0-16,2-11-1 0,0 11 1 0,1 0-3 15,2 0 2-15,0 0 0 0,0-7 1 0,3 7 5 16,3 0 0-16,1 0 7 0,-3 0 4 0,4 0 5 16,-2 0 2-16,-1-4-3 0,1 2-2 0,0 0-11 15,-1 0-2-15,1 0-6 0,-5-1-3 0,1 0 3 16,-1 0-3-16,1 1 3 0,-2-1-3 0,0 0-1 16,0 2 1-16,-2-1 0 0,5 0 1 0,0 0 0 15,1 2 0-15,-3 0-1 0,4 0-4 16,-2 0 4-16,0 0 1 0,-2 0-1 0,1 0 1 15,2 0 2-15,-2 0-1 0,-2 0 1 0,-3 0 1 16,-2 0-5-16,-3 0 1 0,1 13-2 0,-6-13-3 16,-2 0 4-16,-1 0-1 0,-1 0-2 0,-2 0 7 15,-2 0-2-15,-4 0-2 0,-6 0 4 0,-2 4-6 16,-2-4 2-16,-3 0 2 0,-4 0-7 0,-6 0 5 16,0 3 2-16,-1-3-2 0,-6 0 9 0,-2 0-3 15,-4 0-6-15,-4 0 1 0,-4 0-3 0,-6 0 4 16,-2 0 2-16,-9 0 0 0,-2 0-2 0,-7 0-1 15,-1 0-4-15,-5 0-5 0,-3 0 2 0,-1 0-42 16,-2 0-70-16,0 0-104 0,0 0-136 16,0 0-82-16,0 0-52 0,0 0-72 0,-26 0-76 15,26 0-202-15,-33 0-242 0,10 0 182 0</inkml:trace>
  <inkml:trace contextRef="#ctx0" brushRef="#br0" timeOffset="12829.9">11310 6489 1780 0,'0'-2'38'0,"0"2"19"16,0-2 7-16,0 2 3 0,0 0-23 0,0-2 8 15,0 1 18-15,0-1 25 0,0 0 2 0,-17 0-11 16,17 0-13-16,-14 0-11 0,14 0-1 16,-16 0-2-16,7 0 2 0,0 2-2 0,1 0-2 15,0 0 1-15,0 0-5 0,1 0 5 0,-1 0-2 16,2 0 2-16,1 0 5 0,0 0-5 0,1 0 2 15,1 0-2-15,0 0 0 0,1 0 3 0,-1 0-2 16,1 0 0-16,2 0-1 0,-1 0-6 0,-1 0-5 16,2 0 5-16,-1 0-7 0,-1 0-5 0,1 0-5 15,-1 0-7-15,2 0 1 0,0 0-1 0,-2 0 0 16,2 0-7-16,0 0-2 0,0 0 3 0,0 0 5 16,0 0 10-16,0 0-2 0,0 0 1 15,0 0 0-15,0 0-6 0,0 0 11 0,0 0 5 16,0 0 0-16,0 12 11 0,14-12-6 0,-14 0 3 0,16 0 12 15,-5 10 8-15,4-10 11 0,1 9-1 16,2-9 0-16,4 8-9 0,3-8-4 0,0 8-1 16,4-4 12-16,4-2-3 0,2-1 1 0,9 0 1 15,1 1 5-15,3-1 1 0,4 0-4 0,7-1 4 16,2 0-26-16,4 0 14 0,3 0 2 0,4 0-17 16,2 0-6-16,5 0-28 0,2 0-18 0,5 0-6 15,6 0-10-15,-1 0 1 0,4 0 6 0,-2 0 4 16,-2 0 44-16,-4 0 25 0,-1 17 19 0,-9-17 5 15,-7 0-23-15,-7 11-24 0,-4-11-9 16,-11 0 7-16,-6 0 2 0,-6 7 19 0,-8-7-7 16,-10 0-9-16,-2 0-17 0,-7 0-21 0,-4 0-10 15,-4 0-8-15,1 0-1 0,-2 0 2 0,0 0-2 16,0 0-3-16,0 0 0 0,0 0-4 0,0 0-26 16,0 0-56-16,0 0-66 0,0 0-98 0,0 0-99 15,0 0-24-15,0 0-6 0,0 0 24 0,-19 0 42 16,19 0-28-16,-21 0-65 0,5 0-57 0,-2 14-60 15,-7-14-112-15,-2 0-150 0,-2 0 135 0</inkml:trace>
  <inkml:trace contextRef="#ctx0" brushRef="#br0" timeOffset="14456.8">16497 5015 2034 0,'0'0'33'0,"0"0"24"0,0 0 26 0,0 0 26 16,0 0-9-16,0 0 0 0,0 0-1 0,0 0-4 16,0 0-1-16,0 0 1 0,0 0-3 15,0 0 10-15,0 0 2 0,0 0 2 0,0 0-4 0,0 0-10 16,0 0-4-16,0 0-7 0,0 0 3 15,0 0 0-15,0 0-1 0,0 0-2 0,0 0 1 16,0 0-2-16,-12 0 7 0,12 0 1 0,0 0-6 16,0 0-4-16,0 0-7 0,0 0 4 0,0 0 1 15,0 0 15-15,0 0 7 0,0 0 2 0,0 0 14 16,0 0-1-16,0 0 9 0,0 0 9 0,0 0 15 16,0 0 13-16,0 0-7 0,0 0-29 0,0 0-43 15,0 0-31-15,23 0-4 0,-23 0 23 0,28 0 25 16,-11 0 0-16,5 0 1 0,4 0-13 0,0-9-6 15,5 9 7-15,4 0-1 0,5 0-1 16,3 0-1-16,7 0-12 0,1 0-17 0,6 0-15 0,10 0-13 16,4 0-6-16,8 0-3 0,8 0 1 15,9 0-7-15,4 0-6 0,3 0-1 0,9 0-1 16,6 15 12-16,3-15 26 0,3 0 15 0,3 9 9 16,-1-9 0-16,-2 7-19 0,-3-7-6 0,-5 6-7 15,-3-6 1-15,-5 7 13 0,-10-4 16 0,-3-1 23 16,-8 0 10-16,-4 0 10 0,-7 0-23 0,-3-1-27 15,-9-1-22-15,-7 0-27 0,-9 0-3 0,-5 0 0 16,-5 0 0-16,-12 0 0 0,-1 0 0 0,-5 0 0 16,-8 0 0-16,-1 0 0 0,-1-11 0 0,-6 11 0 15,-1 0 0-15,0 0 0 0,-3 0 0 16,0 0 0-16,0 0 0 0,0 0 0 0,0 0 0 0,0 0 0 16,0-6 0-16,0 6 0 0,0 0-3 15,0 0-82-15,0 0-100 0,-10 0-126 0,10 0-162 16,0 0-114-16,0 0-79 0,-13 0-40 0,2 0-71 15,2 0-71-15,-11 17-322 0,0-17 139 0,-8 0 236 16</inkml:trace>
  <inkml:trace contextRef="#ctx0" brushRef="#br0" timeOffset="19888.93">9352 3578 2136 0,'-3'0'22'16,"-1"0"3"-16,3 0 0 0,1 0 2 0,-2 0-13 16,2 0 15-16,0 0 23 0,-1 0 27 0,1 0 19 15,-2 0 5-15,2 0-4 0,-1 0-1 0,-1 0-14 16,2 0-5-16,0 0-9 0,0 0-13 0,0 0-3 16,0 0 1-16,0 0 11 0,0 0 9 0,0 0 6 15,0 0 2-15,0 0-1 0,0 0-5 16,0 0-6-16,0 0-11 0,0 0-12 0,0 0-10 0,0 0-10 15,0 0-7-15,0 0-9 0,16 0-8 16,-16 0 0-16,15 0 5 0,-15 0 6 0,22 0 8 16,-5 0 5-16,-2 0-6 0,7 0 6 0,0 0-2 15,3 0 3-15,3 0-3 0,1 0 1 0,0 0-3 16,1 0 5-16,4 0 7 0,0 0-5 0,3 11 5 16,4-11-5-16,-1 0 2 0,2 0 5 0,3 8-6 15,3-8 5-15,0 4-8 0,0-4-7 0,0 4 0 16,2-2-10-16,-1-1 1 0,1 2 5 0,1-2 1 15,-1 1-4-15,1-1 1 0,0-1-7 16,-1 0-6-16,-2 0 1 0,1 0-1 0,-1 0 7 16,2 0-3-16,-2 0-1 0,0-15 2 0,-1 15-7 15,1 0 4-15,1-13-1 0,1 13-8 0,3 0-1 16,1-12-2-16,2 12-2 0,1-8 4 0,0 8 0 16,1 0 7-16,-3-6-2 0,1 6 0 0,-1-5 3 15,-6 3-6-15,-2 1 8 0,-7-2-2 0,-3 1 5 16,-4 0 9-16,-4 0 2 0,-4-1 5 0,0 1-3 15,-3-1-5-15,-4 0-1 0,2 0-1 0,-1 1 1 16,-5-2-6-16,1 3 0 0,-2-2-2 0,-2 2-4 16,-2-1 2-16,0 2 1 0,-1 0-3 0,0-2-2 15,-2 1-1-15,-1 1 5 0,-1 0-7 16,1 0 3-16,0 0 0 0,-2 0-4 0,1 0 7 16,-1 0-1-16,2 0 1 0,0 0-6 0,1 0-1 15,-3 0 4-15,3 0-5 0,-1 0 1 0,1-1 6 16,2 1-6-16,-2-1 3 0,2 0 8 0,-2 0-10 15,0 1 3-15,0-1-1 0,2 1-4 0,-2-2 4 16,-1 2 2-16,1-1-1 0,-1 1-1 0,-1 0-3 16,0-2-3-16,-1 2 10 0,-2 0 24 0,1 0 13 15,-1 0 12-15,1 0 10 0,-2 0-13 0,0 0 0 16,0 0-1-16,0 0-10 0,0 0-1 0,0 0 0 16,0 0-4-16,0 0 1 0,0 0-3 0,0 0 9 15,0 0 9-15,0 0 4 0,0 0 16 16,0 0-8-16,0 0-4 0,0 0 5 0,0 0-6 15,0 0-6-15,0 0-1 0,0 0-14 0,0 0-21 16,0 0 11-16,0 0-30 0,0 0 13 0,0 0 0 16,0 0-18-16,0 0 12 0,0 0-5 0,0 0-11 15,0 0-4-15,0 0 8 0,0 0-4 0,0 0 13 16,0 0 11-16,0 0-7 0,0 16-2 0,0-16-1 16,0 28-4-16,0-10 8 0,0 3 3 0,-17 2-3 15,17 4 3-15,0 1-7 0,0 2-4 0,0 0 15 16,0 1-3-16,0 2 0 0,0-2 9 15,0 2-11-15,0 0 6 0,0 0 9 0,0-1-5 0,0 1 1 16,0-1-5-16,0 0-1 0,0-2-1 0,0 0 6 16,0 0-9-16,0-3-3 0,0 0-1 15,0-2-1-15,0 1 10 0,0-2-7 0,-14-1 1 16,14 0-4-16,0-3 1 0,-13 1 9 0,13-2-7 16,-12-5 4-16,12-1-1 0,-11-3-11 0,11 0 12 15,-8-4-6-15,8-1 7 0,-7-2 12 0,7 1 43 16,-2-2 32-16,2 0 20 0,0 0 11 0,0-2-30 15,0 0-13-15,0 0-22 0,0 0-14 0,0 0-18 16,0 0-16-16,0 0-6 0,0 0-3 0,0 0-2 16,0 0-65-16,0 0-80 0,0-11-156 0,0 11-213 15,0 0-107-15,0 0-108 0,0 0-90 16,0-9-96-16,0 9-208 0,0-11 186 0</inkml:trace>
  <inkml:trace contextRef="#ctx0" brushRef="#br0" timeOffset="21124.93">9344 3567 2835 0,'8'-3'16'0,"-1"-4"27"16,1 2 44-16,-3 1 51 0,1-3 39 0,-3 3 33 15,0 0 7-15,-1 1-1 0,1 1-13 0,-3 0-12 16,1 0-11-16,-1 2-13 0,0-1 1 0,0-1-21 16,2 2-17-16,0-1-16 0,-2 1 2 0,0 0-1 15,0 0 14-15,0 0 6 0,1 0-19 0,1 0-11 16,-2 0-34-16,0 0-30 0,1 0-26 0,-1 0-24 16,0 0-10-16,0 0-3 0,2 0 2 15,-2 0 7-15,0 0-1 0,0 0 12 0,0 17-3 16,0-17 7-16,0 20 1 0,0-5-10 0,0 3 9 15,0 4-1-15,0 3 9 0,-16 2 0 0,16 1-1 16,0 2 19-16,0 2 35 0,-12-1 23 0,12 1 10 16,0-1-6-16,0 0-32 0,-9-1-11 0,9 0-11 15,-5-2-7-15,5 0 4 0,-5-2 14 0,4 0 4 16,-2-3 3-16,3 0-13 0,-4-2-18 0,3-1-5 16,1 0-6-16,-2-3 7 0,1 0 3 0,-1-3-3 15,1 1 3-15,-1-3-3 0,2-1-2 0,-1-1-2 16,-1 0 2-16,2-1-7 0,-2-1 1 15,2-1 3-15,-1-1 0 0,1 1 0 0,-2-2 5 16,2 1-3-16,-1-1-4 0,1 0 1 0,0-1-4 16,0 1 2-16,0-1 7 0,0 1 1 0,-2-2 3 15,2 1 6-15,0 0 2 0,0-1-1 0,-1 0 8 16,1 0-10-16,0-1-4 0,0-1 1 0,0 0-3 16,0 0 17-16,0-1 14 0,-2 0 7 0,2 2 0 15,0-2-10-15,0 0-7 0,0 0-3 0,0 0-8 16,0 0-1-16,0 0-9 0,0 0-2 0,0 0-5 15,0 0-5-15,0 0-7 0,0 0-2 0,0 0 2 16,0 0-4-16,0 0 8 0,0 0-6 16,0 0-4-16,0 0 4 0,0 0-3 0,0 0-1 15,0 0 5-15,0 0-3 0,0 0 3 0,0 0 1 16,0 0-7-16,0 0 5 0,0 0 2 0,0 0-1 16,0 0 7-16,0 0-2 0,0 0-6 0,0 0 4 15,0 0-2-15,0 0 2 0,0 0 3 0,0 0-1 16,0 0 0-16,0 0 4 0,0 0 6 0,0 0 12 15,0 0 10-15,0 0-3 0,0 0-6 0,19 0-10 16,-19 0-9-16,25 0-3 0,-7 0 5 0,7 0-5 16,8 0 0-16,1 0 6 0,6 0-13 15,2 0 2-15,6 0 0 0,3 0-11 0,6 0 9 16,2 0-5-16,5 0-3 0,6 0 6 0,9 0-4 16,4 0 4-16,10 0 4 0,4 0-4 0,0 0-4 15,7 0 6-15,3 0-5 0,-1 0 1 0,1 0 5 16,-1 0-3-16,-2 0 2 0,2 0 2 0,-5 0-2 15,-2 0 2-15,-6 0 0 0,-5 0-7 0,-4-14 18 16,-8 14 12-16,-6 0 0 0,-8 0 7 0,-7-11-17 16,-3 11-15-16,-6 0 0 0,-6-8 0 0,-2 8 0 15,-7-6 0-15,-3 6 0 0,-5-5 0 0,-1 2 0 16,-5 1 0-16,-5 0 0 0,-1 2 0 0,-3-2 0 16,-2 2 0-16,-2 0 0 0,-2 0 0 0,-2 0 0 15,0 0 0-15,0 0 0 0,0 0 0 16,0 0 0-16,0 0 0 0,0 0 0 0,0 0 0 15,0-1 0-15,0 1 0 0,0 0-14 0,0 0-88 16,0 0-97-16,0 0-123 0,0 0-151 0,0 0-142 16,0 0-84-16,0 0-50 0,-12 0-42 0,12 0 1 15,0 0-251-15,-16 0 64 0,7 0 207 0</inkml:trace>
  <inkml:trace contextRef="#ctx0" brushRef="#br0" timeOffset="22256.39">8440 6515 2216 0,'0'0'7'0,"0"0"1"0,-22 0 13 16,22 0 40-16,-17 0 37 0,17 0 40 0,-17 0 23 16,17 0-16-16,-18 0-24 0,8 16-23 0,10-16-18 15,-15 0-5-15,15 0 0 0,-8 0 6 0,8 9-1 16,-3-9-3-16,3 0 0 0,0 0 2 0,0 0 7 16,0 0 11-16,0 0 5 0,0 0 6 0,0 0 2 15,0 0-4-15,0 0-9 0,0 0-19 0,26 5-23 16,-26-5-13-16,30 0-4 0,-9 0 4 15,3 0 13-15,4 0 5 0,4 0-9 0,4 0-7 16,3 0-14-16,6-17-11 0,6 17 11 0,5 0 25 16,7-18 26-16,8 18 6 0,7-15-9 0,9 15-2 15,6-15 40-15,3 8 71 0,2 0 60 0,-1-1 24 16,-1 0-29-16,-7 2-53 0,-9-2-53 0,-8 2-35 16,-7 0-34-16,-9-1-30 0,-7 2-12 0,-4 1-12 15,-3-1 0-15,-6 2 11 0,-2-1 7 0,-5 1-1 16,-5 1-2-16,-4 1-15 0,-6 0-15 0,-5-1-1 15,-3 2-11-15,-3 0 0 0,-3 0-47 16,0 0-74-16,0 0-70 0,0 0-86 0,0 0-83 0,-25 0-42 16,10 16-39-16,-2-16-41 0,-8 11-22 15,-7-11-34-15,-9 12-60 0,-8-12-185 0,-7 0-19 16,-6 0 150-16</inkml:trace>
  <inkml:trace contextRef="#ctx0" brushRef="#br0" timeOffset="22739.91">8347 5859 3617 0,'20'0'21'0,"-20"0"26"0,23 0 40 16,-23-14 52-16,19 14 23 0,-10 0 12 0,-2-13-7 15,-1 13-18-15,-6 0-16 0,6 0-14 0,-6 0-22 16,3 0-28-16,-1 0-30 0,-2 0-29 0,0 0-3 16,0 0 51-16,0 0 42 0,0 19 30 0,0-19 24 15,0 29-38-15,0-9 2 0,0 2 10 0,0 3-14 16,-19 2 2-16,19 0-28 0,0-1-31 0,-19-1-17 16,19 1-21-16,-10 0-5 0,10 0-9 0,-13-1 7 15,13-4 0-15,-12 1-3 0,7 0 0 0,0-2-7 16,1 0-3-16,-2-1-4 0,1-1 3 0,0 1-74 15,1 0-113-15,1-1-102 0,-1-2-103 0,1 0-11 16,2-1 7-16,-1-3-23 0,1 1-28 16,1-2-58-16,0-2-83 0,0-2-190 0,0-2 40 15,0-4 144-15</inkml:trace>
  <inkml:trace contextRef="#ctx0" brushRef="#br0" timeOffset="23365.55">8394 5789 3077 0,'3'-4'27'0,"0"2"2"0,0 0 5 16,-2 2 10-16,2-1-14 0,-3 0 15 0,0 1 16 16,0 0 8-16,0 0 3 0,0 0-1 0,0 0 6 15,0 0 19-15,0 0 7 0,0 0 5 0,0 0-14 16,-13 0-22-16,13 13-2 0,0-13-2 0,0 0 12 15,0 0 6-15,0 10 4 0,0-10 9 0,-11 0-1 16,11 0 3-16,0 0-8 0,0 0-1 0,0 0-1 16,0 0-7-16,0 0-17 0,20 0-23 0,-20 0-21 15,34 0-3-15,-6 0 21 0,6 0 31 0,6 0 11 16,8 0 18-16,7 0-9 0,5 0-18 0,5 0-12 16,8 0 6-16,5 0-3 0,5 0-22 0,12 0-2 15,3 0 3-15,4 0 60 0,-1 0 46 16,-4 0 29-16,-4 0-27 0,-7 0-53 0,-10 0-30 15,-8 0-15-15,-9 0 11 0,-11 0 20 0,-5 0 23 16,-7 0 28-16,-7 0 3 0,-5-15-17 0,-7 15-23 16,-7 0-36-16,-2 0-25 0,-5 0-7 0,-1 0 8 15,-2 0 14-15,0 0 20 0,0-8 2 0,0 8-8 16,0 0-19-16,0 0-22 0,0-3-13 0,0 3-10 16,0 0-3-16,0-2 0 0,0 2 0 0,0 0 0 15,0 0 0-15,0 0 0 0,0 0 0 0,0 0 0 16,0 0 0-16,0 0 0 0,0 0 0 0,0 0 0 15,0 0 0-15,0 0 0 0,0 21 0 0,0-21 0 16,0 28 0-16,0-8 0 0,-17 5 0 16,17 2 0-16,0 2 0 0,0 4 0 0,0 2 0 15,0 2 0-15,0 3 0 0,0-1 0 0,-14 1 0 16,14 5 0-16,0-2 0 0,-9 3 0 0,2-1 0 16,1-2 0-16,0-3 0 0,-2-2 0 0,2-5 0 15,-3-5 0-15,2-5 0 0,1-6 0 0,2-4 0 16,-3-3 0-16,4-4 0 0,2-2 0 0,-2-2 0 15,3-1 0-15,-2-1-16 0,2 0-83 0,0 0-119 16,0 0-212-16,0 0-298 0,0 0-135 0,0-23-133 16,0 23-71-16,0-19-204 0,0 4 184 15,0 1 253-15</inkml:trace>
  <inkml:trace contextRef="#ctx0" brushRef="#br0" timeOffset="24415.97">8290 6389 1963 0,'0'-6'32'0,"0"0"25"16,0-1 23-16,0 2 37 0,0 0-6 0,0 0 10 15,0 0 6-15,0 2-7 0,0 0 8 0,0 0 4 16,0 1 15-16,0 0 9 0,0 1 2 0,0-1 1 16,0 1-10-16,0 0-4 0,0-2-5 0,0 2-5 15,0 0-8-15,0 0-9 0,0 1-4 0,0-1-10 16,0 1-2-16,0 0-16 0,0 0-4 0,0 0-11 15,0 0-4-15,0 0-8 0,0 0-20 16,0 0-16-16,0 0-18 0,0 0 3 0,0 0 93 0,0 0 66 16,0 24 27-16,0-11 8 0,0 2-76 15,0 2-49-15,0 3 6 0,0 0 0 0,0 3-9 16,0-4-13-16,0-1-27 0,0-3-15 0,0-1-10 16,0-3 1-16,-10-1-2 0,10-2 2 0,0-3 3 15,0-1 34-15,-6-3 34 0,6 1 21 0,0-2 18 16,0 0-16-16,-3 0-18 0,3 0-16 0,0 0-2 15,0 0-11-15,-1 0-12 0,1 0-4 0,0 0-19 16,0 0-8-16,0 0-8 0,0 0-2 0,-2 0-1 16,2 0-4-16,0 0 4 0,0 0-4 0,0 0-3 15,0 0-13-15,0 0-67 0,0 0-70 16,0 0-108-16,0 0-147 0,0 0-91 0,0 0-57 16,0 0-24-16,0 0-9 0,0 0-34 0,0 0-205 15,0 0-155-15,14 0 170 0</inkml:trace>
  <inkml:trace contextRef="#ctx0" brushRef="#br0" timeOffset="33753.81">13321 4950 1922 0,'0'0'21'15,"-13"0"18"-15,13 0 17 0,0 0 31 0,-8 0 5 16,8 0 10-16,0 0 4 0,-6 0-4 0,6 0-4 15,-4 0-10-15,4 0 0 0,-2 0-8 0,0 0 2 16,2 0-6-16,0 0-7 0,-1 0-11 0,1 0-19 16,0 0-3-16,0 0-11 0,0 0 2 0,0 0 1 15,0 0-3-15,0 0 0 0,0 0-3 0,0 0 1 16,0 0 11-16,0 0 11 0,0 0 7 0,0 0 10 16,0 0 3-16,0 0 0 0,0 0 3 15,15 0-1-15,-15 0 0 0,21 0 2 0,-8 0-2 16,8 0-1-16,-1 0-8 0,8 0-10 0,3 9-3 15,6-9-14-15,8 0-3 0,0 0 7 0,8 0-7 16,4 0 14-16,8 0 2 0,5 0-8 0,6 0-1 16,4 0-17-16,7 0-16 0,11 0-7 0,7 0-7 15,4-11 4-15,4 11 4 0,3 0 4 0,5 0 5 16,0 0 9-16,2 0 12 0,-2 0 9 0,-7 0 5 16,-1 0-7-16,-6 0-10 0,-6-6 7 0,-6 6-1 15,-8 0 13-15,-8 0 18 0,-10 0 0 0,-5 0 8 16,-10 0-7-16,-6 0-14 0,-9 0-18 0,-8 0-22 15,-8 0-7-15,-6 0-22 0,-6 0-7 0,-5 0-38 16,-4 0-41-16,-2 0-29 0,0 0-52 16,0 0-28-16,-22 0-71 0,22 20-89 0,-32-20-78 15,7 13-117-15,-6-13-226 0,-3 17 36 0,-7-17 142 16</inkml:trace>
  <inkml:trace contextRef="#ctx0" brushRef="#br0" timeOffset="34625.69">14930 5899 1830 0,'0'3'16'15,"0"0"23"-15,0 0 30 0,-14-1 35 0,14 0 6 16,0-1 6-16,0 0-7 0,0 0-14 0,-8 0 3 16,8 0-6-16,-5-1-6 0,5 0 5 0,0 0-5 15,-4 0-5-15,4 0 10 0,0 0-2 0,0 2 8 16,0-2 6-16,0 0 12 0,0 0 7 0,0 0 11 16,0 0 6-16,0 0-20 0,0 0-22 0,0 0-28 15,18 0-27-15,-18 0-16 0,30 0 3 0,-10 0 3 16,8 0 14-16,8 0 14 0,5-12-2 0,7 12-11 15,8 0-14-15,6 0-16 0,8 0-6 0,8 0-7 16,4 0 0-16,3 0 1 0,6 0-5 0,4 0 1 16,6 0-3-16,4 0-4 0,4 0 4 0,4 0 15 15,0 0 28-15,-1 17 35 0,-4-17 16 0,-5 0 8 16,-9 11-6-16,-10-11-4 0,-11 0 22 0,-11 0 21 16,-8 0 27-16,-9 0 30 0,-9 0-1 15,-8 0-22-15,-11 0-37 0,-3 0-56 0,-5 0-39 16,-6-13-25-16,-1 13-13 0,-2 0 0 0,0 0-3 15,0 0 3-15,0 0-1 0,0 0 0 0,0 0-7 16,0 0 1-16,-16 0 1 0,16 0-4 0,0 0 10 16,-17 0 0-16,17 0 2 0,-16 0-6 0,16 0 0 15,-14 15 4-15,5-15 1 0,-2 18 7 0,4-6-3 16,-3 3 1-16,1 4-2 0,0 0 4 0,1 5 2 16,-1 3 1-16,-2 3 8 0,0 0-11 15,0 6 4-15,0 2-7 0,0 4 1 0,1 2 9 16,-3 2-6-16,2 1 5 0,0 0-10 0,-1 2 1 15,1-2-2-15,-1-4-2 0,-1-1 4 0,2-2-116 16,-1-6-69-16,3-4-109 0,-1-2-97 0,0-4 16 16,-1-3-41-16,1-5-39 0,1-2-67 0,1-4-100 15,5-2-216-15,-4-5 3 0,2-3 163 0</inkml:trace>
  <inkml:trace contextRef="#ctx0" brushRef="#br0" timeOffset="35524.98">14731 5939 2820 0,'8'0'24'0,"-3"0"46"16,1-17 56-16,-1 17 58 0,1-12 39 0,-2 12 9 15,1-8-6-15,-2 8-15 0,0-6-21 16,-3 6-8-16,3 0-11 0,-3 0-11 0,2-4-11 15,-2 4-24-15,3 0-24 0,-3 0-17 0,0 0-29 16,0 0-21-16,0 0-23 0,0 0-15 0,0 0 0 16,0 0 12-16,0 0 92 0,0 0 31 0,-14 17 37 15,14-17 16-15,0 21-63 0,-20-6 18 0,20 3-2 16,-16 2 4-16,7 3-7 0,0-2-17 0,-2 7-25 16,0-1-12-16,0 3-1 0,4 0-14 0,-6 4-5 15,4 3-2-15,1 3-4 0,0 2-12 0,4 2-5 16,-1 1-12-16,2 0-12 0,1 3-4 0,1-2-4 15,1-2 1-15,0-3 2 0,0-4 5 16,0-1 0-16,0-5-3 0,0-1 2 0,0-4-9 0,0-4-2 16,0-2 1-16,0-3-1 0,0-1 5 15,0-6 0-15,0-1-1 0,0-3-3 0,0-1 3 16,0-2 9-16,0-2 46 0,0 0 28 0,0-1 14 16,0 0 10-16,0 0-25 0,0 0-7 0,0 0-5 15,0 0-17-15,0 0-23 0,0 0-20 0,0 0-12 16,0 0-3-16,0 0 0 0,0 0 0 0,0 0 0 15,0 0 0-15,0 0 0 0,18-12 0 0,-5 12 0 16,12 0 0-16,6 0 0 0,9-8 0 0,11 8 0 16,6 0 0-16,10 0 0 0,8 0 0 0,14 0 0 15,6 0 0-15,9 0 0 0,4 0 0 0,7 16 0 16,1-16 0-16,4 0 0 0,-1 17 0 16,-6-17 0-16,-6 0 0 0,-7 10 0 0,-14-10 0 15,-7 0 0-15,-12 0 0 0,-10 0 0 0,-10 0 0 16,-10 0 0-16,-7 0 0 0,-6-14 0 0,-8 14 0 15,-4 0 0-15,-4 0 0 0,-3 0 0 0,-5 0 0 16,0 0 0-16,0 0 0 0,0 0 0 0,0 0 0 16,0 0 0-16,0 0 0 0,-16 0-67 0,16 0-108 15,-15 0-132-15,15 14-183 0,-22-14-191 0,22 0-93 16,-22 16-99-16,8-16-94 0,-1 0-236 0,2 11 104 16,1-11 231-16</inkml:trace>
  <inkml:trace contextRef="#ctx0" brushRef="#br0" timeOffset="55538.17">5356 8201 1941 0,'0'0'10'0,"0"0"15"0,11 0 17 0,-11 0 24 16,0 0 14-16,0 0 12 0,0 0 1 0,0 0-5 15,0 0-9-15,0 0-18 0,0 0-11 0,0 0-20 16,0 0-15-16,0 0-14 0,0 0-5 0,0 0-1 16,0 0-3-16,0 0 8 0,0 0-2 0,0 0 0 15,0 11 5-15,0-11-1 0,0 10-4 0,0-10 8 16,0 13-4-16,0-6-1 0,17-1 2 0,-17-1-2 16,0 0 16-16,0-2 24 0,11-1 11 0,-11 0 8 15,11-1-9-15,-11 1-16 0,17 1-2 16,-3-1-6-16,0 1 6 0,5 0 4 0,-1 0 4 15,5 0-2-15,2 0-5 0,-1-2-5 0,2 2 1 16,2-1-1-16,3 0 5 0,3 0 3 0,3-1-7 16,5-1-5-16,6 0-11 0,11 0-11 0,9 0-4 15,10 0 5-15,8 0 16 0,12-16 6 0,6 16 2 16,11 0 0-16,6-18-17 0,6 18-2 0,6-16-1 16,5 16 2-16,5-15 2 0,1 8 2 0,5 7 12 15,-2-10 8-15,0 5 4 0,-1 5-2 0,-3-4-9 16,-8 4-15-16,-7 0-5 0,-7 0-2 0,-8 0 1 15,-9 0 17-15,-9 0 9 0,-10-2-4 16,-6 2 1-16,-8 0-15 0,-9-1 14 0,-3 0 32 16,-9 1 1-16,-7 0 2 0,-8-2-25 0,-8 2-34 15,-8 0-5-15,-8-1-11 0,-5 1-32 0,-3 0-43 16,-3 0-54-16,0 0-61 0,0 0-7 0,0 0-22 16,0 0-35-16,-20 0-52 0,20 18-167 0,-25-18-231 15,10 15 90-15</inkml:trace>
  <inkml:trace contextRef="#ctx0" brushRef="#br0" timeOffset="56961.18">12851 8311 1846 0,'0'0'10'0,"0"0"3"15,0 8 7-15,0-8 30 0,0 0 15 0,0 0 21 16,0 0 17-16,0 0-5 0,0 0-4 0,0 0 0 15,0 0-7-15,0 0-10 0,0 0-13 0,0 0-21 16,0 0-10-16,0 0-4 0,0 0-2 0,0 0 4 16,0 0-1-16,0 0-11 0,0 0-7 0,0 0-5 15,0 0-6-15,18 0 0 0,-18 0 0 0,21 0 2 16,-8 0 4-16,5 0 5 0,0 0 3 16,7 0 7-16,3 0 16 0,4 0 7 0,7-10 11 0,6 10-2 15,11 0-21-15,8 0-11 0,11-6-18 16,11 6-6-16,11-5 4 0,12 1 8 0,15 0 11 15,14 0 14-15,9 0 7 0,11 0 10 0,7-2 4 16,7 0 9-16,9 1 15 0,2-1-7 0,0 0-4 16,-8 2-15-16,-4-2-15 0,-5 1-1 0,-7 2 0 15,-5-1-2-15,-12 1-3 0,-10-2-4 0,-11 1 0 16,-6 1-4-16,-14 0-6 0,-10 0-7 0,-9 1-8 16,-6 0-5-16,-14 0 1 0,-4 2 0 0,-9 0-3 15,-8 0 5-15,-4 0-9 0,-9 0 2 0,-7 0-33 16,-7 0-72-16,-6 0-68 0,-5 0-64 0,-3 0-44 15,0 12-38-15,0-12-47 0,0 0-155 0,-20 13-175 16,20-13 107-16</inkml:trace>
  <inkml:trace contextRef="#ctx0" brushRef="#br0" timeOffset="58194.29">18130 8238 1574 0,'0'0'15'0,"-17"0"0"0,17 0 0 0,0 0 44 16,0 0 8-16,0 0 33 0,-7 0 35 0,7 0-10 16,0 0 15-16,-4 0 11 0,4 0 1 0,-3 0-2 15,3 0-8-15,-2 0-19 0,1 0-16 0,1 0-11 16,0 0-10-16,0 0-11 0,0 0-9 0,0 0-7 16,0 0-11-16,0 0-2 0,0 0-4 0,0 0-8 15,0 0-4-15,0 0-2 0,0 0 2 0,0 0-1 16,0 0-7-16,0 0-8 0,0 0-8 15,0 0-2-15,0 0 2 0,0 0 6 0,0 0 10 16,0 0 11-16,0 0 17 0,0 0 5 0,0 0 3 16,0 0 5-16,0 0 0 0,0 0 7 0,0 0 4 15,0 0 4-15,10 0 4 0,-10 0-10 0,13 0-4 16,-2 0-4-16,0 0 7 0,6 0 14 0,1 17 4 16,7-17 6-16,4 0-7 0,2 0-6 0,5 0 8 15,6 0-3-15,4 9-2 0,9-9-16 0,5 0-30 16,8 0-16-16,16 0-15 0,6 0 9 0,19 0 32 15,8 0 17-15,18 0 5 0,6 0-4 0,11 0-20 16,6 0-6-16,5 0-5 0,5 0-5 16,4 0-11-16,-8 0-17 0,-4 0-5 0,7 0-2 15,-1 0 3-15,5 0-5 0,1 0-2 0,-6 0 4 16,-1 0 2-16,0 11 9 0,4-11-1 0,-2 0 0 16,-2 0-4-16,-6 9-6 0,-11-9 4 0,-6 0-8 15,-4 0-1-15,-4 0-13 0,-6-20 3 0,-5 20 0 16,-7 0 7-16,-1-16 14 0,-1 16-5 0,-7 0 2 15,-1-10-10-15,-9 10-1 0,-7 0 4 0,-6 0-3 16,-11 0 6-16,-5 0 5 0,-9 0 0 0,-3 0 0 16,-8 0 7-16,-6 0-7 0,-7 0-1 0,-7 0 12 15,-3 0-18-15,-9 0 0 0,-4 0-1 0,-6 0-14 16,-1 0-1-16,-4 0 4 0,-1 0-19 16,0 0-59-16,0 0-55 0,0 0-65 0,0 0-56 15,0 0-6-15,-17 0-23 0,17 0-36 0,-17 0-44 16,17 0-76-16,-26 0-112 0,11 0-216 0,-1 0 19 15,1 14 149-15</inkml:trace>
  <inkml:trace contextRef="#ctx0" brushRef="#br0" timeOffset="59952.68">1961 8907 1701 0,'0'0'16'0,"0"0"1"15,0-1 10-15,0 1 27 0,0 0 14 0,0 0 29 16,0 0 17-16,0 0-1 0,0 0-15 0,0 0-17 16,0 0-17-16,0 0-19 0,0 0-12 0,0 0-6 15,0 0-11-15,0 0-4 0,0 0 8 0,0 0 5 16,0 0 7-16,0 0 8 0,0 0-6 0,0 0 3 16,0 0-4-16,0 11-1 0,0-11 3 0,0 0-3 15,0 0 4-15,0 0-4 0,0 0 2 0,22 0-3 16,-22 0 2-16,25 0 9 0,-7 0-2 0,2 0 2 15,4 0 0-15,5 0-7 0,2 0-7 16,6 0-4-16,7 0 10 0,4 0 6 0,5 0 4 16,7 0-2-16,5-14-20 0,8 14-9 0,9 0-12 15,7-11 1-15,8 11 19 0,9-11 18 0,4 11 17 16,4-12 11-16,6 6-1 0,1 0-13 0,1-2 1 16,1 3 2-16,-1-1-3 0,1 2 10 0,-2 0-3 15,-4 0 4-15,0 2 3 0,-6-1-5 0,-5 1-4 16,-6 0-9-16,-6 0-11 0,-11 2-3 0,-4-2 1 15,-6 1-2-15,-8-1 2 0,-4 2 6 0,-5-1 6 16,-7 1-2-16,-5 0-1 0,-10 0-4 16,-5 0-10-16,-7 0-8 0,-7 0 1 0,-5 0-14 0,-4 0-2 15,-3 0-3-15,-3 0-12 0,0 0 2 0,0 0-4 16,0 0 7-16,0 0 2 0,0 0 2 16,0 0-1-16,0 0-4 0,0 0 0 0,0 0-8 15,0 0-50-15,0 0-44 0,0 0-57 0,0 0-76 16,0 0-47-16,0 0-74 0,0 0-63 0,-12 0-64 15,12 0-102-15,0 0-169 0,0 0 123 0</inkml:trace>
  <inkml:trace contextRef="#ctx0" brushRef="#br0" timeOffset="61347.86">6344 8959 1891 0,'-11'0'23'16,"11"0"23"-16,0 0 27 0,-8 0 26 0,8 0 14 15,-6 0 8-15,3 0 8 0,-3 0 7 0,0 0-16 16,-1 0-11-16,1 0-18 0,-1 0-19 0,2 0-6 16,-1 0-7-16,3 0 0 0,-1 0 5 0,3 0 3 15,-1 0 7-15,2 0 0 0,-1 0-4 0,1 0-5 16,0 0-2-16,0 0 0 0,0 0 2 0,0 0-3 16,0 0-3-16,0 0-1 0,0 0-11 0,0 0 0 15,0 0 1-15,0 0-8 0,0 0 4 0,0 0-5 16,0 0-4-16,0 0 7 0,0 0-3 15,0 0 5-15,0 0-6 0,0 0-4 0,14 0-5 16,-14 0-6-16,15 0 1 0,1 0 0 0,2 0 15 16,4 0 14-16,8 0 12 0,4 0 9 0,4 0-8 15,7 0-13-15,5 0-12 0,6 0-10 0,10 0-13 16,10 0-11-16,14 0-1 0,14 0 6 0,9-19 15 16,15 19 20-16,8-14-4 0,11 14-2 0,10-15-9 15,4 15-10-15,5-15-1 0,-2 15-1 0,4-11 13 16,2 11 11-16,-1-8 12 0,2 8 14 0,-7-3 23 15,-1 3 7-15,-13 0 5 0,-1 0 4 16,-9 0-10-16,-9 0 11 0,-11 0 10 0,-10 0-19 16,-12 0-7-16,-12 0-21 0,-7 0-10 0,-10 0 1 15,-12 0-5-15,-10 0 2 0,-12 0-12 0,-8 0-11 16,-10 0-17-16,-5 0-17 0,-6 0-9 0,-3 0-4 16,-1 0-1-16,-2 0 0 0,0 0 0 0,0 0 0 15,0 0-2-15,0 0-8 0,0 0-64 0,0 0-62 16,0 0-13-16,0 0-68 0,-16 0-51 0,16 0-36 15,0 16-78-15,-14-16-45 0,14 13-17 0,-17-13-47 16,3 18-81-16,0-18-140 0,-1 16-166 0,-5-16 151 16</inkml:trace>
  <inkml:trace contextRef="#ctx0" brushRef="#br0" timeOffset="62434.26">10927 8958 1827 0,'-16'0'8'0,"5"0"0"0,4 0 0 0,0 0 4 16,4 0 11-16,2 0 31 0,1 0 26 0,0 0 17 16,0 0 2-16,0 0-9 0,0 0 0 0,0 0-5 15,0 0-2-15,0 0-7 0,0 0-13 0,0 0-7 16,0 0-5-16,0 0-10 0,0 0-2 0,0 0 8 16,0 0-5-16,0 0 6 0,0 0-1 0,0 0-7 15,0 0 0-15,0 0-4 0,0 0-3 0,18 0-6 16,-18 0-10-16,21 0-2 0,-3 0 3 0,2 0 9 15,5 0 20-15,8 0 12 0,2 0 6 0,9 0 11 16,5 0-5-16,7 0 0 0,8 0-2 16,9 0-20-16,7 0-13 0,12 0-20 0,12-15-12 15,12 15 7-15,14-10 19 0,10 10 27 0,12-10 10 16,7 10 6-16,9 0 1 0,5-7-9 0,6 7 8 16,-7 0 9-16,-5 0-4 0,-6 0 18 0,-7 0 19 15,-13 0 24-15,-12 0 17 0,-16 0 16 0,-16 0 2 16,-14 0-6-16,-15 0 12 0,-15 0-20 0,-8 0-19 15,-11 0-21-15,-10 0-30 0,-5 0-29 0,-8 0-14 16,-2-13-28-16,-3 13-18 0,-3 0 2 0,-1 0-11 16,0 0 1-16,-2 0-1 0,0 0-3 0,0 0 3 15,0 0-4-15,0 0 0 0,0 0-16 16,0 0-91-16,0 0-63 0,0 0-77 0,0 0-69 16,-11 0 1-16,11 0 3 0,0 0 25 0,0 0-44 15,-11 0-37-15,11 16-78 0,-11-16-175 0,3 16-232 16,-1-16 117-16,-2 15 146 0</inkml:trace>
  <inkml:trace contextRef="#ctx0" brushRef="#br0" timeOffset="64417.24">17156 8938 1656 0,'-15'0'30'16,"4"0"-2"-16,0 0 19 0,2 0 18 15,4 0 4-15,2 0 35 0,-3 0 0 0,1 0 8 0,3 0-9 16,-1 0-6-16,3 0 10 0,-1 0-2 15,1 0-8-15,-2 0-13 0,2 0-16 0,0 0-9 16,0 0-3-16,0 0 2 0,0 0 8 0,0 0 8 16,0 0 8-16,0 0-1 0,0 0 1 0,0 0-4 15,0 0 3-15,0 0 9 0,0 0 2 0,0 0 2 16,0 0-4-16,0 0 6 0,0 0 3 0,0 0 2 16,0 0 10-16,0 0-5 0,0 0-1 0,0 0 2 15,0 0-1-15,0 0-12 0,0 0-12 0,19 0-27 16,-19 0-23-16,29 0-6 0,-4 0 10 0,8 0 36 15,8 0 34-15,11 0 25 0,7-10 4 16,9 10-27-16,6-8-23 0,10 3-44 0,10-3-32 16,13 0-14-16,19 0-9 0,18-1 9 0,11 0-4 15,11 0 4-15,22-1-4 0,18 3-9 0,9 1 10 16,1 2-4-16,4 2-4 0,2 1-1 0,7 1 1 16,-4 0 4-16,-2 0 4 0,-10 0 0 0,-1 0-1 15,0 20 39-15,-10-20 57 0,-14 0 47 0,-16 14 30 16,-13-14-3-16,-11 0-39 0,-17 0-29 0,-17 0-17 15,-17 0-32-15,-11 0-22 0,-15 0-6 0,-11 0-15 16,-5-16-3-16,-15 16 3 0,-8 0-1 0,-10 0 0 16,-3-12-3-16,-8 12-7 0,-5 0-8 0,-3 0-1 15,-3 0-1-15,0 0-41 0,0 0-76 16,0 0-103-16,-30 0-111 0,30 0-71 0,-32 0-33 16,7 0-49-16,-1 15-63 0,-8-15-93 0,0 16-249 15,-4-16 28-15,-5 15 176 0</inkml:trace>
  <inkml:trace contextRef="#ctx0" brushRef="#br0" timeOffset="65863.94">1739 9563 2106 0,'-4'0'7'0,"2"0"1"0,-1 0-3 16,3 0-2-16,0 0-4 0,0 0 15 0,0 0 23 16,0 0 17-16,0 0 18 0,0 0-3 0,0 0-6 15,0 0-14-15,0 0-16 0,0 0-13 0,0 0-9 16,0 0 6-16,0 0 15 0,0 0 8 0,0 0 7 16,0 0 14-16,19 0-3 0,-19 12 6 0,17-12 1 15,-6 0-12-15,1 0-3 0,2 0-8 0,0 9-2 16,6-9-6-16,3 0-4 0,7 0-3 0,4 0-8 15,5 0-1-15,7 0-10 0,10 0 3 16,6 0 12-16,11 0 8 0,4 0 12 0,6-16 5 0,8 16-5 16,2 0-7-16,6-12-8 0,5 12-12 15,5 0-8-15,1-13-2 0,8 13 15 0,4-8 24 16,2 8 11-16,2-7 5 0,1 7-8 0,0-7-6 16,-3 5 4-16,-5 0 4 0,-5 1 9 0,-6 0-8 15,-7-1-3-15,-10 1 3 0,-12 0-13 0,-14 1-7 16,-10-2-6-16,-13 2-10 0,-13-1-9 0,-10 1-5 15,-5 0-8-15,-8-2-8 0,-3 2-49 0,-3 0-78 16,1 0-96-16,-1 0-87 0,0 0-50 0,0 0-51 16,0 0-104-16,0 0-211 0,0 0 88 0,-17 15 128 15</inkml:trace>
  <inkml:trace contextRef="#ctx0" brushRef="#br0" timeOffset="66337">5896 9676 2035 0,'-12'0'3'0,"2"7"7"16,2-7 34-16,-1 0 26 0,6 0 32 0,-2 0 29 16,2 0 2-16,0 0 11 0,0 0-6 0,3 0-10 15,0 0-11-15,0 0-20 0,0 0-9 0,0 0-6 16,0 0-5-16,0 0-5 0,0 0-17 0,17 0-15 16,-17 0-19-16,30 0 8 0,-6 0 19 0,9 0 19 15,9 0 17-15,9 0 5 0,8-14-11 0,8 14-25 16,9-9-21-16,6 9-22 0,6-8-17 0,10 8 3 15,4-7-2-15,10 7-2 0,12 0 4 16,6 0 2-16,8 0 0 0,3 0 1 0,5 0 1 16,-4 22 1-16,3-22 5 0,-6 14 25 0,-6-14 32 15,-9 12 23-15,-7-12 22 0,-9 0-22 0,-10 10-30 16,-7-10-27-16,-10 0-25 0,-10 0 12 0,-9 0 31 16,-7 0 19-16,-12 0 7 0,-9 0-17 0,-6 0-24 15,-6 0-28-15,-8 0-9 0,-7 0-20 0,-3 0-68 16,-3-10-54-16,-1 10-74 0,0 0-77 0,0 0-50 15,0 0-60-15,-28 0-64 0,28 0-125 0,-32 0-171 16,11-7 124-16</inkml:trace>
  <inkml:trace contextRef="#ctx0" brushRef="#br0" timeOffset="67505.48">12570 9719 2196 0,'-15'-2'0'16,"-2"1"0"-16,1 1 18 0,1 0 28 0,4-2 32 15,-2 2 27-15,1 0 0 0,0 0-9 0,1 0-4 16,1 0-12-16,4 0 3 0,0 0 2 0,0 13-8 16,3-13 9-16,0 0 8 0,3 0 8 0,0 0 19 15,-2 0 16-15,2 0 8 0,0 0 12 0,0 0 1 16,0 0 3-16,0 0-18 0,0 0-35 0,19 0-33 15,-4 0-44-15,7 0-12 0,7 0 5 0,9 0 13 16,8 0 9-16,11-13-1 0,10 13 0 0,11 0-7 16,8-11 6-16,15 11-14 0,14-10-8 15,7 10-19-15,18-10-8 0,10 10 19 0,16-3 36 0,11 3 27 16,9 0 19-16,2 0 16 0,-1 0-4 0,4 0 3 16,-2 0 4-16,-8 17 7 0,-12-17-6 15,-18 0-13-15,-15 0-18 0,-15 0-27 0,-17 0-31 16,-14 0-9-16,-19 0-7 0,-15 0 2 0,-13 0 12 15,-9-15-7-15,-9 15 0 0,-8 0-15 0,-7 0-14 16,-6 0-70-16,-4 0-81 0,0 0-82 0,-20 0-95 16,20 0-28-16,-28 0-47 0,10 0-55 0,-1 0-36 15,-1 0-58-15,1 0-106 0,1 19-173 0,1-19 138 16</inkml:trace>
  <inkml:trace contextRef="#ctx0" brushRef="#br0" timeOffset="68109.03">16947 9761 2724 0,'-6'2'-1'0,"-1"-2"-2"15,4 1 0-15,0-1 5 0,2 0 18 0,1 0 25 16,0 0 36-16,0 0 32 0,-3 0 15 16,3 0 10-16,0 0-10 0,0 0-17 0,0 0-17 15,0 0-23-15,0 0-10 0,0 0-9 0,0 0 8 16,0 0 13-16,0 0-5 0,0 0-17 0,0 0-21 15,20 0-24-15,-20-14-12 0,34 14 3 0,-8 0-2 16,11-15 15-16,5 15 13 0,14-12 6 0,6 5 10 16,8-2 0-16,7 1 1 0,10 1-11 0,5-2-10 15,8 2-10-15,4 1-5 0,9 2 22 0,8 0 25 16,6 2 20-16,5 1 16 0,-5 1 6 0,-1 0-6 16,-5 0 0-16,-13 0-7 0,-13 0-15 0,-14 0 1 15,-18 0-27-15,-16 0-6 0,-10 0-22 16,-12 0-22-16,-10 0 4 0,-7 0-9 0,-5 0 6 15,-3 0 13-15,0 0-44 0,-26 0-60 0,26 0-78 16,-34 0-119-16,7 0-93 0,-1 0-78 0,-1 0-72 16,-2 0-121-16,0 0-164 0,4 0 138 0</inkml:trace>
  <inkml:trace contextRef="#ctx0" brushRef="#br0" timeOffset="68785.8">19865 9727 2634 0,'-13'0'1'15,"5"0"3"-15,-1 0 12 0,1 0 33 0,5 0 36 16,3 0 42-16,0 0 38 0,0 0 17 0,0 0 16 16,0 0-3-16,0 0-1 0,0 0-14 0,0 0-27 15,0 0-14-15,0 0-31 0,0 0-12 16,0 0-2-16,0 0-3 0,0 0 1 0,0 0-24 15,0 0-25-15,0 0-22 0,31 0-12 0,-11 0 33 16,4 0 18-16,13-15 15 0,9 15 6 0,15 0-24 16,10 0-10-16,13-13 2 0,14 13 2 0,7 0-1 15,16-9-1-15,11 9-11 0,12 0 1 0,11-7 24 16,9 7 16-16,2 0 39 0,3 0 2 0,5 0-8 16,1 0-6-16,2 0-25 0,-4 0 13 0,-10 0 0 15,-11 16 14-15,-5-16-2 0,-7 0-15 0,-12 0-16 16,-5 0-34-16,-8 0-18 0,-10 0-19 0,2 0 2 15,-3 0 46-15,-8 0 20 0,-9 0 6 0,-6 0-14 16,-10 0-39-16,-11 0-21 0,-10 0-5 16,-13 0 3-16,-12 0-5 0,-5 0-5 0,-4 0-13 15,-7 0-71-15,-4 0-110 0,-5 0-141 0,0 0-117 16,0 0-58-16,0 0-6 0,-22 0-8 0,22 19-65 16,-31-19-99-16,9 20-284 0,-3-7 64 0,-1 3 195 15</inkml:trace>
  <inkml:trace contextRef="#ctx0" brushRef="#br0" timeOffset="72180.03">1519 10399 2283 0,'-6'-3'29'15,"6"2"11"-15,-3 0 17 0,3 1 23 0,0-1 6 16,0 1 14-16,0 0 20 0,0 0 9 0,0 0-8 15,0 0-1-15,0 0-15 0,0 0-18 0,0 0-19 16,0 0-19-16,0 0-20 0,0 0-9 0,0 0 1 16,0 0 6-16,0 0 15 0,0 0 6 0,0 0 9 15,0 0 3-15,0 0-6 0,0 0-1 0,0 0-3 16,0 0-2-16,0 0 5 0,0 0 3 16,0 0-1-16,0 0 3 0,0 0-10 0,0 0-11 15,0 0-5-15,26 0 3 0,-26 0 9 0,28 0 10 16,-8 0 10-16,8 0-6 0,2 0 2 0,4 0-10 15,6 0-10-15,7 0-1 0,4 0-4 0,9 0 7 16,1 0 11-16,9 0 14 0,6 0 2 0,7-15-14 16,10 15-10-16,10 0-27 0,13-13-1 0,14 13 28 15,14-13 20-15,14 13 31 0,7-11 13 0,7 4 2 16,8 1-15-16,6 0-24 0,0 1-17 0,-2 1-3 16,-4 2 20-16,-6-1 14 0,-1 2 17 0,-5 1-4 15,-5 0-10-15,-10 0 1 0,-7 0-4 0,-14 17-10 16,-8-17-5-16,-8 0-5 0,-14 19 0 15,-12-19-2-15,-12 9-1 0,-15-9-7 0,-13 10-16 16,-10-10-9-16,-10 0-11 0,-9 9-12 0,-8-9-8 16,-7 0-3-16,-5 0-9 0,-1 4 3 0,0-4 2 15,0 0 1-15,0 0 0 0,0 0 0 0,0 0 2 16,0 0-14-16,0 2-50 0,-20 0-80 0,20 2-121 16,-15-1-136-16,15 3-76 0,-22-2-40 0,11 1-35 15,0-1-27-15,2 0-58 0,0 0-184 0,1-1-100 16,0 0 177-16</inkml:trace>
  <inkml:trace contextRef="#ctx0" brushRef="#br0" timeOffset="79865.86">9679 9632 2047 0,'-2'0'19'0,"1"0"6"0,-1 0 9 0,2-2 10 16,0 2-5-16,0-1 10 0,0 1 8 0,0 0 8 16,0 0-3-16,0 0-2 0,0 0-5 0,0 0-6 15,0 0-4-15,0 0 1 0,0 0-4 0,0 0-1 16,0 0 5-16,0 0 7 0,0 0 8 0,0 0 9 16,0 0 1-16,0 0-8 0,0 0-6 0,0 0-6 15,0 0-3-15,0 0 3 0,0 0 5 16,0 0 1-16,0 0 5 0,0 0 2 0,0 0-4 15,0 0 3-15,0 0-3 0,0 0-2 0,0 0-3 16,0 0-4-16,0 0-1 0,0 0-5 0,0 0-6 16,0 0-6-16,22 0-6 0,-22 0 6 0,26 0 18 15,-6 0 14-15,5 0 18 0,6 0-1 0,3 0-4 16,5 13-9-16,3-13-11 0,7 0-18 0,6 0-8 16,4 0-8-16,3 0-5 0,4 0 5 0,6 0-5 15,4 7-1-15,0-7-9 0,4 0-10 0,4 6 4 16,1-2-3-16,7 0-1 0,2 2 3 0,5-2-6 15,2 3 34-15,0 0 43 0,-2-1 32 0,-4 0 41 16,-8-3 15-16,-13-1 13 0,-10 1 27 0,-13-3 10 16,-14 0 2-16,-8 0-15 0,-12 0-47 15,-4 0-38-15,-7 0-49 0,-1 0-33 0,-4 0-11 16,-1 0-13-16,0 0-1 0,0 0-5 0,0 0 1 16,0 0-6-16,0 0-1 0,0 0 0 0,0 0-4 15,0 0 3-15,0 0 3 0,0 0-3 0,0 0 1 16,0 0 4-16,0 0-11 0,0 0 5 0,0 0-52 15,0 0-54-15,0 0-73 0,0 0-93 0,-17 0-56 16,17 0-64-16,0 0-46 0,-14 0-73 0,14 0-82 16,-14 0-111-16,14 0-266 0,-15 0 109 0,4 0 189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3-19T10:10:54.065"/>
    </inkml:context>
    <inkml:brush xml:id="br0">
      <inkml:brushProperty name="width" value="0.05292" units="cm"/>
      <inkml:brushProperty name="height" value="0.05292" units="cm"/>
      <inkml:brushProperty name="color" value="#FF0000"/>
    </inkml:brush>
  </inkml:definitions>
  <inkml:trace contextRef="#ctx0" brushRef="#br0">9634 2392 5025 0,'9'0'1'0,"-3"0"29"0,1 0 43 16,-3 0 61-16,5 0 73 0,-5 0 33 15,-3-14 16-15,-1 14-10 0,0 0-37 0,0 0-42 16,0 0-62-16,0 0-51 0,0 0-40 0,0 0-22 16,0 0 2-16,0 0-2 0,0 17 8 0,0-17 2 15,-25 25-9-15,25-7 11 0,-26 5-10 0,10 3 15 16,-1 1 5-16,-1 4-7 0,4 4 6 0,0 2-9 15,0 2 0-15,5 1 4 0,-2 0-5 0,6-2-7 16,-1 1 7-16,6-2 0 0,-5-6 4 0,5-5 9 16,0-5 1-16,0-6-1 0,0-3 60 0,0-5 80 15,0-4 52-15,0-3 14 0,0 0-57 16,0-17-88-16,16 17-53 0,-16-35-18 0,0 10-6 16,17-6 3-16,-17-5-5 0,14-5-2 0,-5-1 5 15,-1 0-2-15,-8-3 1 0,14 1 8 0,-6 2 6 16,-1 2 5-16,1 2 17 0,3 4 12 0,-5 1 10 15,2 3 13-15,3 3-13 0,-2 4-12 0,-1 3-16 16,-2 3-17-16,2 4-7 0,-4 3-5 0,-1 3-6 16,2 1-10-16,-5 5-7 0,0-1-6 0,0 2 1 15,0 0 9-15,0 19 7 0,2-19 9 0,1 29 1 16,1-6 0-16,1 2 3 0,4 6-4 0,1 2 0 16,2 4 12-16,0 1-8 0,4 4 3 15,-2 0 5-15,0 2-19 0,0 0-7 0,-2-2-9 0,2-1-14 16,-3-4 7-16,1-3 11 0,-2-5 10 15,1-8 17-15,-5-4 9 0,0-5 14 0,0-5 2 16,-1-5 6-16,0-2 1 0,-1 0-5 0,2-17-1 16,4 17-11-16,1-32-9 0,1 9-8 0,2-5-4 15,1-4 0-15,1-3 0 0,-1-1 0 0,2-3 0 16,-1 1 0-16,1-1 0 0,-3 1 0 0,1 4 0 16,1 1 0-16,-4 3-26 0,2 2-34 0,-1 3-40 15,-4 3-60-15,0 4-49 0,-1 3-75 0,-2 4-102 16,-1 1-122-16,1 4-74 0,-3 2-37 0,0 1-40 15,0 2 20-15,-1 1-5 0,0 0-70 16,1 0-149-16,1 21 123 0,2-21 153 0</inkml:trace>
  <inkml:trace contextRef="#ctx0" brushRef="#br0" timeOffset="274.62">10600 2498 4687 0,'9'0'-2'0,"0"-17"23"0,-3 17 58 16,-1-17 57-16,-2 7 59 0,2-3 54 0,-2 4 26 16,-3 2 18-16,0 7-14 0,0-7-59 0,0 7-83 15,0-6-81-15,0 6-49 0,0 0-22 0,0 0-8 16,0 0 3-16,0 0 3 0,0 0-2 0,-16 16 11 16,16-16-2-16,0 22 10 0,-13-8 1 15,13 5-1-15,-10 4 18 0,10 1-4 0,-8 8 7 16,8 2-6-16,-4 3-13 0,4 2-77 0,-3 3-73 15,3-1-106-15,-2 1-92 0,-1-1-15 0,2-3-4 16,-3-3 20-16,0-5-12 0,-2-2-25 0,1-7-51 16,-1-1-32-16,0-7-39 0,-2-3-162 0,0-7-38 15,0-3 119-15</inkml:trace>
  <inkml:trace contextRef="#ctx0" brushRef="#br0" timeOffset="977.08">10631 2459 3350 0,'0'-5'40'16,"0"-2"55"-16,0 1 75 0,0 2 75 0,0-1 14 15,0-1 7-15,14 1-18 0,-14 1-16 0,0 0 1 16,0 1-4-16,0 0 2 0,0 0-15 0,0 3-29 15,0-2-35-15,0 1-46 0,0 0-36 0,0 1-31 16,0 0-21-16,0 0-14 0,0 0-10 0,0 0-9 16,0 0 1-16,0 0 0 0,0 0 7 0,0 17 12 15,0-17-11-15,0 20 10 0,-13-6-4 0,13 5 2 16,0 2 21-16,-11 3-5 0,11 3 6 0,-6 3-7 16,6 3-8-16,-8 4-4 0,5 1-5 0,-1 3 5 15,-1-1-5-15,0 3-1 0,-1-2 8 0,0 0-4 16,0-3 6-16,0-3 2 0,-2-2-12 15,0-3 10-15,3-6-7 0,1-3-3 0,-1-3 7 16,2-4-6-16,1-6 10 0,2 0 8 0,0-4 42 16,0-2 56-16,0-1 36 0,0-1 11 0,0 0-47 15,0 0-53-15,22 0-45 0,-22 0-20 0,33 0 3 16,-13 0-7-16,8-13-20 0,4 13-41 0,2 0-56 16,1 0-67-16,2-12-84 0,-2 12-77 0,0 0-56 15,2-7-29-15,-8 7-7 0,-1 0-19 0,-2-7-65 16,-4 4-103-16,-5-2-265 0,-1-3-22 0,-5 0 174 15</inkml:trace>
  <inkml:trace contextRef="#ctx0" brushRef="#br0" timeOffset="1236.42">11184 2479 4885 0,'14'0'0'0,"-1"0"30"0,-6 0 88 15,4 0 98-15,0 0 89 0,-3-15 35 0,-5 15-34 16,-2 0-66-16,-1 0-78 0,0 0-67 0,0 0-60 16,0 0-43-16,0 0-13 0,0 0 0 0,0 0 9 15,0 0 10-15,-15 17 1 0,15-17 1 0,0 30 14 16,-14-12 3-16,14 7-5 0,-8 4 1 16,8 5-16-16,0 2-3 0,-8 5-53 0,8 2-81 15,-6 1-117-15,6 3-111 0,-1-1-43 0,-2-2-22 16,-1-3-2-16,0-2-27 0,-1-7-62 0,-3-2-93 15,-1-7-250-15,-2-7 19 0,-1-6 165 0</inkml:trace>
  <inkml:trace contextRef="#ctx0" brushRef="#br0" timeOffset="1494.88">10930 2447 3874 0,'0'-6'-3'16,"0"-1"15"-16,0 3 37 0,0 1 29 0,15-4 35 15,-15 4 8-15,0-1-23 0,0 3-23 0,0 1-33 16,0-1-17-16,0 1-12 0,0-1-5 0,0 1 1 16,0 0 7-16,0 0 6 0,0-1 8 0,0 1 4 15,0 0-9-15,0-2-11 0,0 1-11 0,21-1-8 16,-21-1 0-16,32 1 3 0,-9-2 10 0,7 3 2 16,4-2 4-16,6 1-4 0,2 1-2 0,3 1 1 15,2 0-4-15,-4 0 0 0,-1 0-5 0,-3 0 0 16,-5 0-39-16,-5 0-70 0,-7 0-94 0,-7 0-141 15,-2 0-116-15,-5 0-92 0,-4 0-147 0,-2 9-136 16,-2-9 154-16</inkml:trace>
  <inkml:trace contextRef="#ctx0" brushRef="#br0" timeOffset="1745.03">11679 2489 4624 0,'4'0'8'0,"1"0"66"0,-2-17 70 16,-1 17 90-16,2-13 93 0,-1 13 28 0,-1 0-15 16,0-15-58-16,-2 15-93 0,0 0-93 0,0 0-65 15,0 0-41-15,0 0-20 0,0 0-10 16,0 0 9-16,0 0 7 0,0 17 15 0,0-17 8 0,0 30-1 16,-18-9 14-16,18 8-32 0,0 6-61 15,0 6-71-15,0 4-99 0,-9 4-73 0,9 3-29 16,0 0-12-16,0 1-22 0,0-2-24 0,0-4-51 15,0-3-65-15,0-6-111 0,0-3-244 0,0-8 137 16,0-5 151-16</inkml:trace>
  <inkml:trace contextRef="#ctx0" brushRef="#br0" timeOffset="2096.63">11950 2476 4452 0,'14'-19'-5'0,"-5"3"50"15,2 2 44-15,0 3 33 0,3-3 27 0,-5 6-44 16,1 0-48-16,-4 4-33 0,-2 2-24 0,1 1-12 16,-2 1-4-16,2 0-1 0,-1 0-5 0,0 0 4 15,-1 22 12-15,0-22-1 0,0 26 4 0,-2-9 5 16,1 3-2-16,-2 2 0 0,0 1-17 0,0 0-7 16,-25-1-16-16,25-1-10 0,-29 0 4 0,9-2-7 15,-4-1 6-15,1-2 9 0,0-3 9 0,-2-1 16 16,2 0 7-16,1-5 4 0,2-2 15 0,3-1-6 15,4-3-6-15,4-1 27 0,3 0 24 16,1 0 25-16,2 0 33 0,3 0 7 0,0 0-7 16,0 0-15-16,0 0-22 0,0 0-35 0,0 0-28 15,23 0-13-15,-23 0-8 0,30 0-2 0,-10 24 2 16,3-11 7-16,7 4 0 0,1 3 4 0,0 2 2 16,0 4-9-16,0 0-27 0,-3 2-73 0,-5-2-80 15,2 4-92-15,-5-3-88 0,-3 1-70 0,-2 2-90 16,-2-2-193-16,-1 0-193 0,-2-2 142 0</inkml:trace>
  <inkml:trace contextRef="#ctx0" brushRef="#br0" timeOffset="3041.08">14079 3564 4385 0,'-3'0'4'0,"-1"0"9"0,3 0 26 15,1 0 33-15,0-24 42 0,0 24 23 0,0-17 12 16,0 17 7-16,0-22-7 0,0 22-3 0,-23-24-8 16,23 10-20-16,-27-5-27 0,10-3-31 15,-1 0-24-15,-3-3-18 0,-2 0-15 0,-3-3 10 16,1-2-14-16,-3 0 9 0,-1-4-8 0,1 0-4 15,3-4 4-15,3 0-4 0,2-4 17 0,3-4-20 16,0-2 8-16,3-6-3 0,6-3-20 0,4-1 35 16,1-1-27-16,3-1-1 0,0 2-1 0,0 3-4 15,0 3 14-15,29 6 1 0,-29 7 5 0,31 4 0 16,-14 6-5-16,2 5-4 0,-1 5 1 0,4 3-5 16,-3 5 5-16,1 4-4 0,-3 1 0 0,0 3-8 15,-3 3-12-15,-2 0 0 0,-2 0 0 0,-3 20 4 16,-2-20 11-16,-4 31 11 0,-1-10 7 15,0 5 3-15,-24 2 0 0,3 3 4 0,-6 3-4 16,-8-1 12-16,-5 2 1 0,-9 2-2 0,-6-2 0 16,-5 0-4-16,-4 1-1 0,-1-2-17 0,0 0 0 15,0 1 0-15,3-4-1 0,8 1 13 0,2-4-8 16,9-2-5-16,6-3-3 0,7-1 3 0,9-4 5 16,5-2-1-16,5-2 8 0,7-3 4 0,4-1 29 15,0 0 26-15,0-3 25 0,35 1 12 0,-11 1-13 16,5-1-25-16,8 0-19 0,5-1-16 0,6 1-15 15,5-2 3-15,3-1-13 0,0 0-4 0,-4 0 4 16,1-2-5-16,-5-1-83 0,-3 0-64 16,-5 0-94-16,-2-1-95 0,-7-1-17 0,-2 0-62 15,-4 0-79-15,-7 0-96 0,-1 0-217 0,-1 0-149 16,-5 0 170-16</inkml:trace>
  <inkml:trace contextRef="#ctx0" brushRef="#br0" timeOffset="4208.97">15576 2274 4644 0,'16'-8'0'16,"1"-4"25"-16,-3 1 46 0,-2 0 62 0,-4 0 60 16,3-1 50-16,-3 1 33 0,1 3 0 0,-5 3-19 15,-2 2-45-15,-2 1-75 0,0 0-59 0,0 2-51 16,0 0-33-16,0 0-10 0,0 0-6 0,0 0 14 16,-19 0 2-16,19 18 3 0,-26-18 6 0,6 25-5 15,-6-9 10-15,-4 3-2 0,-2 3-1 0,-4 1 3 16,-1 2-6-16,-1 0 0 0,0-1 5 0,4 0-7 15,1-2 1-15,4 1 8 0,4-3-14 0,3-3 10 16,7-2-1-16,4-3-11 0,3-2 16 16,3-3-3-16,5-2 10 0,0 0 55 0,0-2 47 15,0 0 45-15,24-1 37 0,-24 1-14 0,34 0-17 16,-11 1-19-16,6 1-11 0,4-1-10 0,1 0-12 16,3 1-31-16,-1 1-34 0,0-1-29 0,-2 1-23 15,-5-1 0-15,1 0 0 0,-6 0 0 0,-2-1 0 16,-2 2 0-16,-6 1 0 0,-1-1 0 0,-3 0 0 15,-3 3 0-15,-3 0 0 0,-2 1 0 0,-2 3 0 16,0 2 0-16,0 1 0 0,0 2 0 0,-26 1 0 16,26 4 0-16,-35 2 0 0,11 1 0 0,-4 0 0 15,-3 0-18-15,-3-1-70 0,-4 1-76 16,0-2-91-16,-3-1-108 0,3-2-89 0,0-1-115 16,4-2-32-16,-1-2 13 0,4-4 12 0,1-3 19 15,4-3-99-15,3-4-326 0,1-2 46 0,5 0 172 16</inkml:trace>
  <inkml:trace contextRef="#ctx0" brushRef="#br0" timeOffset="4680.7">15827 2360 6118 0,'25'-9'-1'16,"-5"-2"-2"-16,-4 0-1 0,-7 2 8 0,10-7 0 15,-10 6 12-15,-1 3 22 0,-7 4-7 16,1 2-3-16,-2 0-16 0,0 1-12 0,0 0 5 15,0 0 24-15,0 19 18 0,0-3 10 0,-20 4 7 16,20 5-1-16,-14 5 0 0,14 4-7 0,-17 4 19 16,17 3-5-16,-16 3-4 0,16 3-12 0,-15-1-32 15,9 2-17-15,-1 0-7 0,3-1 2 0,-2-2 1 16,1-1-3-16,3-4 4 0,-1-5-1 0,2-6 0 16,1-5 7-16,-2-4 1 0,2-6 10 0,0-4 9 15,0-4 44-15,0-4 35 0,0-2-7 0,0 0-13 16,0-17-50-16,0 17-39 0,0-35-13 0,17 9-15 15,-17-5-11-15,0-9-10 0,17-3-7 0,-17-4 14 16,14 0 17-16,-14 1 11 0,0 0 14 0,8 2 5 16,-8 3-6-16,6 4-1 0,-1 2 2 0,-5 5-1 15,8 0 3-15,-1 2-4 0,1 1 1 16,0 3 3-16,1-1 1 0,0 1 1 0,2 2-2 16,2 0-3-16,1 2 2 0,0 0 9 0,-2 3 2 15,2 2 1-15,0 2-5 0,1 0-11 0,1 5-3 16,-1 2-6-16,-1 1-3 0,0 4-4 0,-1 1 3 15,1 0 0-15,-2 0 1 0,2 20 5 0,-3-20-38 16,0 30-43-16,0-12-41 0,-2 5-67 0,-4 1-47 16,-1 4-37-16,-2 3-28 0,-2 0-8 0,0 1 10 15,-20 2-28-15,20 0-62 0,-33-1-56 16,14 1-70-16,-5-2-89 0,-3 0-241 0,-1-4 95 16,0-4 146-16</inkml:trace>
  <inkml:trace contextRef="#ctx0" brushRef="#br0" timeOffset="5912.42">16324 2560 4267 0,'20'-17'-2'0,"0"0"3"0,-5-1 3 0,-1-1 2 16,-1 1 11-16,-1 1 14 0,-3 0 7 0,-2 3 6 15,-3 3-3-15,-4 1-25 0,0 3-13 0,0 0-22 16,0 2-18-16,0 1-11 0,-28 1-18 15,28 3-17-15,-31 0-12 0,14 0-5 0,-4 0 12 16,-1 0 22-16,0 18 18 0,0-18 20 0,1 16-3 16,2-16-4-16,-1 19-4 0,3-8-8 0,0 0-1 15,3 2 4-15,0-1 5 0,3 1 12 0,3 0 11 16,1-1 11-16,2 0 5 0,2-2 2 0,1-1-2 16,2-4 6-16,0 1 6 0,0-2 7 0,0 0 10 15,25-3 3-15,-25-1 7 0,25 0 7 16,-11 0 6-16,3 0 10 0,-2 0-2 0,4 0 1 0,-2-19-3 15,0 19-11-15,0-14-2 0,-3 14-6 16,0-14-8-16,-1 14-2 0,0-15-7 0,-2 15-1 16,-3-14 3-16,1 14-1 0,-1-10-4 0,-3 10-13 15,-2-8-9-15,0 8-10 0,-3-2-4 0,0 2 2 16,0 0 4-16,0 0 3 0,0 0 8 0,0 16 3 16,0-16-8-16,-20 17 2 0,20-17 3 0,0 21-1 15,-16-8 2-15,16 0-13 0,0 1-6 0,-7-1-1 16,7-1 3-16,0 2 3 0,0 0-1 0,0-3-4 15,0-1 3-15,0-1 10 0,0 0 10 0,0-3 1 16,0-1 2-16,21-2-2 0,-21-3-6 0,24 0-1 16,-9 0 3-16,2 0 20 0,3-23 1 15,4 23 21-15,-1-22 11 0,2 8 3 0,1 0 26 0,-6-2 1 16,5-1 2-16,-2 0-4 0,-1-1-19 16,-2-1-5-16,-1 1 5 0,-4-2 1 0,1 2-1 15,-6-1-13-15,1-1-24 0,0 1-8 0,-3 2 21 16,0-1 8-16,-2 1 7 0,-1 1-6 0,2 0-24 15,-1 3-13-15,-4 2-4 0,0 1-1 0,-1 3-8 16,-1 1-7-16,0 2-4 0,0 1-3 0,0 3 4 16,0 0 3-16,-18 0 4 0,18 0 0 0,-14 20-4 15,14-20 3-15,-24 24 2 0,10-8 0 0,2 1 3 16,-2 3-1-16,-1 0 0 0,-1 3-4 0,4 1 6 16,-2 1-5-16,3 0 3 0,0 3-7 0,2-2-5 15,1 1 4-15,3 1-3 0,1-3 12 0,0 2 4 16,1-2-1-16,3-2-2 0,0-1-1 15,0-2-4-15,0-2 14 0,0-4-1 0,21-4 0 16,-21-1 7-16,21-4-13 0,-5-2-2 0,1-3 9 16,1 0-4-16,3 0 0 0,2 0 9 0,2-23 19 15,-1 23 7-15,3-28 13 0,-2 10 41 0,2-3 10 16,0 1 23-16,-2-2 34 0,-1-1-28 0,0-1-18 16,-6 0-29-16,2 0-38 0,-2 0 9 0,-3 2 8 15,-1-1 8-15,-2-1-4 0,2 1-26 0,-4 1-27 16,0 1-1-16,-2 0 0 0,2 2 18 0,-6-1 6 15,2 2 0-15,1 2-7 0,-4 2-21 0,0 1-6 16,-2 2-10-16,1 2 1 0,-2 4-3 16,1 0-16-16,-1 3 0 0,0 1-4 0,0 1 2 0,0 0 14 15,0 0 1-15,0 19 1 0,-20-19 3 16,20 26 1-16,-17-11-4 0,17 4 10 0,-18 0-8 16,18 3-2-16,-19 0 12 0,11 0-9 0,8 1 6 15,-17 0 3-15,11 1-12 0,0-1 6 0,1-2-16 16,-1 1-11-16,6-3-15 0,-3-4 9 0,3-2 15 15,0-1 18-15,0-2 18 0,0-1-2 0,20-5 2 16,-20-1-5-16,31-3-11 0,-9 0-3 0,6 0 0 16,4 0-5-16,5-24 14 0,5 9-5 0,2-2 30 15,2-4 42-15,2 2 32 0,-4-4 29 16,-4-2-24-16,2 0-40 0,-3-1 0 0,-4 1 15 16,-2 1 34-16,-5-2 34 0,1 0 1 0,-6 1-20 15,1 1-15-15,-7 3-18 0,0 0-13 0,-8 1-14 16,2 4-24-16,-6 1-20 0,-1 4-20 0,1 3-10 15,-2 1 0-15,-3 3 0 0,0 1 0 0,0 3 0 16,0 0 0-16,0 0 0 0,0 0 0 0,0 23 0 16,0-8 0-16,-28 3 0 0,28 7 0 0,-23 3 0 15,7 6 0-15,1 5 0 0,2 2 0 0,-4 4 0 16,3 3 0-16,0 5 0 0,2 4 0 0,-3 3 0 16,2 4 0-16,1 0 0 0,-5 1 0 15,0-1 0-15,-2 0 0 0,0-6 0 0,1-7 0 0,-4-4 0 16,-1-6 0-16,-3-6 0 0,1-6 0 15,-2-5 0-15,1-4 0 0,-2-6-6 0,-1-3-55 16,-1-6-76-16,-2-3-86 0,-1-2-116 0,-4 0-108 16,-3-18-151-16,-2 18-80 0,-2-32-46 0,-1 11-47 15,0-1 6-15,-3-3-244 0,5-1 30 0,-1-2 210 16</inkml:trace>
  <inkml:trace contextRef="#ctx0" brushRef="#br0" timeOffset="8511.43">9266 3245 3056 0,'-10'15'-4'0,"2"-15"-3"15,3 0-4-15,2 8 3 0,3-8-1 0,0 0 4 16,0 0 4-16,0 0 13 0,0 0 22 0,0 0 13 15,0 0 25-15,0 0-3 0,0 0-1 0,0 0-6 16,-15 14-14-16,15-14-3 0,0 0-2 0,0 10-1 16,-11-10 1-16,11 0 6 0,0 9 2 0,0-9 17 15,0 0 16-15,0 4 19 0,0-4 16 0,0 4 15 16,0-1-1-16,28-1-13 0,-8 2-18 16,9 0-12-16,10-1-11 0,14 0-7 0,10 0-5 15,12-3-9-15,13 1-3 0,13-1-1 0,7 0-1 16,13 0-13-16,9 0-12 0,5 0-15 0,10 0-10 15,3 0-7-15,6 0-1 0,2 0 8 0,-1 0 28 16,-3 16 21-16,-11-16 5 0,-9 0-3 0,-12 17-28 16,-17-17-18-16,-20 0-8 0,-20 16-4 0,-15-16-4 15,-18 0-4-15,-12 0-4 0,-8 7 0 0,-10-7 11 16,-24 0 8-16,-2 0 5 0,-14 0 7 0,-18 0-5 16,-11 0-13-16,-18 0-8 0,-19 0-7 0,-8 0-9 15,-13-15 4-15,-10 15 11 0,-1 0-3 16,-1 0-5-16,-3-10-3 0,3 10-14 0,7 0-11 15,4 0-11-15,11 0-17 0,6 0-3 0,13 0 1 16,14 16 17-16,14-16 25 0,16 0 17 0,15 0 16 16,12 0 5-16,14 0 1 0,10 0 2 0,3 0-7 15,34 0 1-15,5 0-3 0,10-18 4 0,17 18 6 16,16-19-5-16,14 19 7 0,16-20-14 0,10 20-3 16,10-17 8-16,9 17-6 0,5-11 8 0,4 11 2 15,-4-8-3-15,-4 8 4 0,-8 0-7 0,-15 0 3 16,-12 0-1-16,-19 0-5 0,-18 0-5 0,-16 0-60 15,-16 0-67-15,-15 0-94 0,-12 0-98 0,-10 0-49 16,-1 12-45-16,-26-12-53 0,-5 0-178 16,-6 0-76-16,-11 0 114 0</inkml:trace>
  <inkml:trace contextRef="#ctx0" brushRef="#br0" timeOffset="9487.37">14908 3473 2729 0,'-9'3'25'16,"3"0"15"-16,2-2 33 0,3 1 27 0,-1-2 4 15,2 0 9-15,0 0-15 0,0 0-29 0,0 0-29 16,0 0-26-16,25 0-18 0,-8 0-1 0,10 0 1 16,5 0 0-16,12 0 13 0,8 0 24 0,13 0 34 15,11 0 30-15,8 0 19 0,8 14-6 0,8-14-24 16,9 0-24-16,7 0-13 0,10 0 3 0,4 0 7 16,6 0 3-16,5 0-7 0,5 0-17 0,0 0-8 15,0 0 0-15,-2 0-6 0,-6 0 0 16,-8 0-9-16,-9 0-6 0,-9 0 0 0,-15 0-9 15,-15 0 1-15,-18 13-5 0,-18-13-9 0,-15 0-1 16,-17 0 5-16,-14 0 7 0,-27 0 9 0,-14 0 4 16,-19 0 0-16,-15 0-3 0,-22 0 0 0,-21 0 3 15,-17 0 1-15,-15 0-2 0,-13-19-4 0,-8 19 1 16,-9-21 0-16,-4 21 3 0,-1-24-5 0,4 11 1 16,1 1-4-16,10 1-2 0,8 1 7 0,14 1-1 15,14 2-4-15,20 2 5 0,17 0-2 0,21 1 2 16,21 0-1-16,16 3 15 0,17-1 23 0,16-1 16 15,6 0 2-15,29-2-17 0,10 1-23 0,12-1-26 16,18 0-3-16,17 1-5 0,21 2 3 16,17 2 1-16,16 0 2 0,15 0 4 0,12 0-2 15,10 25 0-15,5-25-1 0,-1 25 4 0,-4-10 1 16,-4 1 17-16,-13 1 5 0,-14-1 0 0,-19-1-5 16,-23-2-17-16,-24-1-7 0,-18-4-9 0,-21-1 7 15,-20-1 8-15,-21-6 7 0,-21 5 10 0,-17-5 0 16,-17 2-8-16,-20-2-3 0,-13 0-5 0,-21 0 8 15,-15 0 1-15,-12-19 1 0,-10 19 1 0,-3-19-14 16,0 19 8-16,4-22-3 0,2 22-23 0,14-19-5 16,16 19-9-16,17-15-3 0,20 15 18 0,16-7 5 15,16 7 7-15,15-6 4 0,13 6 2 16,16-4 4-16,0 1-3 0,44 1-5 0,-6-2 0 16,12 0-2-16,12 1-2 0,11 2 6 0,12-1-13 15,8 2-40-15,10 0-35 0,2 0-47 0,4 0-39 16,1 22-35-16,-3-22-69 0,-10 15-68 0,-5-15-96 15,-9 22-140-15,-11-11-206 0,-9-1 113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6-12T03:54:09.23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9701 7671 739 0,'-14'-2'555'15,"14"2"-124"-15,-27 0-59 0,27 0-61 0,-23 0-49 16,23 0-31-16,-17 0-13 0,17 0-18 16,0 0-27-16,-14 0-27 0,14 0-30 0,0 0 11 15,0 0 15-15,0 0 2 0,31 0 5 0,-8 2-8 16,10-1-18-16,8 0-18 0,11 1-21 15,1-1-11-15,3 1-19 0,0 0-6 0,0 1-11 16,-4-2-8-16,-7 1-11 0,-2-1-1 16,1 0-2-16,-5 1-2 0,-4-1-5 0,-2-1 3 15,-4 2-2-15,0 0-4 0,-6-2-1 0,-2 3-2 16,-5-2 0-16,1 0-5 0,-3-1-1 0,1 2-5 16,-15-2-21-16,20 1-37 0,-20-1-47 15,17 6-65-15,-17-6-48 0,8 11-79 0,-8-11-81 16,0 0-110-16,0 19-106 0,0-19-240 0,-2 16-462 15</inkml:trace>
  <inkml:trace contextRef="#ctx0" brushRef="#br0" timeOffset="535.73">12148 7649 59 0,'0'0'654'0,"0"0"-196"16,-12-8-84-16,12 8-63 0,0 0-43 0,-12-4-30 15,12 4-45-15,0 0-11 0,0 0-28 16,-11-7-16-16,11 7-47 0,0 0-2 0,0 0-21 15,0 0 3-15,0 0-6 0,17 0 2 0,-3 0 0 16,5 3-5-16,2-1 4 0,5 0-7 16,5-1 3-16,0 2-9 0,9-2 0 0,-1 2-7 15,4-1 2-15,-1 0-9 0,1-1 0 0,1-1-6 16,-3 0 9-16,0 0-10 0,-1 0 7 0,-7-1-10 16,-2-1 1-16,-2 0-6 0,-5 2 3 15,-1-1-15-15,-2-1 7 0,-5 2-6 0,1 0 5 16,-3-1-7-16,-14 1 7 0,25-1-16 0,-25 1-3 15,21-2-77-15,-21 2-88 0,14 2-69 16,-14-2-119-16,15 0-101 0,-15 0-76 0,20 0-287 16,-20 0-427-16</inkml:trace>
  <inkml:trace contextRef="#ctx0" brushRef="#br0" timeOffset="1117.58">17527 7765 922 0,'-10'0'669'16,"10"0"-146"-16,-23 0-135 0,23 0-74 0,-12 1-61 15,12-1-51-15,0 0-34 0,0 0-16 16,12-8 0-16,3 5-21 0,7-1-10 0,5-2-26 16,12 0-13-16,-1 0-23 0,11-1-6 15,5 0-15-15,-4-2 1 0,3 4-14 0,5-1 1 16,-4-2-9-16,0 4 1 0,-1 0-5 0,1-3 4 16,0 5-21-16,-13 0-59 0,-1 1-93 0,-3 1-100 15,-6 1-95-15,-4 1-121 0,-5 0-521 0,-5 5-649 16</inkml:trace>
  <inkml:trace contextRef="#ctx0" brushRef="#br0" timeOffset="44634.71">18201 5266 468 0,'-10'0'530'15,"10"0"-120"-15,-23-2-56 0,23 2-25 16,-23-2-37-16,23 2-34 0,-12 0-29 0,12 0-41 16,0 0-19-16,-19-1-26 0,19 1-34 0,0 0-22 15,0 0-17-15,0 0 16 0,0 0 19 16,15 5 23-16,7-1-15 0,9-1-2 0,13 1-7 15,12-1 3-15,10 0-8 0,29-1-10 0,4 1-11 16,4-3-9-16,5 0-14 0,-1-3-3 16,1 3-14-16,-1-1-8 0,-3 1 2 0,-1-1-10 0,-4 1-2 15,-18 0-9-15,-13 1 0 0,-2 0-8 16,-2 2 4-16,-6-2-8 0,-4-1 2 0,-9 3-4 16,-5-2 3-16,-9-1-7 0,-2 3-15 15,-9-3-23-15,-1 0-48 0,0 2-53 0,-3 0-25 16,-6 1-64-16,-10-3-68 0,19 7-47 0,-19-7-63 15,0 0-134-15,-2 17-290 0,2-17-457 16</inkml:trace>
  <inkml:trace contextRef="#ctx0" brushRef="#br0" timeOffset="45153.49">21510 5620 608 0,'-35'-6'470'0,"6"0"-123"0,0 2-21 16,3 0-42-16,5-1 1 0,0 2-29 16,3 0-4-16,5 0-17 0,-1 0-30 0,14 3-10 15,0 0-4-15,0 0-9 0,18-10-12 16,9 7-15-16,17 1-6 0,11 0-14 0,12 0-17 15,32 4-22-15,4-1-16 0,5 2-2 0,1 1-37 16,1 1 3-16,-1-1-17 0,-1 2 2 0,-5-1-8 16,-4-2 1-16,-4 0-13 0,-18-1 8 15,-11 0-12-15,-2-1 8 0,-2 0-5 0,-4-1-2 0,-2 0 13 16,-13 0-13-16,-1 0 0 0,-7-1 1 16,-2 0 0-16,-4-1 1 0,-6 2 3 0,-3 0 5 15,1-1-6-15,-5 1 7 0,-1-1 5 0,-15 1-7 16,25 0-8-16,-25 0-16 0,14-2-39 0,-14 2-70 15,0 0-72-15,0 0-56 0,0 0-65 0,0 0-102 16,0 0-10-16,0 0-105 0,-18 4-385 16,5-1-558-16</inkml:trace>
  <inkml:trace contextRef="#ctx0" brushRef="#br0" timeOffset="94695.03">1552 5858 372 0,'0'0'364'0,"0"0"-52"0,0 0-63 16,0 0-20-16,0 0 4 0,0 0-18 15,0 0 15-15,-2-12-35 0,2 12 4 0,0 0-47 16,0 0-11-16,0 0-43 0,0 0-5 15,0 0-38-15,0 0 5 0,0 0-25 0,-2 14 37 16,2-14-16-16,-2 27-4 0,2-10 10 0,-2 5 37 16,0 5 21-16,0 0 5 0,-2 5-15 15,0 0-19-15,0 2-10 0,-3 2-19 0,3-1-8 16,-2-1-9-16,0-4-10 0,2-1-3 0,-2-4-3 16,1 2-8-16,-1-6 11 0,2-3-14 0,0-1 11 15,0-1-13-15,2-2 13 0,2-14-14 0,-4 19 9 16,4-19-20-16,0 0 12 0,0 0-8 15,0 0-14-15,0 0 3 0,0 0 0 0,0 0-1 16,8-18 4-16,-2 6-13 0,0 2 9 0,5-3-1 16,-3 0 4-16,4-1-2 0,-1 1 1 15,3-5 0-15,1 0 3 0,-1 2 0 0,3-2 2 16,-3 1 3-16,0 0-2 0,1 1 2 0,-3 1 3 16,1 0 5-16,-3 3-3 0,0-2 5 0,1 2-7 15,-3-1 10-15,2-1-14 0,-1 1 12 0,1 0-10 16,-2 1 6-16,-2-1 8 0,3 1 7 15,-3 2 17-15,0-1 14 0,0 4 24 0,-6 7-9 16,11-15 14-16,-11 15-18 0,8-12 20 16,-8 12-22-16,0 0 13 0,8-12-24 0,-8 12 10 15,0 0-29-15,0 0 4 0,0 0-26 0,6-9 8 16,-6 9-19-16,0 0 41 0,0 0 58 0,-2 17 34 16,2-17-7-16,-4 23 10 0,2-9-12 15,-2 2 18-15,2 3 0 0,-4 0 1 0,2 5 10 16,-3 1-26-16,3-1-22 0,-2 1-12 0,0 0-18 15,2-1-18-15,0-2 0 0,-1-3-21 0,1 0-1 16,0 0-1-16,2-1-21 0,-2-2-82 16,2-2-123-16,0-1-143 0,2-13-137 0,-4 22-90 15,4-22 11-15,-2 16 53 0,2-16-36 0,0 0-85 16,0 0-593-16,0 0-850 0</inkml:trace>
  <inkml:trace contextRef="#ctx0" brushRef="#br0" timeOffset="95329.99">1964 6075 270 0,'0'0'716'0,"6"-12"-153"16,-6 12-81-16,0 0-71 0,6-12-46 0,-6 12-18 16,0 0-50-16,6-10-33 0,-6 10-56 0,0 0-44 15,0 0-42-15,0 0-16 0,0 0-19 16,0 0-1-16,0 0 16 0,11 10-1 0,-11-10 6 15,0 21-12-15,0-9-8 0,0 3-3 0,-2 2-14 16,2-1-10-16,-2 0-15 0,0 2 2 16,-1-1-9-16,-1 0-7 0,2-1-7 0,0-1-4 15,0 0-2-15,0-2-7 0,0-2 4 0,2-11-4 16,-2 22 4-16,2-22 7 0,-2 15 13 0,2-15 17 16,0 0 42-16,-2 12 29 0,2-12-13 15,0 0-25-15,0 0-10 0,0 0-32 0,4-20 9 16,-2 6-27-16,0-2 6 0,0-2-20 0,0-1-3 15,2-1-6-15,0-6 18 0,1 4-23 0,1-5 18 16,-2 8-19-16,0-1 17 0,0 0-23 16,0 2 4-16,0 3-4 0,-1 4 4 0,-1-2-14 15,-2 13 14-15,4-19-27 0,-4 19 20 16,0 0-9-16,4-11 15 0,-4 11-10 0,0 0 20 16,0 0-17-16,6 12 21 0,-6-12-21 0,6 16 23 15,-6-16-16-15,6 18 19 0,-6-18-23 16,9 16 19-16,-9-16-17 0,10 15 21 0,-10-15-21 0,12 10 23 15,-12-10-17-15,15 6 27 0,-15-6-21 16,12 3 11-16,-12-3 2 0,15-3 13 0,-15 3-2 16,14-8 56-16,-5 2 16 0,-1-4 4 0,-2 1-3 15,0-2-5-15,0-3-8 0,1-1 3 16,-1 1-13-16,0 0 31 0,-2 0 3 0,2 2 14 16,-2 1 11-16,-4 11-32 0,7-19-7 0,-7 19-36 15,4-13-9-15,-4 13-29 0,0 0-14 16,0 0 14-16,6-8-21 0,-6 8-4 0,0 0 14 15,4 19-8-15,-2-6 7 0,-2 3-1 0,0 1-2 16,0 3 0-16,0 1 9 0,-2 3-8 0,0-1-9 16,0 1-90-16,0-1-108 0,2 0-119 15,-2 0-156-15,0-4-127 0,0 3-10 0,2-5 112 16,0 0-33-16,0-2-62 0,0-15-68 0,0 21-385 16,0-21-698-16</inkml:trace>
  <inkml:trace contextRef="#ctx0" brushRef="#br0" timeOffset="95929.81">2419 5969 73 0,'0'0'723'0,"6"-16"-198"0,-6 16-83 0,4-11-83 16,-4 11-60-16,0 0-51 0,0 0-5 0,0 0-30 16,0 0 9-16,0 0-36 0,0 15-10 15,-2-3-30-15,0 3 1 0,0 1-24 0,-2 2-8 16,1 0-15-16,1 1-26 0,-2 0-17 0,2-2-3 15,0 2-16-15,-2 0-3 0,2-4-14 16,2-3 4-16,-2 2-4 0,2-14 8 0,-2 20 0 16,2-20 15-16,-2 15 45 0,2-15 2 0,0 0 7 15,0 0-33-15,0 0 15 0,0 0-17 16,8-8 16-16,-8 8-26 0,8-22 9 0,-4 11-24 16,1-5 5-16,-1-2-23 0,2 1-4 0,-2-5 1 15,2-1-9-15,0-1-3 0,1 1-11 0,-1 2 3 16,-2 5 10-16,0-1-6 0,0 3-4 0,0 1 0 15,0 2-3-15,-4 11-7 0,5-19-7 16,-5 19 5-16,0 0 0 0,0 0 20 0,0 0-3 16,0 0-3-16,12 4 3 0,-12-4 0 15,4 16-1-15,-4-16 17 0,6 18-22 0,-6-18 18 16,7 21-17-16,-7-21 14 0,8 17-13 0,-8-17 19 16,10 14-17-16,-10-14 18 0,13 11-15 0,-13-11 20 15,16 6-11-15,-16-6 48 0,19-2 17 16,-9-2 11-16,0-1 18 0,3-2 14 0,-1-2 15 15,1-2 23-15,-1 0-7 0,-2-3 38 0,5-1 7 16,-3 1 11-16,-4 0 29 0,3 2-15 0,-3 2 5 16,0 0-10-16,-1 3-47 0,-7 7-169 15,10-14 0-15,-10 14 0 0,8-10 0 0,-8 10 0 16,0 0 0-16,0 0 0 0,0 0 0 0,6 10 0 16,-6-10 0-16,-2 23 0 0,0-8 0 15,-2 3 0-15,0 0 0 0,0 3 0 0,2-1 0 16,-2 7 0-16,-3-1 0 0,5 1 0 15,-2 0 0-15,0-1 0 0,2 1 0 0,-2-1 0 16,0-3 0-16,2-1 0 0,-2 1-408 0,-1-3-185 16,-1 0-97-16,-2 1-83 0,0 0 195 0,-3-3-31 15,-1-2-111-15,-3 0-493 0,-1-1-854 0</inkml:trace>
  <inkml:trace contextRef="#ctx0" brushRef="#br0" timeOffset="96247.31">1451 6601 1313 0,'-16'-2'930'0,"16"2"-195"0,-23-4-159 0,23 4-103 16,-17-1-127-16,17 1-58 0,0 0-73 0,0 0-1 15,0 0 5-15,13-11 5 0,14 4 29 0,20-1 32 16,11-3-47-16,37-4-45 0,6 2-26 15,9-1-34-15,8 1-22 0,4-2-22 0,4 1-11 16,0 1-13-16,-4-1-16 0,-2 2-23 0,-7 2 17 16,-7-2-30-16,-9 5 19 0,-10-2-19 0,-19 4 15 15,-18-1-32-15,-9 4 1 0,-8 0-40 16,-4-1 15-16,-6 3 1 0,-3-1-50 0,-3 0-36 16,-3-1-122-16,-14 2-134 0,19 0-119 0,-19 0 15 15,0 0 35-15,0 0-37 0,0 0-66 0,0 0-188 16,-12 10-309-16,12-10-690 0</inkml:trace>
  <inkml:trace contextRef="#ctx0" brushRef="#br0" timeOffset="103259.7">647 6405 402 0,'0'0'396'0,"-10"-7"-37"15,10 7-17-15,0 0-41 0,-11-7-4 0,11 7-65 16,0 0-7-16,0 0-60 0,-10-6-10 0,10 6-56 16,0 0-3-16,0 0-49 0,0 0 8 15,0 0-29-15,0 0 12 0,0 0-26 0,14-8-4 16,-14 8 4-16,25-3-2 0,-8 3-1 0,-1-1 1 16,3-3-5-16,0 4-17 0,-1-3-42 0,-1 2-43 15,1-2-42-15,-1 2-21 0,-1-2-3 16,-1 0-1-16,-3 0-36 0,1 0 45 0,-13 3-52 15,18-6 56-15,-18 6-21 0,11-8 72 16,-11 8-24-16,0 0 67 0,0 0-28 0,0 0 76 16,-2-11-25-16,2 11 88 0,-9-8-9 0,9 8 83 15,0 0 29-15,-14-4 38 0,14 4 17 16,0 0 12-16,-13-3-44 0,13 3 8 0,0 0-53 0,0 0-20 16,-12-2-1-16,12 2-47 0,0 0 2 15,0 0-44-15,0 0 10 0,0 0-24 0,0 0-6 16,0 0 2-16,0 0-2 0,12 9 24 0,-1-5-29 15,1 4 0-15,3-2-1 0,-1 2 2 16,-2-1 1-16,3 3 5 0,-3-3-1 0,1 3 6 16,-3-2 10-16,0 0 8 0,-1 0 17 0,-3 0 15 15,0-1 19-15,-6-7 12 0,6 19 17 16,-6-19-11-16,0 19 8 0,0-19-42 0,-6 20 11 16,2-9-33-16,-4-3 14 0,1 4-34 15,1-5 17-15,-2 4-65 0,2-3-76 0,0 0-109 16,-3 1-154-16,9-9-51 0,-10 16-131 0,10-16-252 15,-10 13-403-15</inkml:trace>
  <inkml:trace contextRef="#ctx0" brushRef="#br0" timeOffset="109323.45">467 7536 699 0,'0'0'555'0,"0"0"-126"0,-12-3-72 0,12 3-69 16,0 0-38-16,0 0-32 0,0 0-36 0,0 0-31 15,0 0-30-15,0 0-23 0,0 0-13 16,0 0-8-16,0 0-19 0,12-2-2 0,1-2-20 16,1 3 3-16,1-2-12 0,1 0-4 0,1 0-36 15,1 1-78-15,1-1-78 0,-1-1-113 0,1 1 4 16,-2-2-81-16,-1 1-444 0,-1-2-411 0</inkml:trace>
  <inkml:trace contextRef="#ctx0" brushRef="#br0" timeOffset="109541.97">684 7392 469 0,'0'0'467'0,"-6"-10"-99"16,6 10-64-16,0 0-53 0,-6-7-56 0,6 7-43 16,0 0-38-16,0 0-25 0,2-15-14 15,-2 15-19-15,16-12-9 0,-5 8-7 0,3-1-4 16,3 1-3-16,-1 2-2 0,3 0-2 0,0 0 0 16,-1 2-1-16,-1 2 10 0,-1 0 22 15,-1 1 1-15,-1 1 21 0,-1 3 5 0,-3-1 10 16,-2 4-9-16,-2 2-9 0,-4-1-7 0,0 4-17 15,-2 2-8-15,-4 0-10 0,0-1-3 0,0 4-9 16,0-6-8-16,-2 1-49 0,4 1-134 0,-2-2-134 16,-1-2-76-16,5-12-505 0,0 22-516 15</inkml:trace>
  <inkml:trace contextRef="#ctx0" brushRef="#br0" timeOffset="109775.43">1639 7290 342 0,'0'0'735'0,"-2"-19"-171"16,2 19-76-16,-12-12-18 0,1 8-59 0,-1 1-31 15,-2 3-40-15,-3 3-52 0,0 0-65 0,3 3-48 16,-3 0-33-16,3 2-40 0,2 1-23 16,-1 2-19-16,3 1-11 0,4 2-19 0,2 2 16 15,-1 3-26-15,7-1 10 0,5 1-11 0,1 1-9 16,4 1-80-16,5-1-78 0,4 0-62 15,3-2-74-15,3-2-62 0,0-4-81 0,-2-4-120 16,2-3-379-16,-2-2-579 0</inkml:trace>
  <inkml:trace contextRef="#ctx0" brushRef="#br0" timeOffset="110290.88">1970 7314 732 0,'0'0'652'16,"8"-16"-79"-16,-8 16-73 0,6-12-35 0,-6 12-22 15,0 0-44-15,5-12-73 0,-5 12-72 0,0 0-53 16,0 0-48-16,0 0-29 0,0 0-28 16,0 0-22-16,0 0-14 0,0 0-11 0,8 5-5 0,-8-5-25 15,2 18 11-15,-2-18-13 0,2 20 5 16,-2-20-10-16,0 23 15 0,0-23-18 16,0 26 14-16,0-26-17 0,-2 23 2 0,2-23 9 0,-2 20-12 15,2-20 17-15,-2 17-15 0,2-17 17 16,0 0-15-16,-2 16 23 0,2-16-25 0,0 0 19 15,0 0-23-15,0 0 16 0,-13 4-21 0,13-4 7 16,-6-12-10-16,6 12 16 0,-6-21-17 16,6 9 7-16,0-4-10 0,0-2 7 0,4 1 1 15,0-4-5-15,2-1 0 0,3 1-6 16,1-1 5-16,0 3 2 0,3-1-6 0,-3 1 0 16,2 4-2-16,-1 2 5 0,-1 0 2 0,0 1-2 15,1 3-1-15,-3 1-1 0,0 0 2 0,-8 8-5 16,17-9 4-16,-17 9 4 0,0 0 3 0,14 2 4 15,-14-2-2-15,0 0 0 0,4 16 4 0,-4-16-2 16,-2 19 7-16,-2-8-7 0,-2 2-2 16,0-2-2-16,-2 4-5 0,-3-1 13 0,1-1-14 15,0 1 17-15,1-3-12 0,-1-1 17 16,4 1-19-16,-2-2 24 0,8-9-15 0,-13 14 11 16,13-14-12-16,-8 12 10 0,8-12-26 0,-6 9 8 15,6-9-19-15,0 0 20 0,0 0-16 16,0 0 10-16,6 15-69 0,-6-15-65 0,10 9-33 15,-10-9-55-15,17 7-34 0,-17-7-40 0,18 8-41 16,-18-8-53-16,21 5-59 0,-21-5-454 0,23 0-557 16</inkml:trace>
  <inkml:trace contextRef="#ctx0" brushRef="#br0" timeOffset="110640.85">2342 7232 707 0,'0'0'564'0,"8"-14"-75"16,-8 14-49-16,7-10-53 0,-7 10-34 0,0 0-29 15,8-9-67-15,-8 9-37 0,0 0-61 0,0 0-27 16,0 0-45-16,6-8-4 0,-6 8-26 0,0 0 3 16,0 0-19-16,6 17 10 0,-6-17-19 0,0 19 7 15,0-19-14-15,0 22 6 0,0-22-11 16,2 26-3-16,-2-26 0 0,0 25 2 0,0-25-8 16,0 23-2-16,0-23 0 0,0 21-4 15,0-21 8-15,0 16-2 0,0-16 5 0,0 0 1 16,0 15 19-16,0-15 76 0,0 0 63 0,0 0 37 15,0 0-39-15,-4 11-37 0,4-11-26 16,0 0 4-16,-6-9-18 0,6 9-6 0,-6-19-30 16,6 19-22-16,-4-24-10 0,4 24 14 0,0-27-31 15,2 13 11-15,-2 0-23 0,4-1 12 16,-2 0-21-16,2-1 17 0,2 1-25 0,0 0 16 16,1-1-25-16,1 1 12 0,0 2-33 0,0-1 6 15,3 3-57-15,-3-1-9 0,4 1-62 0,-1 4-14 16,1-2-40-16,-4 2-68 0,5 2-52 0,-13 5-46 15,18-5-45-15,-18 5-90 0,0 0-491 16,15 6-669-16</inkml:trace>
  <inkml:trace contextRef="#ctx0" brushRef="#br0" timeOffset="110789.99">2514 7213 548 0,'0'0'607'0,"-7"9"-156"0,7-9-79 15,0 0-71-15,-6 10-45 0,6-10-39 0,0 0-35 16,0 0-32-16,0 0-32 0,0 0-20 15,0 0-17-15,4 9-14 0,-4-9-12 0,19-4-7 16,-7 3-69-16,3-2-119 0,-1-1-125 0,1-3-194 16,1 3-377-16,1 1-454 0</inkml:trace>
  <inkml:trace contextRef="#ctx0" brushRef="#br0" timeOffset="114430.83">1583 8158 92 0,'0'0'259'0,"0"0"-66"0,0 0-51 16,0 0-22-16,0 0-32 0,0 0-11 0,0 0-20 15,0 0-1-15,0 0-13 0,0 0 1 0,0 0-21 16,0 0 7-16,0 0-17 0,-10 5 10 16,10-5-14-16,0 0 6 0,0 0-38 0,0 0-33 0,0 0-51 15,0 0-242-15,-2 14 140 0</inkml:trace>
  <inkml:trace contextRef="#ctx0" brushRef="#br0" timeOffset="124800.87">1451 7854 595 0,'0'0'623'16,"-12"-9"-140"-16,12 9-100 0,-9-8-105 0,9 8-55 16,0 0-47-16,5-13-28 0,7 6-25 0,7-4 3 15,10-2 4-15,10-3-1 0,12-1-16 0,24-9 8 16,3-1-44-16,5 0 10 0,4 0-15 15,0-1-17-15,0-1-17 0,1 3 6 0,-1-2-21 16,0 3-33-16,-6 1-74 0,-5 4-79 0,-16 4-74 16,-12 4-58-16,-9 2-55 0,-6 2-78 15,-6 4-353-15,-6 0-378 0</inkml:trace>
  <inkml:trace contextRef="#ctx0" brushRef="#br0" timeOffset="165543.6">1275 9208 463 0,'0'0'414'0,"-4"-15"-64"0,4 15-37 16,-2-12-16-16,2 12-21 0,-6-15-17 0,6 15 0 16,-8-15-6-16,8 15-4 0,-9-16-2 0,9 16-27 15,-10-11-24-15,10 11-35 0,-12-11-30 16,12 11-1-16,-19-7-10 0,19 7-9 0,-21-5-16 16,21 5-21-16,-28 0-7 0,13 2-12 0,-1 2-9 15,-3 2 0-15,-2 0 1 0,-2 3 3 16,1 3 1-16,-1-1 5 0,-4 4 17 0,0 4-35 15,0 1 26-15,-4 5-30 0,2 3 20 0,3 1-28 16,1 1 23-16,2 3-30 0,7-5 19 0,1 2-26 16,3 1 18-16,1 0-24 0,5-2 21 15,2-3-14-15,4 0 14 0,2 2-18 0,2-2 21 16,4 0-16-16,5 2 9 0,1-2-17 0,5-3 7 16,4-3 16-16,1 0 26 0,5-6 39 15,2 0 38-15,2-6 24 0,3-3 2 0,-3-2 8 16,0-4 9-16,6-3 0 0,0-4 21 0,5-5 1 15,-1-3 14-15,-2-3-10 0,-1-1 5 0,-3-6-5 16,-4 2-7-16,-2-5-190 0,-4 2-4 0,-4 4 0 16,-5-2 0-16,-1 0 0 0,-5 2 0 15,-1 0 0-15,-5 0 0 0,-2 1 0 0,-2-1 0 16,-4 0 0-16,-4 0 0 0,-1 1 0 0,-1-2 0 16,-4 5 0-16,-1 1 0 0,-1 0 0 15,-1 1 0-15,-1 4 0 0,-3 1 0 0,3 3 0 16,-1 1 0-16,1 4 0 0,-3 0 0 0,0 3 0 15,1 2-566-15,1 0-143 0,3 2-68 16,-1 4 58-16,5 3 153 0,0-1-44 0,1 3-49 16,3 2-474-16,2-1-779 0</inkml:trace>
  <inkml:trace contextRef="#ctx0" brushRef="#br0" timeOffset="166159.9">1443 9540 140 0,'0'0'410'0,"0"0"-103"0,-13-4-12 15,13 4-85-15,0 0 32 0,0 0-94 16,0 0 21-16,-12-4-87 0,12 4 48 0,0 0-17 15,0 0 36-15,17-3 5 0,-5 2 26 0,5-3-1 16,3 1-12-16,7 0-15 0,2-1-14 0,8-4 3 16,11 1-17-16,1-2 7 0,1-1-35 0,4 0-14 15,-3-1-10-15,3 0-15 0,0-1 8 16,0-2-26-16,-1 2 7 0,-1 0-21 0,0 0 13 16,-5-2-24-16,-1 4 15 0,-9 1-19 0,0 0 5 15,-8 2-17-15,-4 0 18 0,-2 2-15 16,-3 1 10-16,-3 0-27 0,-3-2-33 0,-1 5-48 15,-13 1-44-15,18-4-109 0,-18 4-86 0,0 0-92 16,0 0-126-16,0 0-234 0,-14 1-388 16</inkml:trace>
  <inkml:trace contextRef="#ctx0" brushRef="#br0" timeOffset="170189.42">3051 8670 522 0,'0'0'462'0,"0"0"-96"0,-10-8-13 15,10 8-29-15,-11-6-10 0,11 6-31 0,-14-7 10 16,14 7-34-16,-17-6 9 0,17 6 3 0,-20-1-35 16,20 1-34-16,-27 4-2 0,12 3-23 0,-5 2 2 15,-1 5-13-15,-4 5 10 0,-4 8-19 16,0 4 3-16,-2 6-27 0,2 2-15 0,-8 22 16 16,4 1-9-16,6-5 17 0,9-6-6 0,1 2-12 15,3 0-29-15,3 1-14 0,5-2-20 16,4-7 2-16,2-2-9 0,8 4 2 0,5-5-3 15,5-4-5-15,5-5-9 0,6-5 7 16,2-5-6-16,-2-6 6 0,4-5-3 0,0-4 20 16,0-6 20-16,4-7 9 0,1-2 19 0,5-9 2 15,-2-2-25-15,1-6 62 0,-3-2-7 0,-4-5 32 16,-2-1-7-16,-4-4-168 0,-2-4 0 0,-6-1 0 16,-3-2 0-16,-5-2 0 0,-3-1 0 15,-4 8 0-15,-6 0 0 0,-2-1 0 0,-2 2 0 16,-4 1 0-16,-5 2 0 0,-1 1 0 0,-5 4 0 15,1 2 0-15,-3 2 0 0,-2 2 0 16,3 4 0-16,-1 6 0 0,0 1 0 0,5 3-472 16,-1 5-278-16,3-1-121 0,1 6 100 0,1 3 97 15,2 4-66-15,1 0-505 0,1 3-883 16</inkml:trace>
  <inkml:trace contextRef="#ctx0" brushRef="#br0" timeOffset="170657.45">3312 9231 29 0,'0'0'691'0,"0"0"-207"0,0 0-83 0,-11 3-55 15,11-3-18-15,0 0-41 0,0 0-34 0,0 0-39 16,0 0-18-16,0 0 34 0,0 0 13 0,0 0 5 15,13 12-17-15,1-12-31 0,3 0-29 16,5-2-13-16,5 1-15 0,4-3-28 0,6-1-19 16,5 2-20-16,5-4-6 0,3-2-23 0,2-1 4 15,-1 0-12-15,1-2-8 0,2-2 7 16,-5 2-22-16,3-3 13 0,-4 0-15 0,-3 0 7 0,0 0-12 16,-11 4 6-16,-1 0-10 0,-9 3 7 15,1 1-8-15,-6 0 13 0,-3 2-15 0,-1 1 10 16,-1-2-21-16,-3 3-15 0,-11 3-46 15,16-6-70-15,-16 6-72 0,0 0-57 0,0 0-60 16,0 0-49-16,0 0-88 0,0 0-62 0,0 0-456 16,0 0-639-16</inkml:trace>
  <inkml:trace contextRef="#ctx0" brushRef="#br0" timeOffset="171104.98">4167 8940 300 0,'0'0'431'16,"0"0"-66"-16,0 0-49 0,-14-3 0 0,14 3-32 15,0 0 4-15,0 0-18 0,-13-4-18 0,13 4-25 16,0 0-30-16,0 0-23 0,0 0-31 16,-8-3-29-16,8 3-22 0,0 0-25 0,0 0-11 15,0 0-9-15,0 0-12 0,0 0-6 0,0 0-11 16,0 0 0-16,17-1 1 0,-17 1 0 16,18 6 1-16,-7-2 5 0,1 2-2 0,0 1-7 15,3-1 10-15,1 2-14 0,-1 0 8 0,-1 1-11 16,3-2 6-16,-3 1-7 0,1-1 6 15,-3 1-2-15,1 0 30 0,-3-1 20 0,0 0 36 16,-3 0 43-16,1 1 30 0,-8-8-6 0,6 17 0 16,-6-17-7-16,-2 18 6 0,2-18-47 0,-6 21 1 15,0-12-16-15,1 0 9 0,5-9-59 0,-10 18-6 16,10-18-124-16,-8 15-103 0,8-15-51 16,-8 11-47-16,8-11-58 0,0 0-72 0,-7 13-69 15,7-13-144-15,0 0-439 0,0 0-711 16</inkml:trace>
  <inkml:trace contextRef="#ctx0" brushRef="#br0" timeOffset="171953.34">2489 9224 23 0,'0'0'617'16,"-21"0"-162"-16,21 0-49 0,-21 2-45 0,21-2-18 15,-18 3-77-15,18-3-27 0,-17 2-69 0,17-2-13 16,0 0-57-16,0 0-2 0,-12 6-34 0,12-6 6 16,0 0-23-16,19 8 6 0,-7-4-23 15,4 1 11-15,3-1-27 0,0 3 16 0,1 1-22 16,1-1 16-16,-2 1-14 0,-3-1 39 0,-1 2 15 15,-3-2 53-15,-2 4 0 0,-1 0 18 16,-3 1-5-16,-4 0-12 0,-4 2-14 0,0 1-26 16,-4 0-10-16,-1-1-16 0,-1 1-13 0,0-1-19 15,0 0-80-15,-3-2-76 0,3 1-111 16,2-1-102-16,-3-1-112 0,5 0-142 0,4-11-292 16,-6 19-531-16</inkml:trace>
  <inkml:trace contextRef="#ctx0" brushRef="#br0" timeOffset="172774.73">5098 8649 401 0,'-7'-8'379'0,"1"-2"-68"0,-2 3-42 0,2-1-18 16,-3 1-17-16,1-2 11 0,-2 4-12 0,2-1-10 15,-5-1-12-15,3 1-23 0,-3 0-19 16,-1 1-11-16,-1 2-15 0,-1 0 5 0,-3 3-16 15,-1 2 6-15,-5 3-17 0,-2 3 2 0,-6 6-10 16,-6 6-7-16,-1 3-7 0,-1 6-6 16,-17 13-6-16,4 1-12 0,1 5-6 0,1 3-16 15,4 4 2-15,5 1-1 0,6 2-10 0,8-8-6 16,10-2-14-16,3-1 4 0,5 3-6 0,7 0-3 16,6-5 0-16,9 4 4 0,5-2 17 0,9-2 5 15,20 10 8-15,7-9-3 0,10-9 9 16,4-6-14-16,-2-13 20 0,-6-9-11 15,4-9 32-15,27-8 10 0,-4-9 30 0,-7-9-12 0,-1-8 2 16,-9-3-30-16,-6-6 43 0,-10 0-9 16,-15 2 14-16,-10 2 24 0,-4-4 8 0,-7-3 20 15,-5-3-11-15,-7-3-9 0,-4 8 6 0,-7-7 9 16,-3 1-19-16,-6 0-12 0,-7 4-28 16,-4 5-85-16,-4 1-37 0,-4 5 0 0,-19-9 0 15,7 15 0-15,3 8 0 0,-3 4 0 16,-1 4 0-16,-2 5-58 0,9 4-270 0,0 4-133 15,1 4-132-15,3 4-80 0,4 5 40 0,4 4 61 16,4 6-69-16,3 0-702 0,3 4-1006 0</inkml:trace>
  <inkml:trace contextRef="#ctx0" brushRef="#br0" timeOffset="181421.81">1096 9827 480 0,'0'0'529'0,"-7"-9"-86"0,7 9-6 0,0 0-31 0,-8-11-41 16,8 11 19-16,0 0-39 0,0 0 35 16,-6-11-74-16,6 11-17 0,0 0-74 0,0 0-21 15,0 0-64-15,0 0 3 0,0 0 5 0,-4 26 26 16,6-6 17-16,2 11 4 0,0 7 57 15,2 11-27-15,1 7-20 0,1 1-20 0,-2 4-25 16,0-1-44-16,2 1 7 0,-3-1-19 0,1-2-11 16,-2-1-13-16,2-3 3 0,-2-2-24 15,-2-11-22-15,2-2 6 0,-1-7-12 0,-1-2 6 16,0-7-7-16,-2 0 17 0,2-3-8 0,-2-3 41 16,0-1 52-16,0-16-62 0,-4 22-10 0,4-22-4 15,-9 13-26-15,9-13 13 0,-14-1 21 16,14 1-46-16,-21-14-14 0,11 6 10 0,0-4-16 15,-1-2 19-15,1 2-18 0,2 3 22 0,-3-1 11 16,5 2 15-16,-2 0-19 0,8 8 6 16,-11-13-28-16,11 13 0 0,0 0-20 0,-10-5 20 15,10 5-8-15,0 0 35 0,2 21-35 0,2-8 25 16,2-1 3-16,1 3 4 0,1-4 2 16,0 3 24-16,3-1 31 0,-3-1-63 0,2-2-14 15,1 1 0-15,-1-3 0 0,2-3 0 0,-1 1 0 16,1-3 0-16,-12-3 0 0,27 0 0 0,-15-5 0 15,5 0 0-15,-3-6 0 0,3-4 0 0,-1 0 0 16,3-2-349-16,0-4-434 0,1 1-152 16,3-3 21-16,-2 4 19 0,3 0-474 0,3 0-1037 15</inkml:trace>
  <inkml:trace contextRef="#ctx0" brushRef="#br0" timeOffset="182140.46">3111 9630 61 0,'-6'-11'565'0,"2"2"-119"0,4 9-90 16,-9-17 0-16,9 17-32 0,-6-18-15 0,6 18-25 15,-6-15 16-15,6 15-19 0,-4-12-8 0,4 12-33 16,0 0-51-16,-6-13-44 0,6 13-31 0,0 0-19 16,0 0 50-16,-2 16 51 0,4-1 1 15,0 4 5-15,0 1-28 0,2 7-7 0,-2 0 0 16,2 4-14-16,0 0 57 0,-2 1-57 0,2 3 5 15,1 0-46-15,-1-2 12 0,0-3-49 16,-2-1 16-16,2-3-11 0,-2-2-11 0,0-5-13 16,0 0-2-16,0-1 2 0,-2-2-6 0,0-2-3 15,-2-1-1-15,-2-2-9 0,-4-3-12 16,2-1 4-16,6-7 8 0,-19 8-14 0,19-8 5 16,-25 0-9-16,13-1-4 0,-1-3-24 0,1-1 22 15,0 0-13-15,12 5 22 0,-19-8-6 16,19 8 7-16,-16-4-35 0,16 4 3 0,-13-4-35 15,13 4 28-15,0 0-25 0,0 0 34 0,0 0 14 16,2 12 12-16,-2-12 31 0,17 14 41 0,-7-7 47 16,0 0 37-16,5 0 11 0,-1-1 38 0,1-2-192 15,1 1-32-15,1-3 0 0,-1-2 0 16,1-2 0-16,2 0 0 0,-3-4 0 0,1 0 0 16,1-2 0-16,-1-1 0 0,-1 1 0 15,-1-1 0-15,1-1 0 0,-1-2 0 0,-1 4-41 16,-3 2-917-16,1 0-156 0,-12 6 83 0,21-2-564 15,-9 7-1317-15</inkml:trace>
  <inkml:trace contextRef="#ctx0" brushRef="#br0" timeOffset="191557.18">922 9403 185 0,'0'0'144'0,"0"0"17"0,0 0-82 16,0 0 46-16,0 0-67 0,0 0 44 15,0 0-58-15,0 0 59 0,0 0-61 0,0 0 54 16,0 0-58-16,0 0 38 0,0 0-50 0,0 0 55 16,-12 2-50-16,12-2 45 0,0 0-15 0,0 0 4 15,0 0-16-15,0 0-11 0,0 0-4 16,0 0-3-16,0 0-9 0,0 0-1 0,0 0 0 16,0-14-1-16,0 14 4 0,0 0 11 0,4-16 0 15,-4 16 9-15,2-12 57 0,-2 12-70 0,0 0 46 16,6-13-70-16,-6 13 57 0,0 0-67 15,0 0 50-15,4-12-65 0,-4 12 60 0,0 0-59 16,0 0 54-16,6 9-59 0,-6-9 5 0,6 14 5 16,-6-14 3-16,11 15-3 0,-11-15 11 15,8 15 6-15,-8-15-9 0,12 12 0 0,-12-12 1 16,13 12 13-16,-13-12 16 0,10 3 3 0,-10-3 6 16,15-1 0-16,-15 1 7 0,16-9-4 15,-16 9 9-15,15-13 8 0,-7 8 15 0,0-3 12 16,-2 0 18-16,1-1-5 0,-1 1 6 0,-6 8-13 15,10-19 3-15,-10 19 1 0,6-15-2 0,-6 15 2 16,7-10-16-16,-7 10-5 0,0 0-17 16,4-11-1-16,-4 11-22 0,0 0-1 0,0 0-13 15,0 0 6-15,0 0-9 0,0 0 8 0,0 0-6 16,-2 21 35-16,-2-9-32 0,1-2 19 16,-1 2-22-16,2 0 15 0,-2 2-19 0,0-3 13 15,2 2-21-15,-2-2 17 0,0 1-20 0,4-12 19 16,-7 21-23-16,7-21 25 0,-4 15-24 15,4-15 25-15,-4 9-23 0,4-9 19 0,0 0-21 16,-4 12 4-16,4-12-63 0,0 0-60 0,0 0-73 16,0 0-92-16,0 0-36 0,-6 10-24 0,6-10-54 15,0 0 10-15,0 0-264 0,0 0-210 0</inkml:trace>
  <inkml:trace contextRef="#ctx0" brushRef="#br0" timeOffset="191704.22">1170 9441 425 0,'0'0'367'15,"0"0"-34"-15,0 0-43 16,14 3 12-16,-14-3 0 0,0 0-35 0,7 10-32 0,-7-10-22 16,0 0-31-16,4 18-28 0,-4-18-22 0,2 18-34 15,-2-18-16-15,2 22-13 0,-2-22-24 0,4 21-85 16,-4-21-148-16,2 22-104 0,-2-22-97 0,2 16-424 16,-2-16-421-16</inkml:trace>
  <inkml:trace contextRef="#ctx0" brushRef="#br0" timeOffset="192546.67">2753 9058 129 0,'0'0'320'15,"0"0"-68"-15,0 0-27 0,7-14-14 0,-7 14-13 16,0 0-18-16,0 0-8 0,4-12-8 15,-4 12-11-15,0 0 5 0,0 0-32 0,6-11-3 16,-6 11-38-16,0 0 0 0,0 0-29 0,0 0 8 16,0 0-4-16,0 0 17 0,0 0-12 0,0 0 9 15,0 0-27-15,10 7 7 0,-10-7-29 0,0 0 13 16,9 10-16-16,-9-10 9 0,10 6-20 16,-10-6 13-16,10 4-16 0,-10-4 16 0,17 3-24 15,-17-3 22-15,16-1-21 0,-16 1 18 0,19-6-18 16,-19 6 20-16,18-8-11 0,-18 8 34 15,17-11 1-15,-17 11 51 0,15-12 15 0,-15 12 44 16,10-11 13-16,-10 11 15 0,8-7-5 16,-8 7-14-16,0 0-11 0,8-9-29 0,-8 9-24 15,0 0-21-15,0 0-16 0,0 0-18 0,0 0-9 16,0 0-6-16,0 0-7 0,0 0 2 16,9 11 12-16,-9-11-2 0,-2 16 2 0,2-16 1 0,-5 22-8 15,3-9 0-15,-2 0 0 0,2 1-2 16,0 1-5-16,-2-2-5 0,0 0-6 0,2 3-41 15,-2-3-122-15,2 0-99 0,0-2-76 0,2-11-61 16,0 24-38-16,0-24-113 0,2 17-74 16,-2-17-251-16,4 10-491 0</inkml:trace>
  <inkml:trace contextRef="#ctx0" brushRef="#br0" timeOffset="192743.44">3020 9159 185 0,'0'0'571'0,"0"0"-131"16,10-8-85-16,-10 8-45 0,0 0-56 0,0 0-56 15,0 0 27-15,0 0 23 0,13 6-3 16,-13-6 11-16,4 9 2 0,-4-9-7 0,6 18-16 16,-6-18-18-16,4 16-28 0,-4-16-26 0,6 20-33 15,-6-20-24-15,7 17-17 0,-7-17-20 16,10 16-7-16,-10-16-13 0,12 11-15 0,-12-11-50 16,21 7-86-16,-21-7-95 0,23 2-94 0,-23-2-92 15,25-2-72-15,-11 0-105 0,-2 2-420 0,-12 0-635 16</inkml:trace>
  <inkml:trace contextRef="#ctx0" brushRef="#br0" timeOffset="195147.17">1511 10971 508 0,'0'0'333'0,"-6"-17"31"0,6 17-75 15,-10-15 22-15,3 6-28 0,-3 2-23 0,0-4-19 16,-3 5-13-16,-1-4-13 0,-1 3-30 0,-3 4-4 16,-3-2-38-16,0 3 3 0,-1 4-46 15,-7 3 14-15,-2 4-47 0,-7 8 13 0,3 8-39 16,2 3 19-16,4 9-8 0,5 2-11 0,3 4-6 16,4 5-5-16,7 1-9 0,4 1-31 15,8-6 30-15,2 6-18 0,8-5 31 0,3-1-21 16,6-4 46-16,3-5-38 0,5-5 57 15,0-7-37-15,0-4 47 0,2-7 41 0,-4-5 27 16,4-3 5-16,-2-8 16 0,0 0-6 0,2-8 16 16,0-4 64-16,-4-2 2 0,-2-4-12 0,-5-5-15 15,1-6-39-15,-2-4 1 0,-9 3 9 16,-2-6-62-16,-2 1-26 0,-4 0-10 0,-4-1-28 16,-2 2 3-16,-2 0 6 0,-2 5-34 0,-3-1-20 15,-1 6-8-15,-2-1-45 0,-1 8-81 0,1 3-119 16,-1 2-176-16,-1 5-177 0,1 2-112 15,-1 7 134-15,1 2 19 0,1 6-49 0,-1 2-42 16,3 5-461-16,1 6-741 0</inkml:trace>
  <inkml:trace contextRef="#ctx0" brushRef="#br0" timeOffset="196354.95">3092 10450 210 0,'0'0'359'0,"2"-15"-52"16,-2 15-16-16,3-13-37 0,-3 13-30 15,0-13 28-15,0 13-13 0,0-14 5 0,0 14-14 16,0 0-6-16,-5-18-42 0,5 18-6 0,-8-5-43 16,8 5 7-16,-14 1-25 0,1 6 12 0,1 2 20 15,-5 8-14-15,-1 4 2 0,-3 4-6 16,-2 7-8-16,3 3-15 0,1 4-15 0,3 2-10 15,3 0-16-15,5-3-11 0,4-1-9 16,4-3-9-16,4 1-4 0,4 1 0 0,9 2 15 16,7-3 25-16,7-5-9 0,7-8 18 0,5-6-7 15,7-5 21-15,3-10 5 0,5-5 14 0,0-8-4 16,19-14 68-16,-5-7-16 0,-8-3 54 16,-4-6 6-16,-12 6 65 0,-15 3 33 0,-2-2 46 15,-7-3 20-15,-5-2-36 0,-4-3-316 0,-9 6-34 16,-2-1 0-16,-6 1 0 0,-6-2 0 15,-9-1 0-15,-8 0 0 0,-4 3 0 0,-6 5 0 16,-2 2 0-16,-4 4 0 0,-1 3 0 0,-1 4 0 16,1 4 0-16,7 5 0 0,0 3 0 0,4 2 0 15,4 5 0-15,3 0 0 0,-1 7 0 16,2 3-528-16,2 3-280 0,5 6-46 0,1 0 124 16,3 4 59-16,2 7-128 0,1-3-407 0,5 3-849 15</inkml:trace>
  <inkml:trace contextRef="#ctx0" brushRef="#br0" timeOffset="196702.87">3179 10697 505 0,'11'-13'629'0,"-3"2"-152"0,2 1-51 0,-2-1-79 0,3 3-27 15,-3-1-68-15,-2 3-26 0,-6 6-53 16,15-15-15-16,-15 15-38 0,10-8-8 0,-10 8-36 15,0 0 7-15,0 0-31 0,6 8 5 0,-6-8-13 16,-4 15-6-16,4-15-14 0,-6 19-1 16,4-9-7-16,2-10-32 0,-6 20-35 0,6-20-36 15,-4 16-24-15,4-16-13 0,0 0 25 0,0 11 21 16,0-11 17-16,0 0 1 0,0 0 24 16,10-7-5-16,-10 7 25 0,10-15-12 0,-4 5 37 15,1 1 14-15,-1-3 67 0,0 2 39 0,0 1 68 16,-6 9 67-16,8-16 32 0,-8 16 29 0,5-11-2 15,-5 11-19-15,0 0-38 0,0 0 3 0,0 0-24 16,0 0-51-16,0 0-46 0,0 0-32 16,0 0-73-16,0 0-168 0,0 0-189 0,0 0-156 15,0 17 82-15,0-17-74 0,12 14-50 16,-12-14-82-16,19 8-587 0,-7-5-824 0</inkml:trace>
  <inkml:trace contextRef="#ctx0" brushRef="#br0" timeOffset="196886.94">3514 10621 610 0,'8'-7'729'0,"-8"7"-98"15,0 0-87-15,0 0-17 0,0 0-42 0,0 0-39 16,0 0-100-16,-2-12-70 0,2 12-44 0,0 0-68 16,0 0-39-16,0 0-22 0,0 0-20 0,0 0-9 15,11 6-11-15,-11-6-3 0,10 9 3 16,-10-9-7-16,12 12-6 0,-12-12 5 0,15 9-6 16,-15-9-8-16,14 10-5 0,-14-10-5 0,17 9-7 15,-17-9-59-15,18 6-122 0,-18-6-77 16,21 0-115-16,-8-3-136 0,1-1-119 0,0 0-680 15,5 0-931-15</inkml:trace>
  <inkml:trace contextRef="#ctx0" brushRef="#br0" timeOffset="197921.16">4992 10698 370 0,'4'-12'510'16,"2"0"-93"-16,3 1-80 0,-3 0-9 15,2-1-58-15,0 4-28 0,1-1-44 0,1 0-15 16,-2 4-36-16,-8 5-6 0,17-7-27 0,-17 7 10 16,0 0-22-16,16 0 12 0,-16 0-7 15,7 11-10-15,-7-11-5 0,2 16-19 0,-2-16-26 16,-2 21 0-16,2-21-18 0,-5 19 5 0,5-19-14 15,-4 17 2-15,4-17-11 0,-2 14 3 0,2-14-12 16,0 0 2-16,-4 12-12 0,4-12 4 16,0 0-14-16,0 0 11 0,0 0 1 0,6-12 1 15,-6 12 0-15,7-17 4 0,-3 7-2 0,2-3-3 16,-2 3 5-16,2-4 1 0,-2 2-1 16,0 1 13-16,1-3 21 0,-5 14 22 0,8-19 34 15,-8 19 27-15,4-15-2 0,-4 15-3 0,0 0-22 16,2-16-24-16,-2 16-18 0,0 0-22 15,0 0-16-15,0 0-60 0,0 0-74 0,0 0-57 16,0 0-80-16,0 0-48 0,10 7-52 0,-10-7-93 16,5 11-53-16,-5-11-321 0,8 10-443 0</inkml:trace>
  <inkml:trace contextRef="#ctx0" brushRef="#br0" timeOffset="198186.9">5211 10609 709 0,'0'0'575'0,"0"0"-96"0,0 0-35 15,0 0-73-15,0 0-53 0,0 0-53 0,0 0-55 16,0 0-42-16,0 0-37 0,6-14-27 15,-6 14-20-15,9-8-17 0,-9 8-16 0,14-7-13 16,-14 7-7-16,13-8-6 0,-13 8-4 0,0 0 1 16,14-2 25-16,-14 2 39 0,0 0 65 0,0 0 50 15,10 2 23-15,-10-2 25 0,0 0 5 0,0 0-27 16,4 13 44-16,-4-13-24 0,0 0-25 16,0 0-73-16,5 17-3 0,-5-17-57 0,0 0 9 15,6 14-48-15,-6-14 18 0,8 9-45 16,-8-9 15-16,10 8-80 0,-10-8-2 0,9 7-69 15,-9-7 21-15,0 0-32 0,8 12 45 0,-8-12-29 16,0 0-13-16,-2 17-75 0,2-17-91 16,-13 16-30-16,5-7-49 0,-2 0-95 0,-5 0-150 15,1-1-658-15,-1 4-914 0</inkml:trace>
  <inkml:trace contextRef="#ctx0" brushRef="#br0" timeOffset="-207943.09">1129 11332 61 0,'0'0'407'0,"0"0"-157"16,0 0 3-16,0 0-66 0,-4-13-4 0,4 13-13 16,0 0 0-16,0 0 32 0,4-15-8 0,-4 15-37 15,0 0 3-15,6-15-41 0,-6 15-19 16,0 0 6-16,6-10-35 0,-6 10 12 0,0 0-19 15,10-4 8-15,-10 4 0 0,0 0 3 0,15 9-3 16,-15-9-9-16,10 14-10 0,-10-14-7 0,8 19 1 16,-3-8-11-16,-1 1-8 0,-2 1-1 15,2 0-7-15,-2 1 0 0,0-1-6 0,0 1-3 16,-2-14-4-16,4 23 3 0,-4-23-3 16,2 20 1-16,-2-20-2 0,0 15 1 0,0-15 0 15,0 0-3-15,2 16 0 0,-2-16-4 0,0 0-2 16,0 0-1-16,0 0 1 0,0 0-4 0,0 0 12 15,0 0-9-15,2-14 0 0,-2 14 1 0,3-21 1 16,-1 9 0-16,2 0-2 0,0-2 1 16,-2-1 2-16,4-1 2 0,-2 2-2 0,0-2 4 15,1 4 16-15,-1-3 22 0,-4 15 22 0,4-19 34 16,-4 19 4-16,6-17 74 0,-6 17-32 16,2-11 46-16,-2 11-60 0,0 0 23 0,0 0-65 15,2-13 11-15,-2 13-52 0,0 0 24 0,0 0-45 16,0 0 25-16,0 0-40 0,2 15 27 15,-2-15-33-15,4 14 27 0,-4-14-38 0,4 19 31 16,-4-19-124-16,11 17-53 0,-11-17-90 0,10 18-57 16,-4-10-73-16,-6-8 13 0,11 15-84 0,-11-15-19 15,12 15-418-15,-12-15-515 0</inkml:trace>
  <inkml:trace contextRef="#ctx0" brushRef="#br0" timeOffset="-207796.36">1391 11407 436 0,'0'0'592'0,"0"0"-94"0,6-10-46 15,-6 10-49-15,0 0-3 0,0 0-43 0,9-8 26 16,-9 8-98-16,0 0-19 0,0 0-98 0,0 0 10 16,10-8-66-16,-10 8 17 0,0 0-66 15,12 4 24-15,-12-4-182 0,11 8-116 0,-11-8-102 16,12 12-154-16,-12-12-157 0,10 13-343 0,-10-13-625 16</inkml:trace>
  <inkml:trace contextRef="#ctx0" brushRef="#br0" timeOffset="-198439.28">9176 12604 262 0,'0'0'368'0,"-8"11"-38"0,8-11-128 0,0 0 12 16,-4 12-69-16,4-12 44 0,0 0-79 0,0 0 31 16,12 10-76-16,-12-10 42 0,23-2-72 0,-9-3-128 15,1 0-183-15,1-5-289 0,3 3-129 16</inkml:trace>
  <inkml:trace contextRef="#ctx0" brushRef="#br0" timeOffset="-139770.47">13248 3901 194 0,'2'-31'648'0,"0"2"-186"0,2 2-92 16,-1 4-85-16,1 4-52 0,-4 0-68 15,2 3-28-15,0 1-38 0,0 1-8 0,-2 14-35 16,2-23 0-16,-2 23-30 0,2-16 1 0,-2 16-10 16,0 0 5-16,0 0-14 0,0 0-2 15,4 25 1-15,-4-4-3 0,0 9 0 0,2 12 13 16,-2 14-26-16,-2 9 44 0,0 35-9 16,0 7 25-16,-4 5-16 0,2 4 14 0,-5 4-9 15,3 3 50-15,0 3 6 0,0 0 4 0,2 1-10 16,-3-4 22-16,3-3-16 0,0-2-2 0,0-3-8 15,0-2-3-15,-2-4-18 0,2-6 1 0,-3-7-13 16,3-4 0-16,0-20-13 0,0-11 5 16,2-3-11-16,-2-1-7 0,2-4-2 0,0-8-2 15,0-2-2-15,2-1 1 0,-3-7-7 0,3-5-2 16,-2 0-41-16,2-6-46 0,-2-5-25 16,2 0-39-16,0-19-95 0,-2 19-140 0,2-19-109 15,0 0-480-15,-2-31-619 0</inkml:trace>
  <inkml:trace contextRef="#ctx0" brushRef="#br0" timeOffset="-139019.46">13296 3490 469 0,'0'0'442'0,"-13"-10"-107"0,13 10-77 0,-8-10-64 16,8 10-31-16,0 0-39 0,6-15-21 0,5 10-22 15,3-1-5-15,9-3-12 0,6-1 7 16,8 1-15-16,10-2 2 0,3 1-18 0,6 0 10 15,29-4-15-15,6 1 5 0,6 3-21 0,4-1 17 16,4-1-25-16,1 4 13 0,8-3-16 16,-5 3 14-16,9-3-12 0,0 0 8 0,0 2-17 15,-1-1 13-15,-1-2-19 0,0 3 18 0,-2-1-9 16,-3 2 5-16,-3-1-15 0,-5 2 3 16,-4 0 5-16,-8 2-4 0,-18 1-2 0,-15 2 13 15,-5-2-14-15,-7 4 14 0,-7 0-12 0,-4 0 9 16,-8 3-14-16,0-1 16 0,-4 0-20 0,-5 2 14 15,1 0-18-15,-3 4 20 0,-1 0-12 0,-3 2 14 16,-6 3-15-16,3 2 13 0,-1 1 6 16,-4 5-12-16,0 3 10 0,-2 6-10 0,-2 4 9 15,0 9-12-15,-2 15 18 0,0 6-18 16,-4 28 18-16,-2 7-17 0,-5 7 24 0,3 5-13 16,-2 5 14-16,1 4-17 0,-1 0 13 0,2-1-13 15,1 2 20-15,1-5-2 0,2 1-5 16,2-2-15-16,0-1 13 0,4-4-18 0,0-2 23 15,0-4-10-15,0-5 29 0,0-3-17 0,4-17 14 16,-4-13-18-16,4-2-5 0,-4-2-1 0,0 0 0 16,0-4 3-16,0-2 14 0,0-3 10 0,0-7-3 15,-4-1-6-15,0-4 6 0,-1 1-12 16,-5-3 8-16,2 0-13 0,0-2 6 0,-5-1-10 16,-3 2 6-16,-5-1 6 0,2-1 12 0,-12-2 6 15,0-1-2-15,-8-2-2 0,-21 7-8 16,-6-2 2-16,-8-7-6 0,-9-1 3 0,-8-3-10 15,-12-2 11-15,-11-3-8 0,-6-1 8 0,-72 8-6 16,41-6 6-16,-39 3-12 0,45-7 11 0,27-5-7 16,2 0 15-16,5-2-4 0,3 0 0 15,7-3-16-15,4-2 4 0,20-1-19 0,11-3-31 16,4-1-67-16,2-2-64 0,2-1-62 0,5-1-72 16,1-2-90-16,6-3-125 0,9-1-301 0,6-2-412 15</inkml:trace>
  <inkml:trace contextRef="#ctx0" brushRef="#br0" timeOffset="-137985.28">14149 4252 45 0,'-10'-11'488'0,"10"11"-111"0,-6-10-62 0,6 10-50 16,0 0-21-16,-6-9-12 0,6 9-22 15,0 0-29-15,0 0-35 0,-7-9-30 0,7 9-28 16,0 0-24-16,0 0-13 0,0 0-12 0,0 0-7 15,-4 22-9-15,4-4-14 0,-4 9 16 0,2 14-18 16,0 13 9-16,-2 4-16 0,0 7 14 16,-2 29 0-16,1 2 5 0,-3 1-1 0,2-2-1 15,0 2-16-15,0-3 13 0,-1-3-15 0,3-18 17 16,0-8 1-16,0-4-4 0,0 1 16 0,4-6-15 16,-4 0 12-16,4-11-17 0,4-4 9 15,-4-2-16-15,4-6 16 0,0-4-14 0,2 0 13 16,3-3-11-16,-1-3 10 0,2-1-12 0,3-2-2 15,1-2-1-15,3-1 1 0,1 1 1 16,5 0-2-16,0-1 3 0,2-1-3 0,1 1-1 16,3-1 4-16,2 0-2 0,-2 0 0 0,2-1-2 15,2 0 4-15,0-1 2 0,3-2 12 0,-1-1-11 16,-2-2 11-16,2 1 11 0,-2-4 10 16,-4 0 2-16,0-1 4 0,-2-3 16 0,0 0 3 15,-5 0 5-15,3-2 17 0,-4-2-7 0,2 1 14 16,-3-2-15-16,-1-1 12 0,-1 0-15 15,1 0 1-15,2-4-5 0,-7 1 6 0,3 0 14 16,1-2 4-16,-5-2 2 0,1-1-13 0,3-2-9 16,-3-3-8-16,-1-1 9 0,1-2 10 15,-4-2-12-15,3-1-6 0,-1-7-3 0,-1-2-12 16,-1-5-5-16,2-5-25 0,-1-7 6 0,-1-1-10 16,0-6 0-16,-3 1-6 0,1-6-14 15,0 1 9-15,-2-2-10 0,0 0 3 0,1 1 8 0,1-1-15 16,-4 2 14-16,-2 3 2 0,0-1 8 15,0 5 9-15,0-1-20 0,-2 8 15 0,-2 0-20 16,2 1 3-16,-2 3-4 0,0-1-5 0,0 1-1 16,-2 1-1-16,4 2 3 0,-4 5-3 15,4 0-5-15,0 5 8 0,-4 1-6 0,2 0 7 16,0 6-6-16,-1-1 8 0,-1 2-4 0,2 1 6 16,0 0-7-16,2 1 8 0,-4 2-4 0,4 0 11 15,-4 0 0-15,0-1-1 0,0 3 0 16,0 1-3-16,-1 0 0 0,3 1 0 0,-2 0-3 15,-2 1 2-15,0 0-5 0,2 2-2 0,-3-1-4 16,-3 1 2-16,0 1 0 0,-1 1-3 16,-5 2-1-16,-1 0 0 0,1 1-1 0,-7 2 0 15,-4 0 1-15,-4 2 1 0,-2 2-5 0,-6 2-14 16,-2 0-20-16,-7 3-20 0,-2 1-38 16,1 3-16-16,-1-1-26 0,-4 5-5 0,5-1-16 15,-7 2-20-15,4 1-58 0,-1 3-64 0,1 1-60 16,-14 8-89-16,12-4-82 0,6 1-277 15,7-4-427-15</inkml:trace>
  <inkml:trace contextRef="#ctx0" brushRef="#br0" timeOffset="-136679.75">13339 4390 454 0,'0'0'367'0,"-16"7"-98"15,16-7-54-15,-9 5-70 0,9-5-22 16,0 0-41-16,-8 6-1 0,8-6-31 0,0 0 4 16,0 0-23-16,0 0 13 0,0 0-23 0,19 5 17 15,-5-5-23-15,3-3 12 0,5 1-12 16,7 0 11-16,2-2-23 0,9 0 15 0,1-3-12 16,13 3 9-16,-7-3-11 0,9 1 13 0,-6 0-29 15,3-2 22-15,-3 4-9 0,-2-2 15 0,-5 1-16 16,-4 0 9-16,1 1-11 0,-3-2 9 15,-6 4-10-15,-2-1 10 0,-2 1-10 0,-5 0 11 16,-1 0-10-16,-2 0 2 0,-3-1-6 0,3 0-2 16,-9 3-26-16,7-1-8 0,-17 1-52 0,18-3 0 15,-18 3-48-15,15-1-5 0,-15 1-70 16,10-4-214-16,-10 4 30 0</inkml:trace>
  <inkml:trace contextRef="#ctx0" brushRef="#br0" timeOffset="-136315.72">14189 4189 81 0,'0'0'446'0,"-15"-9"-127"16,15 9-34-16,-12-18-63 0,6 10-33 0,-1-5-17 15,3-2-17-15,2-2-8 0,-4 0-19 16,2-5-21-16,2 0-24 0,0-6-10 0,0-3-11 16,2-3-7-16,0 0-24 0,2-7-5 0,0 1 12 15,0-2-20-15,0-1 5 0,0 1-17 0,0-1 6 16,-2 3-9-16,4-1 9 0,-4 7-12 15,0 3 6-15,0 0-12 0,0 5 6 0,0 3-22 16,-4 2-25-16,4 2-40 0,0 1-61 0,0 2-74 16,0 16-29-16,0-22-29 0,0 22-230 15,4-15-76-15</inkml:trace>
  <inkml:trace contextRef="#ctx0" brushRef="#br0" timeOffset="-135733.78">14985 4044 185 0,'0'0'194'0,"0"0"-50"0,0 0-20 15,0 0-13-15,0 0-4 0,0 0 5 16,0 0 6-16,0 0 3 0,0 0-14 0,0 0 36 16,0 0 8-16,0 0-4 0,0 0-19 0,0 0-15 15,0 0 6-15,0 0-4 0,12-10 12 16,-12 10-16-16,4-18-1 0,0 7-25 0,0-1 4 15,0-2-24-15,3-2 5 0,-3-2 3 0,0 1-10 16,2-5-9-16,-2-1-10 0,5-1-9 0,-5-1-7 16,0-3 6-16,-2 1-20 0,2-2 7 15,0 0-13-15,0-2 4 0,0-1-13 0,1-4 16 16,-1-1-1-16,-2 5-20 0,2 2 14 0,-2 0-17 16,2 2 14-16,-2 6-17 0,2 0 16 0,-4 3-34 15,4 4-49-15,-4-1-70 0,5 3-71 16,-5 13 12-16,2-18 10 0,-2 18 2 0,0 0-5 15,0 0-13-15,0 0-11 0,12 1-268 16,-12-1-54-16</inkml:trace>
  <inkml:trace contextRef="#ctx0" brushRef="#br0" timeOffset="-135405.87">15231 4046 505 0,'0'0'398'0,"-13"5"-84"16,13-5-67-16,0 0-60 0,0 0-43 0,-6 4-23 16,6-4-25-16,0 0-6 0,10-1-26 0,7-3-7 15,-3 0-1-15,5-2 5 0,8 0-15 0,8-3 4 16,0-1-9-16,11-1-2 0,-5 1-16 15,4-1 9-15,3-1-22 0,1 3 10 0,-3-1-11 16,4-2-1-16,-5 3 0 0,1-1-3 16,-7 2-3-16,-4 0 2 0,-2 0-4 0,-4 1 4 15,-2 2-3-15,-6 0 10 0,-1 0-19 0,-5 2-20 16,1 1-29-16,-1-1-28 0,-5 0-32 0,-10 3-40 16,17 0-55-16,-17 0-99 0,0 0-213 0,0 0-90 15</inkml:trace>
  <inkml:trace contextRef="#ctx0" brushRef="#br0" timeOffset="-134477.31">13321 6174 82 0,'0'0'440'0,"0"0"-154"15,0 0-34-15,0 0-82 0,-9-5-15 16,9 5-55-16,0 0-2 0,0 0-22 0,0 0 13 16,0 0-27-16,0-15 7 0,0 15-20 0,0 0-2 15,13-14-5-15,-3 11 10 0,0-2 3 16,5-2 4-16,3 4 5 0,5-3 4 0,2-2-7 15,6 1 2-15,4-3-4 0,4 1-6 0,7-3 1 16,3 1-24-16,3 1 11 0,2-1-21 16,0 1 7-16,1 1-17 0,-1 1 10 0,2 2-12 15,-4 0-2-15,-1-1 14 0,-9 3-16 0,-3 2 13 16,-4-1-18-16,-6 0 13 0,-2 2-18 0,-2-2 15 16,-7 3-16-16,3-1 17 0,-4 1-13 0,-1-2 10 15,-4 2-20-15,-12 0 20 0,23 0-35 16,-23 0-29-16,19 2-41 0,-19-2-65 0,10 5-35 15,-10-5-36-15,6 8-416 0,-6-8-205 16</inkml:trace>
  <inkml:trace contextRef="#ctx0" brushRef="#br0" timeOffset="-134044.15">15078 6198 461 0,'0'0'542'16,"-15"2"-136"-16,15-2-91 0,0 0-62 0,0 0-59 16,-12 2-43-16,12-2-34 0,0 0-21 15,0 0-21-15,10-8-12 0,2 0-10 0,1 4-10 16,5-3-5-16,5 0-7 0,4-3 4 0,6 1-1 16,11-4 8-16,1 1 21 0,3-2-22 15,1 3 16-15,1-4-23 0,1 3-6 0,3-1 6 16,0-1-21-16,0 3 15 0,-3-2-24 0,1 1 18 15,-4 2-20-15,-3-1 14 0,-6 3-19 0,-1 1 16 16,-7 0-16-16,-5 1 13 0,-1 0-26 0,-4 2-6 16,-2 0-44-16,-3 2-24 0,3 0-41 15,-9 0-57-15,-10 2-18 0,21-1-56 0,-21 1-107 16,0 0-251-16,0 0-178 0</inkml:trace>
  <inkml:trace contextRef="#ctx0" brushRef="#br0" timeOffset="-133292.05">14276 6034 103 0,'0'0'369'0,"-3"-12"-66"15,3 12-24-15,0 0-39 0,-4-15-35 0,4 15 3 16,0 0-9-16,-6-13-24 0,6 13-5 0,0 0-19 16,-4-10 3-16,4 10-31 0,0 0-3 0,0 0-35 15,0 0-2-15,-6-11-35 0,6 11 1 16,0 0-33-16,0 0 19 0,-6 11-21 0,1 2 3 16,1 5-1-16,2 8 6 0,-4 10 1 0,2 3 2 15,-2 9 6-15,-3 3 2 0,1 3 12 16,2 3-5-16,-2 0 13 0,-1 3-7 0,1-1-7 15,2 0-3-15,-2 1-1 0,2-1-7 0,1-2 1 16,1-4-13-16,-2 1 4 0,6-11-8 16,-2-2 0-16,2-4-4 0,0-6-22 0,0 0-56 0,2-2-41 15,0-2-65-15,2-6-53 0,-2-3-43 16,2 1-37-16,1-7-53 0,1 0-327 0,0-5-254 16</inkml:trace>
  <inkml:trace contextRef="#ctx0" brushRef="#br0" timeOffset="-132824.39">15193 6091 108 0,'-6'-19'467'15,"6"19"-88"-15,-6-12-45 0,6 12-35 0,0 0-27 16,-4-11-34-16,4 11-40 0,0 0-26 0,0 0-32 16,-11-9-13-16,11 9-38 0,0 0-16 15,0 0-14-15,-8 11-5 0,4 2 12 0,0 5 0 16,-4 6-5-16,1 6 5 0,3 8 3 0,-6 8 6 16,4 4-2-16,0 4-6 0,-3 0-1 15,3-1-8-15,0 3-8 0,0-3-10 0,2-3-9 16,-1-6-3-16,1-3-5 0,4 1-5 0,-2-4 0 15,2-4-10-15,0-3 7 0,0 0-39 0,2-4-57 16,-2-2-62-16,4-2-57 0,-4-2-53 16,5-3-80-16,-5-2-45 0,0-1-407 0,0-15-385 15</inkml:trace>
  <inkml:trace contextRef="#ctx0" brushRef="#br0" timeOffset="-126041.53">15181 4856 425 0,'0'0'377'0,"0"0"-101"0,0 0-54 16,0 0-43-16,0 0-23 0,0 0-32 0,0 0-5 16,0 0-15-16,0 0-14 0,0 0-18 15,0 0 8-15,0 0-14 0,0 0 6 0,0 0-16 16,0 0 23-16,0 0-13 0,0 0 20 0,0 0-13 15,0 0 19-15,0 0-3 0,0 0-6 16,0 0-7-16,0 0-4 0,0 0-10 0,0 0-5 16,0 0-1-16,0 0-6 0,0 0-2 0,0 0-6 15,0 0-2-15,0 0-5 0,6-6 1 0,-6 6 4 16,0 0 12-16,0 0 17 0,21-3 8 0,-21 3-3 16,23-3-6-16,-11 1-6 0,7-2 0 15,-1 3-16-15,3-2 4 0,6-1-7 0,0 1 5 16,2-1-16-16,-3 0 4 0,5 3-13 0,0-3-2 15,-4 1 0-15,2 0-4 0,0 3-5 16,0-2 6-16,-4 0-7 0,-2 1-4 0,-1 1-1 16,1-1 0-16,-4 1 1 0,-1-1-4 0,-1 1 2 15,1 0-4-15,-3 0-2 0,1 0 3 16,-1 0-1-16,-3 0 2 0,-12 0 1 0,27 1-5 16,-27-1 1-16,23 1 3 0,-23-1 5 0,23 0 1 15,-23 0-1-15,14 1 0 0,-14-1 8 0,0 0-4 16,21 0 0-16,-21 0-8 0,0 0 3 15,14 2 0-15,-14-2 7 0,0 0-7 0,0 0-6 16,15 0 2-16,-15 0 5 0,0 0 0 0,0 0 4 16,0 0-6-16,16-2 6 0,-16 2-9 15,0 0 0-15,0 0-5 0,0 0 4 0,15 0 4 16,-15 0 0-16,0 0 2 0,0 0 7 0,0 0-7 16,12-1 3-16,-12 1-1 0,0 0 8 0,0 0-2 15,0 0-1-15,0 0-1 0,15-2 3 16,-15 2-10-16,0 0 0 0,0 0 3 0,0 0-10 15,12-3 2-15,-12 3 4 0,0 0-4 0,0 0 10 16,15-2-9-16,-15 2 2 0,0 0 1 0,0 0 1 16,0 0 7-16,14-2 1 0,-14 2 3 15,0 0 0-15,0 0-1 0,0 0 1 0,0 0-4 16,0 0-1-16,0 0-4 0,12-2 5 0,-12 2-3 16,0 0 0-16,0 0-5 0,0 0 0 0,0 0-4 15,0 0-4-15,0 0-6 0,0 0-21 16,0 0-16-16,0 0-11 0,0 0-10 0,0 0-12 15,13-3-6-15,-13 3 13 0,0 0 4 0,0 0 20 16,0 0 0-16,0 0 2 0,0 0-2 0,0 0 0 16,10-2-3-16,-10 2-9 0,0 0-18 15,0 0-26-15,0 0-49 0,0 0-26 0,0 0-50 16,0 0-54-16,0 0-76 0,0 0-141 16,0 0-237-16,0 0-316 0</inkml:trace>
  <inkml:trace contextRef="#ctx0" brushRef="#br0" timeOffset="-125260.09">15346 5125 108 0,'0'0'356'0,"-12"4"-79"0,12-4-23 0,0 0-14 15,-17 3-11-15,17-3-13 0,0 0-13 16,-14 4-17-16,14-4-17 0,0 0-5 0,0 0-13 15,-10 3-13-15,10-3-16 0,0 0-17 16,0 0-19-16,-13 5-14 0,13-5-13 0,0 0-12 16,0 0-10-16,0 0-3 0,-12 4 1 0,12-4 3 15,0 0 1-15,-11 10-7 0,11-10 1 16,0 0-5-16,-12 5-4 0,12-5-4 0,0 0-2 16,0 0 2-16,-6 7 5 0,6-7 0 0,0 0-2 15,0 0 0-15,0 0 0 0,0 0 10 0,0 0 9 16,0 0 8-16,0 0 10 0,0 14 2 15,0-14 10-15,14 6 1 0,-14-6 20 0,23 4 0 16,-11-4 6-16,7 3-15 0,-2-3-6 0,3 0-7 16,3 2 3-16,4-4-5 0,2 2 5 0,4-1 1 15,6-2 5-15,0 0-4 0,3-2-3 16,-1 2-14-16,-2-1-9 0,3 1-15 0,-5-2 6 16,2 3-10-16,-8-1 2 0,0 0-14 0,-4 0 0 15,2-1-8-15,-4 3 3 0,-2-2-4 16,-1 2 7-16,-3-1-10 0,2 1 4 0,-5-2-7 15,5 3 6-15,-9-1-8 0,3-3 9 0,-3 4-10 16,-12 0 8-16,23-1-6 0,-23 1 11 0,18-2-12 16,-18 2 12-16,0 0-9 0,19-1 7 0,-19 1-9 15,0 0 10-15,0 0-15 0,12-1 9 16,-12 1-22-16,0 0-50 0,0 0-48 0,0 0-74 16,0 0-64-16,0 0-58 0,0 0-46 15,0 0-75-15,0 0-106 0,-16-2-498 0,16 2-686 16</inkml:trace>
  <inkml:trace contextRef="#ctx0" brushRef="#br0" timeOffset="-124603.23">15290 4984 290 0,'0'0'390'0,"0"0"-70"15,0 0-39-15,0 0-54 0,0 0-23 0,0 0-19 16,5-12-13-16,-5 12-23 0,0 0-11 0,0 0-17 16,6-8-3-16,-6 8-13 0,0 0-10 15,0 0-8-15,6-11-10 0,-6 11-8 0,0 0-16 16,0 0-7-16,8-9-9 0,-8 9-5 0,0 0-13 15,6-8-4-15,-6 8-1 0,9-7-5 0,-9 7 1 16,12-8-4-16,-12 8-2 0,8-7 1 16,-8 7 2-16,11-8 0 0,-11 8-4 0,0 0 5 15,10-6-2-15,-10 6-3 0,0 0 1 0,0 0-2 16,0 0 2-16,8-7 4 0,-8 7 3 0,0 0 7 16,0 0 8-16,0 0 8 0,0 0 8 15,0 0 3-15,0 0 6 0,0 0 1 0,0 0-7 16,9-7-3-16,-9 7-2 0,0 0-9 15,0 0-3-15,0 0-7 0,0 0 2 0,0 0 2 16,-11 9 4-16,11-9 3 0,-12 12 4 0,4-2-9 16,1-1 2-16,-1 2-14 0,0 1 11 0,0-1-7 15,-1 1 2-15,3 2-6 0,-4-1 3 16,2 1-8-16,-1-2 8 0,1 2-14 0,0-2 10 16,2 0-10-16,-3-1 4 0,3 0-5 0,2-2 3 15,0-1-20-15,4-8-37 0,-8 15-34 0,8-15-35 16,-5 12-39-16,5-12-38 0,0 0-13 15,0 0-40-15,0 0-41 0,5 13-9 0,-5-13-40 16,0 0-352-16,0 0-257 0</inkml:trace>
  <inkml:trace contextRef="#ctx0" brushRef="#br0" timeOffset="-124272.09">15458 4956 94 0,'0'0'468'15,"6"-13"-137"-15,-6 13-49 0,4-11-57 0,-4 11-17 16,4-12-8-16,-4 12-25 0,5-14-24 16,-5 14-20-16,4-13-16 0,-4 13-12 0,6-13-22 15,-6 13-5-15,8-9-6 0,-8 9-3 0,0 0-1 16,2-10-4-16,-2 10-7 0,0 0-19 0,0 0 0 16,0 0-4-16,0 0 8 0,0 0 22 15,0 0 23-15,0 0 1 0,-6 10-4 0,2-1-3 16,-4 2-6-16,1 1 5 0,-1 4-9 0,-2-1-3 15,2 0-11-15,-5 4-4 0,1 0-15 0,1 0 0 16,-1 0-17-16,2 1 9 0,-3-2-16 16,3-2 4-16,2-1-7 0,-1 0 0 0,3-2-4 15,-2-1-25-15,2-2-42 0,-1 1-50 0,7-11-36 16,-6 15-27-16,6-15-30 0,0 0-13 16,-4 12-39-16,4-12-13 0,0 0-55 0,0 0-55 15,13-7-216-15,-13 7-156 0</inkml:trace>
  <inkml:trace contextRef="#ctx0" brushRef="#br0" timeOffset="-124041.39">15549 4922 346 0,'10'-10'435'0,"-10"10"-76"16,0 0-54-16,8-9-15 0,-8 9-12 0,0 0-29 16,0 0-34-16,0 0-31 0,0 0-31 0,9-8-30 15,-9 8-26-15,0 0-16 0,0 0 4 16,0 0 9-16,0 0-3 0,-4 12-2 0,4-12-9 15,-11 15-10-15,7-4-5 0,-2-1-15 0,0 0 2 16,2 4-14-16,-7-1-3 0,3-2-11 0,0 4 4 16,-1-1-14-16,1-1 4 0,-2 2-44 15,2-3-67-15,1 1-61 0,3-3-51 0,-4 1-22 16,4 0-51-16,4-11-48 0,-6 14-10 0,6-14-393 16,0 0-305-16</inkml:trace>
  <inkml:trace contextRef="#ctx0" brushRef="#br0" timeOffset="-123758.24">15654 4949 207 0,'0'0'534'0,"7"-6"-110"16,-7 6-75-16,0 0-18 0,0 0-24 0,10-9-25 16,-10 9-17-16,0 0-27 0,0 0-28 15,0 0-43-15,0 0-23 0,0 0-37 0,0 0-14 16,4-8-26-16,-4 8-11 0,0 0-16 0,0 0-5 15,0 0-17-15,0 0 7 0,0 0-9 16,0 0 1-16,-4 13-7 0,4-13 1 0,-8 16-1 16,1-6 3-16,3 0-10 0,0 2 7 0,-4 0-6 15,0 2 5-15,1-3-5 0,-1 2 5 0,0 1-5 16,2-1-30-16,-3-1-51 0,1-2-75 16,2 2-49-16,2-3-41 0,4-9-39 0,-9 16-24 15,9-16-14-15,0 0-444 0,0 0-350 16</inkml:trace>
  <inkml:trace contextRef="#ctx0" brushRef="#br0" timeOffset="-123520.93">15832 4837 301 0,'0'0'513'16,"6"-10"-131"-16,-6 10-71 0,0 0-65 0,9-8-13 15,-9 8-36-15,0 0-3 0,0 0-34 16,0 0-16-16,0 0-35 0,0 0-8 0,0 0-37 15,0 0 4-15,-5 16-13 0,5-16-10 0,-4 15-6 16,4-15-9-16,-6 18-1 0,2-8-6 0,0 2 5 16,-2 1-12-16,1-1 10 0,1 2-16 15,-4 0 10-15,4 1-14 0,-4-2 0 0,1 2 0 16,-1-2-1-16,2 1-75 0,0-2-48 0,0-1-58 16,1 0-64-16,5-11-41 0,-8 16-21 15,8-16-390-15,0 0-256 0</inkml:trace>
  <inkml:trace contextRef="#ctx0" brushRef="#br0" timeOffset="-123307.48">15958 4834 579 0,'11'-11'436'16,"-11"11"-82"-16,0 0-62 0,8-10-22 0,-8 10-43 15,0 0 7-15,0 0-35 0,0 0 3 0,0 0-47 16,0 0-9-16,0 0-29 0,-11 12-19 15,11-12-17-15,-16 16-18 0,10-7-13 0,-3 1-6 16,1-1-9-16,0 5-7 0,2-3-5 0,-7 2-8 16,5 0-32-16,2 1-79 0,-2 1-58 0,-3-1-65 15,3 0-77-15,0 0-63 0,-1 0-430 16,3-1-389-16</inkml:trace>
  <inkml:trace contextRef="#ctx0" brushRef="#br0" timeOffset="-122283.27">16372 4949 200 0,'0'0'201'0,"0"0"-26"0,0 0-65 0,0 0 5 16,0 0-37-16,0 0 24 0,0 0-16 15,0 0 31-15,0 0-29 0,0 0 3 0,-11-6 8 16,11 6 5-16,0 0 1 0,0 0 15 0,0 0-11 16,0 0 13-16,0 0 1 0,0 0-3 15,0 0 3-15,0 0-24 0,-8-4 15 0,8 4-22 16,0 0 5-16,0 0-23 0,0 0 4 0,0 0-26 16,0 0 7-16,0 0-33 0,0 0 10 0,0 0-19 15,0 0 6-15,0 0-13 0,0 0 10 16,0 0-17-16,8-5 15 0,-8 5-15 0,19-1-2 15,-19 1-2-15,27-4 3 0,-13 1 1 0,-1 2 0 16,5-2-2-16,-3 2 1 0,1-1-1 0,3-2 1 16,-3 3 2-16,3-3-3 0,0 1-2 15,-5 2-19-15,3-2-38 0,-3 2-43 0,-2-1-39 16,-12 2-50-16,15-2-77 0,-15 2-138 0,0 0-245 16,0 0-206-16</inkml:trace>
  <inkml:trace contextRef="#ctx0" brushRef="#br0" timeOffset="-122015.3">16467 4863 11 0,'0'0'404'0,"0"0"-116"16,0 0 1-16,0 0-29 0,0 0-40 0,0 0-40 15,-7-9-33-15,7 9-21 0,0 0-11 0,-16 2-19 16,16-2-3-16,-19 7-8 0,7-2-2 15,2 1-9-15,-5 0-4 0,3 1-11 0,3 0 10 16,-5 1-20-16,6-1 12 0,-3 1-20 0,3 0 5 16,0 0-22-16,0-2 10 0,8-6-18 15,-11 14 10-15,11-14-18 0,-8 14 17 0,8-14-16 16,0 0 13-16,4 15-15 0,-4-15 14 0,13 11-15 16,-3-7-4-16,2-2-76 0,3 3-88 0,-5-3-75 15,-10-2-78-15,25 2-406 0,-25-2-296 0</inkml:trace>
  <inkml:trace contextRef="#ctx0" brushRef="#br0" timeOffset="-121514.77">16880 4857 511 0,'0'0'501'0,"13"-5"-141"0,-13 5-69 16,0 0-70-16,10-5-31 0,-10 5-46 0,0 0-3 15,0 0-26-15,0 0-4 0,0 0-29 0,0 0 25 16,0 0 5-16,0 0 0 0,8 9-13 16,-8-9-12-16,-10 17-15 0,2-7-7 0,-5 1-20 15,3 1 1-15,2 1-16 0,-7 1 2 0,7-3-14 16,-5 1 2-16,7-1-12 0,-2-3-3 15,-2 1-13-15,10-9 8 0,-9 14-10 0,9-14 4 16,0 0-18-16,0 0 0 0,0 0-18 0,0 0 16 16,0 0-9-16,11-16 7 0,-3 6 10 0,0-2 1 15,0 1 3-15,3-1 7 0,-3-1 0 0,2-1-17 16,3-1 21-16,-5 3-14 0,2-2 17 16,-1-1-14-16,-1 3 19 0,2 0-14 0,-6 1 23 15,5 0-16-15,-5 4 16 0,-4 7-16 16,10-16 17-16,-10 16-16 0,0 0 27 0,4-12-14 15,-4 12 18-15,0 0-18 0,0 0 20 0,0 0-17 16,-12 12 11-16,12-12-3 0,-10 14-1 0,10-14-4 16,-5 19-2-16,5-19 0 0,-4 20-5 15,4-20 7-15,-4 19-6 0,4-19 9 0,4 21-12 16,-4-21 5-16,13 20-11 0,-9-12-1 0,6 0-63 16,-2-1-53-16,-1-2-100 0,-7-5-124 0,16 11-156 15,-16-11-248-15,8 4-328 0</inkml:trace>
  <inkml:trace contextRef="#ctx0" brushRef="#br0" timeOffset="-120433.95">16938 4758 157 0,'0'0'368'16,"-8"-9"-93"-16,8 9-4 0,0 0-45 0,-6-11-19 16,6 11-3-16,0 0-21 0,0 0-5 15,-5-12-38-15,5 12-7 0,0 0-32 0,0 0 2 16,0 0-41-16,0 0 5 0,-4-12-34 0,4 12 9 16,0 0-17-16,0 0 18 0,0 0-10 0,0 0 33 15,9 10 8-15,-9-10 32 0,0 18-8 16,0-18 23-16,0 23-4 0,-5-7-10 0,1-1-16 15,0 3-8-15,-4 1-22 0,2 2-5 0,-7 3-17 16,3 0 4-16,-2-2-17 0,-1 2 2 0,3-4-11 16,-3-1 2-16,3 0-9 0,2-4 0 15,-1 0-4-15,3-3 6 0,2 0-6 0,0-3 8 16,4-9-6-16,-10 17 23 0,10-17-9 16,0 0 4-16,0 0-14 0,0 0 3 0,0 0-8 15,0 0 9-15,22-7-13 0,-15-2-2 0,5-3 9 16,-2-1-7-16,7-2 6 0,-3-2-11 0,3-1 7 15,-3-2-8-15,9-2 8 0,-6 1-1 0,1-1 0 16,-3 4 1-16,1 1-4 0,-1-1 2 16,-7 7 6-16,2 0 15 0,-1-1 3 0,-1 4 2 15,-4 1-3-15,-4 7-1 0,6-12-9 0,-6 12-1 16,0 0-6-16,0 0 2 0,0 0 1 16,-14 5-7-16,5 1 5 0,-1 2-7 0,6 0 5 15,-4 4-8-15,4-1 15 0,-5 3-1 0,3 0 2 16,6 0-4-16,-4 1 8 0,0 0 3 0,4 0 2 15,4 0-2-15,-4 0-3 0,8-3-1 16,-4 2 3-16,7-1-5 0,1-2-27 0,3-1-80 16,-1-1-72-16,3-2-76 0,1-1-105 0,-1 0-138 15,1-5-581-15,-3 3-713 0</inkml:trace>
  <inkml:trace contextRef="#ctx0" brushRef="#br0" timeOffset="-118715.7">17688 5754 311 0,'0'0'638'0,"0"0"-150"15,4-10-126-15,-4 10-56 0,0 0-76 0,0 0 13 16,0 0 26-16,-4 14 1 0,-2-2 12 16,-2 2-5-16,0 1-35 0,-3 5-35 0,3 3-22 15,-4-1-21-15,-3 6-24 0,1 2-27 0,1-2-25 16,-1 2-19-16,1 2-9 0,1-1-9 16,2-2-18-16,1-2-72 0,1-3-88 0,2 1-57 15,2-2-48-15,0-1-76 0,0-3-64 0,-1 0-91 16,1-3-60-16,2 0-347 0,-2-4-500 0</inkml:trace>
  <inkml:trace contextRef="#ctx0" brushRef="#br0" timeOffset="-118479.29">17306 5938 494 0,'0'-24'456'0,"4"3"-102"0,0-2-64 16,7-1-47-16,1-3-27 0,11 3-21 0,4-5-10 15,4 5-18-15,6-1-19 0,2 5-16 0,2 1-19 16,-1 4-16-16,5 2-16 0,-8 3-14 0,3 5-11 16,-3 2-5-16,-2 0-8 0,-4 5-10 0,-4 0 2 15,0 1 5-15,-5 1 20 0,-3 2 35 16,-2 2 50-16,-7 1 4 0,-6 1-2 0,0 3-19 16,-8 2-23-16,0 1-21 0,-11 1-15 0,3 2-19 15,-11 4-3-15,5-4-11 0,-5 0-33 16,0-2-59-16,3-2-53 0,5-1-62 0,3-4-71 15,1 0-74-15,3-2-68 0,8-8-79 0,0 0-435 16,0 0-537-16</inkml:trace>
  <inkml:trace contextRef="#ctx0" brushRef="#br0" timeOffset="-118263.75">18282 5659 318 0,'4'-11'703'0,"-4"11"-164"0,-4-12-102 16,4 12-67-16,-19-7-16 0,5 7-26 0,-3 4-6 15,-2 1-1-15,-7 5-17 0,-1 2-51 16,0 6-30-16,-8 5-39 0,6 4-30 0,2 4-25 16,0 3-26-16,10 0-19 0,3-3-6 0,2 3-22 15,7-3 2-15,3 0-20 0,9 1 0 16,1 3-11-16,6 3-5 0,7 0-72 0,2-5-96 16,8-1-81-16,2-4-65 0,2-1-66 0,4-2-89 15,-2-6-144-15,-1-2-455 0,1-7-700 16</inkml:trace>
  <inkml:trace contextRef="#ctx0" brushRef="#br0" timeOffset="-117779.97">18482 6003 171 0,'-8'-15'534'16,"8"15"-116"-16,-8-15-71 0,8 15-40 15,-5-13-57-15,5 13-11 0,5-18-36 0,-5 18-12 16,12-19-28-16,-4 10-11 0,3 1-32 0,-3-2-16 16,6 5-12-16,-5-1-16 0,5 2-17 15,-2 2-3-15,-12 2-14 0,23 2 8 0,-23-2 7 16,15 8 13-16,-15-8 15 0,12 17-10 0,-12-17 9 15,0 21-23-15,0-6 3 0,-4-1-21 16,-4 2-2-16,-3 0-14 0,3 3 4 0,-2-4-17 16,1 1 7-16,-3-1-11 0,6-3 7 0,-2 0-13 15,3-2 3-15,-3 1-9 0,8-11 6 16,-6 11-14-16,6-11-6 0,0 0-25 0,0 0 11 16,10-7-3-16,-1-2 16 0,-1-1-8 0,-2-2 15 15,6-2-7-15,1-5 4 0,-3 0-1 0,5 0 5 16,-7-1 6-16,4 3 21 0,-1 2 38 0,-7 1 47 15,4 1 45-15,-4 0 21 0,2 3-3 16,-6 10-13-16,9-17-35 0,-9 17-25 0,0 0-21 16,0-12-21-16,0 12-10 0,0 0-15 0,0 0-8 15,0 0-50-15,0 0-80 0,0 18-77 16,0-18-53-16,8 19-51 0,-4-10-46 0,6 3-74 16,-1-1-47-16,5-1-65 0,-6-1-314 0,7 0-458 15</inkml:trace>
  <inkml:trace contextRef="#ctx0" brushRef="#br0" timeOffset="-117580.2">18838 6019 99 0,'0'0'694'0,"0"0"-172"0,8 5-73 0,-8-5-59 16,0 0-50-16,0 0-23 0,0 0-49 15,0 0-24-15,0 0-50 0,0 0-35 0,0 0-45 16,0 0-14-16,0 0-29 0,4 13 32 0,-4-13 2 16,-4 16 7-16,4-16-9 0,0 19-14 15,0-19-20-15,-4 22-9 0,4-22-11 0,0 23-9 16,0-23-9-16,4 20 2 0,-4-20-2 0,6 19-8 15,-6-19-44-15,13 15-83 0,-13-15-77 0,14 12-91 16,-14-12-75-16,21 0-132 0,-21 0-122 0,18-8-277 16,-7 3-508-16</inkml:trace>
  <inkml:trace contextRef="#ctx0" brushRef="#br0" timeOffset="-117362.64">19243 5728 607 0,'16'-3'507'16,"-1"3"-52"-16,1 0-20 0,-1 5-47 0,-1 1-11 16,3 1-24-16,-7 1 14 0,3 3-9 0,-1 1-33 15,-2-1-28-15,-1 3-34 0,-3 1-39 0,-2 0-23 16,0 2-52-16,-4 1-8 0,-4 1-47 16,4 2 5-16,-10 1-41 0,1 2-85 0,-9 2-96 15,1 3-100-15,-10 3-85 0,5-1-76 0,-9 0-77 16,-3-1-130-16,-1-1-540 0,4-1-779 15</inkml:trace>
  <inkml:trace contextRef="#ctx0" brushRef="#br0" timeOffset="-108044.27">15820 4917 259 0,'-9'8'183'0,"9"-8"-10"16,0 0-56-16,0 0 12 0,-6 9-42 16,6-9 13-16,-8 11-42 0,8-11 22 0,-12 18-35 15,5-7-1-15,3 2 31 0,-6 1-35 0,2 2 20 16,-1-1-34-16,-3 3 18 0,2 1-27 0,-1 0 25 15,3-2-30-15,0 1 23 0,-3-3-31 0,3 0 27 16,4 0-30-16,-4-1 28 0,2 0-36 16,-1-1 28-16,5-2-21 0,-2 0 17 0,4-11-25 15,-8 18 29-15,8-18-23 0,-4 15 15 0,4-15-74 16,0 0-48-16,0 0-139 0,-2 14-170 16,2-14 48-16</inkml:trace>
  <inkml:trace contextRef="#ctx0" brushRef="#br0" timeOffset="-107677.54">16012 4837 247 0,'0'0'323'0,"4"-12"-99"0,-4 12-13 0,0 0-42 16,2-12 0-16,-2 12-25 0,0 0-14 0,0 0-26 15,0 0-8-15,4-11-48 0,-4 11 9 16,0 0-24-16,0 0 18 0,0 0-29 0,-6 11 16 16,6-11-18-16,-8 17-2 0,0-6-5 0,1 1 6 15,3-1 0-15,-4 3 0 0,2 1-22 16,-3-1 19-16,1 1-23 0,4 1 21 0,-6-1-9 15,6-1 10-15,-5 1-5 0,1 0-1 0,0-1-5 16,2-2 2-16,1 1 6 0,-5-1-2 16,4 0-5-16,0 1 0 0,2-3-4 0,-5 1-42 15,5-3-53-15,4-8-38 0,-10 19-79 0,10-19-66 16,-11 13-199-16,11-13-29 0</inkml:trace>
  <inkml:trace contextRef="#ctx0" brushRef="#br0" timeOffset="-65397.3">4818 8612 104 0,'0'0'401'15,"0"0"-65"-15,0 0-57 0,0 0-34 0,-14-1-22 16,14 1-19-16,0 0 3 0,0 0-31 0,0 0 20 16,0 0-16-16,0 0 15 0,0 0-29 0,-14-2-20 15,14 2-29-15,0 0-22 0,0 0-21 16,0 0-12-16,0 0-13 0,-5-12-9 0,5 12-2 15,0 0 0-15,0 0 10 0,0 0 8 16,0 0 9-16,0 0 2 0,0 0 3 0,-6-9-8 16,6 9-14-16,0 0-6 0,0 0-8 0,0 0-6 15,0 0-6-15,0 0-7 0,0 0 0 0,0 0-11 16,0 0-41-16,-12-3-48 0,12 3-74 0,0 0-56 16,0 0-38-16,0 0-65 0,0 0-69 15,-4 12-457-15,4-12-465 0</inkml:trace>
  <inkml:trace contextRef="#ctx0" brushRef="#br0" timeOffset="-43336.89">8938 12354 262 0,'0'0'454'0,"0"0"-82"15,6 6-59-15,-6-6-11 0,0 0-33 0,13-6-11 16,-13 6-35-16,0 0-7 0,0 0-37 15,0 0-11-15,10-4-37 0,-10 4-5 0,0 0-14 16,0 0 2-16,6 9 33 0,-6-9 35 0,5 23 15 16,-5-7-14-16,0 3-30 0,0-1-21 0,0 6 4 15,0-1-4-15,-3 7 2 0,1 0-18 16,-2 0-3-16,2 1-32 0,-2-2-3 0,2 0-31 16,0 2 3-16,-2-4-25 0,2 2 10 0,0-5-18 15,0 1 2-15,2-2-10 0,0-3-2 0,0-1-77 16,0 0-75-16,0-3-47 0,2-3-53 0,-2 1-34 15,2 0-33-15,-2-14-12 0,2 19-12 16,-2-19-47-16,0 0-77 0,0 0-400 0,0 0-486 16</inkml:trace>
  <inkml:trace contextRef="#ctx0" brushRef="#br0" timeOffset="-43035.63">8705 12466 86 0,'-7'-7'706'0,"7"7"-177"15,-10-12-133-15,10 12-64 0,-8-15-96 0,8 15-35 16,0-12-16-16,6 2 19 0,4-2-19 16,5-2 9-16,8-4-27 0,6-1-7 0,6-3-36 15,6 3-2-15,0 2-32 0,3 3-7 0,1-1-29 16,-8 8 7-16,-1-2-26 0,-5 5 7 16,-2 1-20-16,-3 2 19 0,-3-1-6 0,-4 2 27 15,-1 0 15-15,-1 0 36 0,-3 2 53 0,-1 2 23 16,-3 4 32-16,-4-2 0 0,-6-6-2 15,4 24 4-15,-10-12 11 0,-2 8-67 0,-7 1 1 16,-3 2-34-16,-5-2-23 0,0 2-27 0,-1-4-17 16,1 1-40-16,0-6-110 0,2 1-128 0,9-3-172 15,-2-1-125-15,3-4 7 0,11-7-54 0,-10 11-30 16,10-11-31-16,0 0-430 0,21-2-699 16</inkml:trace>
  <inkml:trace contextRef="#ctx0" brushRef="#br0" timeOffset="-42801.11">9651 12150 680 0,'11'-13'708'0,"-7"1"-147"0,-4 12-74 0,2-18-53 15,-2 18-1-15,-6-15-20 0,6 15-9 0,-19-4-38 16,19 4-15-16,-29 3-43 0,13 2-43 16,-7 8-40-16,-2 1 13 0,0 5-37 0,-4 8-42 15,0 6-36-15,3 1-28 0,5 8-45 0,0 1 28 16,7 3-23-16,3 4-11 0,7-8-10 0,4 1-4 15,4 1-12-15,7 1 1 0,3 1-7 16,3-7 3-16,5 0-9 0,3-6 1 0,4-3-55 16,4-2-104-16,4-6-167 0,1-5-163 0,3-3 27 15,2-2-63-15,-3-8-79 0,3-4-752 0,1-4-1010 16</inkml:trace>
  <inkml:trace contextRef="#ctx0" brushRef="#br0" timeOffset="-41636.66">9999 12333 173 0,'-9'-8'562'0,"1"1"-158"16,0-1-61-16,2-3-47 0,-3-1-12 15,3-2-49-15,0 0 5 0,2-1-27 0,0 3-9 16,0 0-48-16,-1-2-19 0,5 14-45 0,-4-20-7 16,4 20-39-16,-2-15 4 0,2 15-24 15,0 0 8-15,0 0-17 0,0 0 8 0,11 1-19 16,-5 10 16-16,0-3-18 0,0 7 12 0,0-1-14 16,1 0 12-16,-1 1-14 0,0 0 14 15,2 1-17-15,1-1 15 0,-1-2 1 0,0 0-14 16,2 2 14-16,1-4-15 0,-1 1 18 0,0-5-16 15,3-2 17-15,-3 3 5 0,0-5 4 0,-10-3 36 16,23 0 17-16,-12-4 21 0,-1-3 24 0,0 0 25 16,-2-2 35-16,1 1 37 0,-3-1-9 15,-6 9 24-15,10-18-1 0,-10 18-1 0,9-14 74 16,-9 14-24-16,6-9-57 0,-6 9-48 0,0 0-45 16,6-10-35-16,-6 10-27 0,0 0-19 0,0 0-17 15,0 0-14-15,0 0-9 0,0 0 7 16,0 0-2-16,0 0-5 0,8 8 4 0,-8-8 2 15,0 0 5-15,0 15-16 0,0-15 27 0,0 0-28 16,-2 19 32-16,2-19-26 0,-2 11 31 16,2-11-28-16,-4 14 16 0,4-14-11 0,-2 12 18 15,2-12-19-15,0 0-3 0,-4 12-158 0,4-12-119 16,0 0-156-16,0 0-175 0,0 0 4 16,0 0 47-16,0 0-30 0,0 0-44 0,0 0-6 0,0 0-361 15,6 8-637-15</inkml:trace>
  <inkml:trace contextRef="#ctx0" brushRef="#br0" timeOffset="-38513.52">10203 12392 257 0,'0'0'190'0,"0"0"-33"0,-4-14-29 15,4 14-6-15,0 0 1 0,0 0-12 16,0 0 10-16,-2-14 8 0,2 14 13 0,0 0 2 16,0 0 14-16,0 0 16 0,0 0-10 0,-4-10 5 15,4 10-22-15,0 0-3 0,0 0-30 0,0 0-4 16,0 0-37-16,0 0-3 0,0 0-29 0,0 0 2 15,0 0-25-15,0 0 4 0,0 0-17 16,0 0 7-16,-6 10-3 0,6-10 25 0,-2 21-18 16,2-21 19-16,-2 27-6 0,0-14 40 0,0 2-7 15,-3 2 8-15,1 0-5 0,0 2 4 0,-2-3-1 16,-2 3-7-16,-1 2-6 0,-1 2-8 16,-2-2-5-16,-1-1-9 0,-1 2 14 0,1-3-8 15,-1-1 14-15,-1 0 13 0,5-6 26 0,0 1 47 16,-1-2 42-16,3-3 19 0,0 1 17 0,8-9-7 15,-15 14-15-15,15-14-31 0,-8 5-29 0,8-5-37 16,0 0 15-16,-8-9-43 0,8 9-3 0,2-19-24 16,0 4-2-16,4 2-23 0,-2-1 9 15,5-2-20-15,-3 1 9 0,2 0-34 0,2 1-26 16,-1 1-82-16,1-2-70 0,0 4-6 0,1-3-51 16,-1 2-50-16,2 3-68 0,-1 0-32 0,1-1-49 15,1 2-105-15,-3 1-433 0,0 2-645 0</inkml:trace>
  <inkml:trace contextRef="#ctx0" brushRef="#br0" timeOffset="-36938.9">10546 12195 343 0,'-4'-12'409'0,"4"12"-63"16,-4-12-56-16,4 12-17 0,0 0-35 15,-4-16 0-15,4 16-28 0,0 0 15 0,-2-18-10 16,2 18 12-16,0 0-41 0,0 0-14 0,-2-14-47 15,2 14-12-15,0 0-46 0,0 0 11 16,0 0 32-16,16-2 41 0,-1 6-29 0,-1 5-3 16,7 2-13-16,2 6 8 0,2 5 9 0,-1 0 28 15,3 6 1-15,2 4 12 0,-6 1 19 16,2-1 11-16,-5 3 3 0,-3-5 51 0,-3 1-14 16,-3 3-18-16,-1-2-21 0,-4 1-29 0,-2-1-26 15,-4-1-13-15,-2 3-35 0,-2 0-5 0,-6 1-14 16,-2 2-12-16,-7 1 8 0,-2-3-33 15,-4-1-9-15,-1-1-5 0,-3-4-20 0,-2 0-45 16,2-6-44-16,4-6-81 0,2 2-88 0,2-5-131 16,3-5-134-16,1 1 31 0,1-1 34 0,3-5-55 0,3 1 0 15,10-5-183-15,-16-2-347 0,16 2-690 16</inkml:trace>
  <inkml:trace contextRef="#ctx0" brushRef="#br0" timeOffset="-36722.7">11386 12505 1177 0,'14'-5'1031'16,"-3"2"-271"-16,-11 3-139 0,18-7-136 0,-18 7-99 16,17-6-68-16,-17 6-10 0,14-6-65 0,-14 6-20 15,17-8-48-15,-5 1 41 0,3-2-77 0,1 2 5 16,3-5-56-16,-1 4-149 0,5 0-182 15,-6 1-151-15,-1 0 9 0,3 2-95 0,-5 3-56 16,-14 2-40-16,25 2-576 0,-17 6-795 0</inkml:trace>
  <inkml:trace contextRef="#ctx0" brushRef="#br0" timeOffset="-36604.83">11630 12648 242 0,'-7'16'710'0,"3"-4"-149"16,0 0-106-16,4-12-106 0,-6 18-71 15,6-18 10-15,0 15-2 0,0-15-20 0,10 13-33 16,-10-13-41-16,25 3-29 0,-6-6-49 0,1 3-54 15,5-8-153-15,4 3-157 0,6-3-158 0,2-2-678 16,7-1-734-16</inkml:trace>
  <inkml:trace contextRef="#ctx0" brushRef="#br0" timeOffset="-29246.89">10340 12676 60 0,'0'0'383'0,"0"0"-123"0,0 0 12 0,0 0-78 15,-4-12 31-15,4 12-20 0,0 0-14 0,0 0-6 16,0 0-16-16,0 0-11 0,0 0-7 16,0 0-1-16,0 0-3 0,0 0-7 0,0 0-10 15,0 0-9-15,0 0-18 0,4-10-13 0,-4 10-16 16,0 0-14-16,6-8-13 0,-6 8-11 0,8-9-7 15,-8 9-8-15,0 0-6 0,8-10-2 16,-8 10-3-16,0 0-7 0,0 0-5 0,0 0 1 16,0 0-3-16,0 0 5 0,0 0-1 0,0 0 4 15,9 17 1-15,-9-17 0 0,-4 24 2 16,-1-8-1-16,1 0-2 0,-2 2 3 0,2-2-6 16,0 1-1-16,0-3-1 0,0-1-2 15,-1-1-2-15,5-12-3 0,-2 23 1 0,2-23-1 16,2 19 5-16,-2-19-1 0,7 16 1 0,-7-16 4 15,10 14-2-15,-10-14 4 0,10 11-5 0,-10-11 7 16,9 10 34-16,-9-10 112 0,0 0 61 16,6 11 55-16,-6-11 10 0,-4 11-38 0,-5-1-30 15,-3 0-43-15,-7 1-31 0,-5 4-24 0,-3 1-21 16,-2 1-16-16,0-1-19 0,2-3 3 0,6 0-12 16,3-4-94-16,3-1-147 0,1 0-109 15,1 0-90-15,5-5-141 0,8-3 11 0,-10 11-64 16,10-11-408-16,0 0-648 0</inkml:trace>
  <inkml:trace contextRef="#ctx0" brushRef="#br0" timeOffset="10109.34">15644 11475 620 0,'0'0'447'0,"-10"-3"-116"16,10 3-65-16,0 0-59 0,-13-7-46 0,13 7-65 16,0 0-50-16,-8-5-46 0,8 5-42 0,0 0-101 15,0 0-56-15,-6-11-364 0,6 11-124 16</inkml:trace>
  <inkml:trace contextRef="#ctx0" brushRef="#br0" timeOffset="18977.8">8277 10965 296 0,'0'0'458'16,"0"0"-68"-16,0 0-70 0,0 0-43 0,0-13-34 16,0 13-24-16,0 0-39 0,-6-14 15 0,6 14-26 15,-9-13-8-15,9 13-16 0,-10-13-7 16,10 13-13-16,-15-13-14 0,7 7 0 0,-2 0-6 0,0 0 7 15,-1-1 6-15,-3 3 3 0,-1-4-4 16,1 1-5-16,-1 1-5 0,-3 0-3 0,-1-2-8 16,-4 3-12-16,-1-5 15 0,-3 4-8 0,-6 0 6 15,-5-2-4-15,-3 2-2 0,-6 1 3 16,-5 0 0-16,0 2 6 0,-2 3-3 0,-3 3-4 16,-1 2 0-16,0 3 27 0,0 2-2 0,-21 7-5 15,15 2 33-15,-6 4-40 0,12 0 26 16,11 2-54-16,-13 12 18 0,16-3-46 0,9 0 29 15,4 6-31-15,6 6 33 0,5 3-36 0,5 4 21 16,7 3-33-16,6 5 0 0,8-2 19 16,13 19-38-16,10-5 22 0,8-8-29 0,12-5 25 15,11-11-27-15,6-5 28 0,11-13-6 0,10-5 3 16,2-10-22-16,2-6 19 0,6-13-28 0,2-7 31 16,2-11-25-16,1-9 13 0,-5-8-2 0,-2-5-6 15,-6-4 16-15,-9-6 20 0,-9 1 35 16,-9-3 15-16,-13-2 16 0,-7-3-5 0,-16 7-15 15,-9 7-12-15,-7-2-10 0,-8 8-32 0,-6-2 14 16,-8-2-30-16,-7 1-2 0,-8 4-20 16,-6 5 0-16,-6 1-63 0,-19-5-78 0,6 9-104 15,5 9-95-15,-3 3-99 0,-1 1-117 16,1 4-71-16,0 3 140 0,5 2 27 0,6 1-35 16,1 1-55-16,7 2-88 0,0 1-346 0,9 0-642 15</inkml:trace>
  <inkml:trace contextRef="#ctx0" brushRef="#br0" timeOffset="26769.04">8446 6110 11 0,'0'0'-5'0,"0"0"2"16</inkml:trace>
  <inkml:trace contextRef="#ctx0" brushRef="#br0" timeOffset="56832.24">4477 9208 228 0,'0'0'190'15,"0"0"-13"-15,0 0-59 0,0 0 1 0,0 0-40 16,0 0 5-16,0 0-68 0,0 0-52 0,0 0-271 16,0 0 179-16</inkml:trace>
  <inkml:trace contextRef="#ctx0" brushRef="#br0" timeOffset="57437.85">4428 9096 153 0,'0'0'550'0,"0"0"-108"16,4-14-79-16,-4 14-24 0,0 0-36 0,0 0-36 15,4-12-27-15,-4 12-28 0,0 0-35 16,0 0-39-16,0 0-22 0,0 0-25 0,2-10-21 0,-2 10-17 15,0 0-10-15,0 0-8 0,0 0-4 16,0 0-5-16,0 0-5 0,13 9-5 0,-13-9-1 16,10 9-3-16,-10-9 0 0,12 9 1 15,-12-9 0-15,17 7-3 0,-17-7 4 0,20 3-2 16,-20-3-1-16,21 3 5 0,-21-3 21 0,19 0 19 16,-19 0 36-16,16-6 1 0,-16 6 8 15,15-12 0-15,-9 4 11 0,0-3 4 0,-2-1 7 16,0 2 12-16,1-2 6 0,-3-1-17 0,-2 13 7 15,4-20-21-15,-4 20-2 0,4-17-21 0,-4 17-34 16,2-12-7-16,-2 12-32 0,0 0 2 16,0 0-17-16,0 0 9 0,0 0-11 0,0 0 10 15,10 8-9-15,-10-8 11 0,4 25-12 0,-2-12 17 16,1 2 2-16,-3 0 39 0,0 0 3 0,0-1 31 16,0 1-24-16,0-1 29 0,0 1-28 15,-3-1 36-15,1-1-40 0,0-1 25 0,-2-1-48 16,4-11 32-16,-4 23-44 0,4-23 24 0,-8 16-36 15,8-16 18-15,-8 17-119 0,8-17-104 16,-7 8-133-16,7-8-65 0,0 0 41 0,-12 7-44 16,12-7-5-16,0 0-4 0,0 0-31 15,0 0 14-15,0 0-6 0,0 0 37 0,-12-3-369 16,12 3-341-16</inkml:trace>
  <inkml:trace contextRef="#ctx0" brushRef="#br0" timeOffset="57699.71">4632 9197 312 0,'0'0'283'0,"17"-8"-17"16,-17 8 0-16,16-9-3 0,-16 9 5 0,17-7 27 15,-17 7-25-15,17-8-6 0,-17 8-18 0,16-6-20 16,-16 6-29-16,0 0-31 0,15-2-17 0,-15 2-18 16,0 0 18-16,0 0-4 0,14 5-6 15,-14-5-22-15,0 0-16 0,10 11-14 0,-10-11-21 16,9 8-9-16,-9-8-7 0,10 14-14 0,-10-14-1 16,10 13-2-16,-10-13 10 0,13 14 4 0,-13-14 15 15,12 12 25-15,-12-12 50 0,10 12 27 16,-10-12 84-16,5 15 63 0,-5-15 195 0,0 18 10 15,0-18-49-15,-9 21-58 0,1-11-73 0,0 2-95 16,0-4-241-16,-1 4 0 0,1-4 0 0,0-1 0 16,8-7 0-16,-11 12-64 0,11-12-683 15,-6 7-185-15,6-7-112 0,0 0 68 0,0 0-427 16,0 0-1082-16</inkml:trace>
  <inkml:trace contextRef="#ctx0" brushRef="#br1" timeOffset="68454.61">2954 10343 485 0,'-10'-6'433'0,"1"-1"-59"0,9 7-43 16,-16-12-45-16,16 12-39 0,-11-7-62 0,11 7-37 15,0 0-1-15,0 0 41 0,0 0 5 0,0 0-10 16,0 0-9-16,17-6-13 0,-3 9-2 16,3 3-1-16,6 2-22 0,-1 0 15 0,7 4-16 15,0 0-4-15,2 4-4 0,0 2-6 0,4 1-7 16,1 3-27-16,-1 1-1 0,-2 0-26 15,2 2-4-15,-2-3-18 0,0 4-6 0,0-4-3 16,-2 1-4-16,-4-2-7 0,0-2 4 0,-2 2-32 16,0-4-120-16,-3 1-87 0,-3-3-68 0,0-2-70 15,-5-1-31-15,-2-3-48 0,1-1-68 16,-3-3-404-16,-10-5-549 0</inkml:trace>
  <inkml:trace contextRef="#ctx0" brushRef="#br1" timeOffset="68676.89">3655 10213 157 0,'-7'-25'787'0,"-1"2"-149"16,4 5-93-16,-2 2-99 0,-2 2-73 0,1 2-46 15,1 4-55-15,-4 1-30 0,10 7-20 0,-25 5 0 16,6 5 28-16,-3 12 11 0,-5 9-22 0,-2 5-23 16,2 4-44-16,-12 19-18 0,-1 2-35 0,1 3 4 15,0-2-5-15,2 4-45 0,0-3 19 16,-1-1-22-16,1-2 4 0,6-10-30 0,6-8 1 15,0 0-26-15,1-1-102 0,3-2-188 0,2-4-138 16,5-4-1-16,2 1-108 0,1-8 12 16,3-2-109-16,2-1-485 0,0-1-748 0</inkml:trace>
  <inkml:trace contextRef="#ctx0" brushRef="#br1" timeOffset="69193.2">781 11156 312 0,'-10'-15'428'0,"2"3"-46"0,-1-1 0 0,1 0-37 0,0 1-18 16,2 4-52-16,2-3-59 0,4 11-51 15,-11-15-37-15,11 15-27 0,0 0 12 0,15-7 19 16,-1 12 25-16,9 4 0 0,8 5 9 0,10 7-13 16,5 4-25-16,16 9-24 0,-2 2-45 15,-11-6 21-15,-5-2-43 0,-1-2 30 0,-1 1-46 16,-1-2 34-16,-2-1-40 0,2 2 3 0,-3-1-8 15,-1-4 6-15,-2-1 2 0,-4-2-5 16,-2-2-23-16,-2-1-87 0,0-3-54 0,-2-4-52 16,-3 0-46-16,-1-4-41 0,0-4-75 15,-1-4-22-15,-3-4-56 0,1-3-310 0,-3-2-339 16</inkml:trace>
  <inkml:trace contextRef="#ctx0" brushRef="#br1" timeOffset="69380.39">1687 10932 116 0,'-8'-37'548'0,"-1"4"-39"15,3 6-83-15,0 6-54 0,0 4-84 0,-1 2-58 0,-1 6-26 16,8 9 7-16,-18 5 28 0,3 12 44 16,-4 11 11-16,-3 13 27 0,-1 7-72 15,-8 23-10-15,2-1-58 0,0 1-11 0,4 0-53 16,-2 1-1-16,1 1-35 0,5-13 0 16,-4 12-24-16,4-15 4 0,3-8-28 0,-1-1 11 15,1 1-58-15,1-6-126 0,1 1-131 0,3-5-70 0,1-5-120 16,3-4-69-16,1-7-18 0,0-7-442 15,2-1-645-15</inkml:trace>
  <inkml:trace contextRef="#ctx0" brushRef="#br1" timeOffset="70009.95">583 9254 24 0,'4'-24'451'0,"-2"14"-164"16,2-2 0-16,0 3-99 0,5-1 24 0,-1 2-74 15,2 3 32-15,3 2-62 0,3 3 48 16,3 4-46-16,4 3 27 0,8 7-35 0,8 8 17 15,2 2-24-15,17 14-10 0,0 3-16 0,-2 1-7 16,-9-6-10-16,-7-7-6 0,-1 0-5 16,-2-1-3-16,0-2 2 0,0-3-11 0,-1-2 5 15,-5-3-10-15,-2-7 8 0,-5 1-18 0,1-5-35 16,-2-2-79-16,-2-4-21 0,-1-4-86 16,-3-5 2-16,1-6-38 0,-3-2-6 0,-3-6 8 15,-3-2 34-15,-1-3 35 0,-6-6 34 0,0-7 28 16,-4-2 57-16,-2-10 41 0,-5 2 49 0,1 1 32 15,-4 3 35-15,-3 4 40 0,3 8 7 16,-3 3 58-16,-1 3-58 0,-1 5 6 0,3 5-31 16,-1 5-27-16,-1 5-20 0,-3 8 11 0,-3 6 23 15,-7 10 15-15,-2 13 22 0,-2 10 2 0,-11 23 6 16,1 10-14-16,1 7-12 0,1 2-25 16,2 6-20-16,-1 2-22 0,5 3 5 0,0-1-20 15,6 0 4-15,2-3-47 0,5-4-128 16,5-3-142-16,7-16-78 0,4-8-123 0,1-3-387 0,3 2-473 15</inkml:trace>
  <inkml:trace contextRef="#ctx0" brushRef="#br1" timeOffset="80407.03">11386 12485 473 0,'0'0'408'0,"0"0"-68"0,0 0-57 0,0 0-23 15,0 0-28-15,-15 0 0 0,15 0-32 0,0 0-4 16,0 0-28-16,0 0-2 0,0 0-35 16,0 0-2-16,0 0-34 0,0 0 3 0,0 0-27 15,0 0 24-15,0 0 4 0,0 0 34 0,0 0 30 16,13-1 19-16,-3-3 8 0,4 1 5 0,-1 0-13 15,3-1-13-15,1 0-19 0,-1-1-8 16,3 1-9-16,0-2-7 0,-1 2-12 0,1-3-9 16,-1 2 21-16,1 1-9 0,0-2-16 0,-3 0-14 15,3 0-9-15,-3 3-8 0,1-2-3 0,-3-2-16 16,3 5-8-16,-5-2-6 0,3-2-5 16,-5 4-8-16,3-3-10 0,-13 5 3 0,18-6-4 15,-18 6 0-15,15-3-3 0,-15 3-9 0,0 0-23 16,14-6-48-16,-14 6-66 0,0 0-107 15,0 0-124-15,12-2 25 0,-12 2-71 0,0 0-66 16,0 0-60-16,0 0-139 0,0 0-349 0,-4 17-678 16</inkml:trace>
  <inkml:trace contextRef="#ctx0" brushRef="#br1" timeOffset="80714.5">11541 12825 184 0,'0'0'850'0,"-11"11"-223"16,11-11-103-16,0 0-110 0,-8 7-41 0,8-7-32 15,0 0-11-15,0 0-15 0,0 0-33 0,0 0-14 16,0 0-15-16,0 0-33 0,19-6-27 0,-7 2-27 16,3-1-14-16,-1 1-22 0,5-2 10 0,-3 1-5 15,5-2-10-15,-3 2 4 0,5-2-21 16,0 0-12-16,0 0 1 0,-5 1-9 0,1 0-20 15,0 3-7-15,-3-3-13 0,1 2-6 0,-3 0-11 16,-2 1-2-16,1 0-4 0,-13 3-2 0,21-7-4 16,-21 7 2-16,14-4-1 0,-14 4-6 15,12-2-37-15,-12 2-52 0,0 0-90 0,13-6-109 0,-13 6-163 16,0 0-43-16,0 0 4 0,0 0-73 16,0 0-130-16,0 0-521 0,0 0-843 0</inkml:trace>
  <inkml:trace contextRef="#ctx0" brushRef="#br1" timeOffset="93348.75">15940 12260 7 0,'0'0'319'15,"0"0"-40"-15,0 0-69 0,-13 4 19 0,13-4-23 16,0 0-15-16,0 0-9 0,0 0-5 0,0 0-12 16,0 0-8-16,-14 0-23 0,14 0-14 15,0 0-13-15,0 0-19 0,0 0-17 0,0 0-21 16,0 0-14-16,0 0-12 0,0 0-4 0,0 0 6 16,0 14 6-16,0-14 22 0,10 17-1 15,-2-10 33-15,1 5-4 0,-3-1 5 0,2 0-15 16,0 1 3-16,3-1-23 0,1 0 7 0,-6-2-23 15,5 1 9-15,-1-1-22 0,0 1 12 0,3-1-20 16,-5-2 17-16,0-3-19 0,3 3 17 0,-1-4-14 16,-10-3 14-16,21 5-17 0,-21-5 12 0,22-3-14 15,-22 3 24-15,19-5 5 0,-11-2-5 0,-2-1 44 16,1 1 4-16,-1-1 36 0,2-3 6 16,-8 11 16-16,6-23 42 0,-6 23 5 0,2-16 6 15,-2 16-17-15,2-12-2 0,-2 12-39 0,0 0-5 16,-4-14-19-16,4 14-6 0,0 0-25 15,-14-4-8-15,-1 10-26 0,3 1-14 0,-3 2-10 16,-7 4 2-16,3 2-7 0,-2 4 9 0,-1 0-19 16,-1 3 13-16,0-3-15 0,3 4 11 15,1-3-12-15,4 1-5 0,-1-1-127 0,1-3-120 16,3 2-79-16,2-2-2 0,-1 0-70 0,3 0-56 16,4-3-99-16,-4 1-648 0,1-2-842 0</inkml:trace>
  <inkml:trace contextRef="#ctx0" brushRef="#br1" timeOffset="125364.87">13145 12627 25 0,'-13'3'251'0,"13"-3"-63"16,0 0-42-16,0 0-40 0,0 0-48 0,0 0-8 15,0 0-34-15,0 0-56 0,-12-3-92 0,12 3-80 16,0 0 68-16</inkml:trace>
  <inkml:trace contextRef="#ctx0" brushRef="#br1" timeOffset="144882.31">9058 13608 118 0,'-21'4'342'15,"5"0"-110"-15,-1 2 21 0,1-2-62 0,1-2 27 16,1 1-2-16,1 1-11 0,1-1 2 0,2 1-42 16,10-4-12-16,-19 5-31 0,19-5 10 15,-16 7-35-15,16-7 1 0,-13 4-31 0,13-4 8 16,0 0-24-16,-10 4 1 0,10-4-17 0,0 0 54 16,0 0 34-16,16 11 63 0,1-10-14 15,8 2 33-15,8-3-66 0,10-3-14 0,15 1-11 16,4-3-11-16,25-5-10 0,2-1-41 0,2-4 35 15,2 2-39-15,0-2 42 0,0 1-35 16,-2-2 34-16,-2-2-34 0,-2 3 27 0,-5 2-39 0,-16-1 21 16,-10 4-34-16,-4 1 18 0,0-2-35 0,-7 1 29 15,-8 4-34-15,-6 1 24 0,-4 0-32 16,-2 0 35-16,-7 1-32 0,1 1 33 0,-4 2-29 16,-3-3 24-16,-12 4-32 0,19-2 26 15,-19 2-32-15,0 0 19 0,-13 5-79 0,-5 0 13 16,-16 4-43-16,-17 5 50 0,-28 5-31 0,-8 6 47 15,-10 3-32-15,-4 2 47 0,-6-2 2 0,-63 20 3 16,42-8-6-16,20-9 8 0,-57 21-7 0,47-13-35 16,23-5 44-16,2-1 0 0,0 5 9 15,8-6-43-15,9 1 46 0,18-10-41 0,15-6 44 16,3 0-5-16,11-3 7 0,7-4-17 0,1-2 0 16,6 0-3-16,7-1 13 0,8-7 52 15,0 0 48-15,15 9 9 0,7-9 6 0,11-8-10 16,17 0 10-16,6-4-25 0,33-7 4 0,6-7-16 15,6 2-12-15,2-2 6 0,3-5-6 0,1-1-14 16,63-19-17-16,-44 12 10 0,-23 5-12 0,1-1-16 16,-1 1 10-16,-4 3-17 0,-4 1 10 0,-4 2-28 15,-8 2 27-15,-7 4-21 0,-16 5 16 16,-12 6-19-16,-5-3 13 0,-10 7-16 0,-6-2 18 16,-2 4-26-16,-4 0-15 0,-5 0-89 0,1 1-49 15,-3 1-102-15,-1 1-13 0,-13 2-75 0,20-2-56 16,-20 2-55-16,15 4-25 0,-15-4-81 15,4 17-344-15,-4-17-568 0</inkml:trace>
  <inkml:trace contextRef="#ctx0" brushRef="#br1" timeOffset="162828.57">4229 8894 125 0,'0'0'446'0,"0"0"-116"16,-14 0-36-16,14 0-30 0,0 0-26 0,0 0 2 15,-17 0-21-15,17 0 3 0,0 0-28 0,0 0 3 16,-14 0-35-16,14 0-1 0,0 0-31 16,0 0 2-16,0 0-17 0,0 0-13 0,-15 0-22 15,15 0-13-15,0 0-14 0,0 0-11 0,0 0-11 16,0 0-11-16,0 0-5 0,0 0-1 0,0 0-2 15,0 0 0-15,0 0-1 0,11 4-3 16,-11-4 1-16,18 5-2 0,-18-5 2 0,23 6-3 16,-11-1 0-16,-1-1-1 0,3 2 3 15,-1-1 0-15,-1 1 2 0,0-1 1 0,1 3 3 16,-3-2 5-16,3 0 13 0,-5 1 12 0,0-1 13 16,-8-6 50-16,13 15 45 0,-13-15 32 0,4 17 12 15,-4-17 4-15,-7 27-32 0,-1-11 3 0,-6 3-43 16,-5 6 4-16,-6 3-24 0,-4 2 33 15,3 0-52-15,-5 1 13 0,2 0-24 0,0-1-12 16,2 0-16-16,2-2-13 0,2-1-5 0,5-1-14 16,-1-2-33-16,2-1-104 0,5-2-141 15,2-2-96-15,1-2 11 0,1 0-107 0,6-2-87 16,0-1-168-16,4-2-413 0,4 0-767 0</inkml:trace>
  <inkml:trace contextRef="#ctx0" brushRef="#br1" timeOffset="169073.27">4806 9876 137 0,'0'0'153'0,"-10"-11"-42"16,10 11-32-16,-13-12-21 0,13 12-9 16,-12-13-15-16,6 5-9 0,-3 2 1 0,1-1-4 15,0-1 2-15,0 1 2 0,-1-1 1 0,-1 3 5 16,2-2-4-16,-1 0 1 0,1 2-5 16,0-1-2-16,8 6 3 0,-17-11 2 0,17 11-2 15,-12-9 3-15,12 9 4 0,-10-7 9 16,10 7 11-16,0 0 18 0,-11-8 19 0,11 8 13 15,0 0-4-15,-8-5 30 0,8 5-6 0,0 0 11 16,0 0-2-16,0 0-25 0,-8-7-9 0,8 7-26 16,0 0-14-16,0 0-11 0,0 0-6 0,0 0-20 15,0 0 16-15,0 0-6 0,-4 12 22 16,4-12 1-16,6 26 25 0,-4-9-8 16,2 5-3-16,0 5 19 0,0 3-14 0,0 1 1 0,3 4-26 15,-3-1 19-15,2 0-15 0,0 1 10 16,-2-5-19-16,0-3 10 0,3 1-23 0,-5-1 12 15,2-6-16-15,0 1 12 0,-2-5-15 0,2 2 7 16,-2-4-18-16,0 0 10 0,2-3-14 16,-1 1 17-16,-3-13-16 0,2 20 19 0,-2-20 14 15,2 16 43-15,-2-16 22 0,0 0 48 0,2 14 33 16,-2-14-35-16,0 0-29 0,0 0-21 0,-13-3-21 16,5-4-15-16,0-2-10 0,-3-1-17 15,3-2-3-15,-4 0-5 0,4 2 0 0,-1-2-4 16,1 4-6-16,0 1-10 0,-1-1-12 0,9 8-4 15,-10-11-3-15,10 11-12 0,0 0-5 16,-12-1 6-16,12 1 1 0,-4 18 5 0,4-4 1 16,0 3 5-16,2 0-2 0,0 2 2 0,2 0-1 15,2 0 3-15,-2 0-3 0,2-1 0 0,-1-3 9 16,3 1-6-16,-2-2 6 0,0-1 1 16,0-2 3-16,1-1 5 0,-3 0 11 0,-4-10 27 15,12 12 31-15,-12-12 25 0,15 9 19 0,-15-9 0 16,0 0-11-16,22-3-17 0,-13-3-21 0,-1 0-4 15,0-2 5-15,0-2-18 0,1 2-9 16,-1-1-15-16,-2 0-50 0,-6 9-79 0,13-13-81 16,-13 13-48-16,10-12-80 0,-10 12-74 0,8-6-33 15,-8 6-16-15,0 0-17 0,0 0 15 16,13 3-57-16,-13-3-304 0,2 12-391 0</inkml:trace>
  <inkml:trace contextRef="#ctx0" brushRef="#br1" timeOffset="172063.08">5395 10403 294 0,'0'0'244'0,"6"-11"-35"16,-6 11-21-16,7-9-2 0,-7 9-46 16,6-11 25-16,-6 11-18 0,6-14 7 0,-6 14-6 15,4-16-3-15,-4 16 9 0,4-13-7 0,-4 13 9 16,0 0-23-16,2-18 11 0,-2 18-19 0,0 0-1 15,-8-14-25-15,8 14-2 0,-19-4-21 16,19 4 9-16,-31 2-15 0,11 2 13 0,-7 4-10 16,-6 0 10-16,-11 6-10 0,-1 0 19 15,-1 3-18-15,-1 0 18 0,-3 2-8 0,5 0-12 16,-1 3-4-16,3 1-18 0,4 0-8 0,4 1-19 16,4 3-6-16,4 6-3 0,4 2-8 0,4 7 8 15,7 2-4-15,4 3 4 0,6-5-22 0,4 0 18 16,6 9-14-16,6-6 18 0,7-2-10 15,8-1 15-15,4-6-17 0,6-7 22 16,5-4-9-16,7-5 31 0,3-8 12 0,2-9 11 16,4-4 28-16,2-8 13 0,21-13 17 0,-5-6 15 15,-5-3 29-15,-9-5 23 0,-9-4-3 0,-13 2 154 16,-11 5-19-16,-4-5-23 0,-7-2-36 0,-3-1-53 16,-11 3-13-16,-2-2-45 0,-4 0-24 15,-6-2-38-15,-6-2-5 0,-3 2-18 0,-6 0-16 16,-3 6-24-16,-5 3-10 0,-4 5-18 0,-5 5 1 15,-3 4-38-15,-2 5-107 0,-3 2-56 16,5 8-98-16,-1 1-114 0,1 6-104 0,0 3-76 16,-3 4 82-16,3 5 5 0,6 4-17 0,2 2-57 15,8 0-47-15,2 1-346 0,5 0-624 0</inkml:trace>
  <inkml:trace contextRef="#ctx0" brushRef="#br1" timeOffset="184529.25">13118 12289 437 0,'0'0'396'15,"0"0"-64"-15,6-11-64 0,-6 11-37 0,0 0-11 16,0 0-47-16,0 0-20 0,-6-14-18 16,6 14 12-16,-10-9-15 0,10 9 24 0,-19-7-16 15,19 7 12-15,-21-11-35 0,11 8 3 0,-2 1-39 16,-3-4 4-16,1 4-31 0,1 0 6 16,-3-2-19-16,-1 1 20 0,1 3-16 0,-3-1 12 15,0 1-29-15,1 1 22 0,-3 2-22 0,0-1 11 16,1 2-21-16,-5-1 19 0,0 6-28 0,-2-2 22 15,3 1-22-15,-1 1 17 0,2 4-19 16,0-1 9-16,3 2-18 0,-1 4 14 0,0 1 0 16,1 5-4-16,3 0-18 0,3 2 18 0,1 1-15 15,3 1 3-15,4 0-4 0,1-2 1 0,3 2 6 16,4 2-1-16,3-3 2 0,1 1-7 0,4 1 20 16,3 0-13-16,3-4 15 0,3-3-11 15,1-2-4-15,-1-5 5 0,4-3 3 0,-1 1 1 16,1-7-3-16,4-1 3 0,-4-3 3 0,2-2 5 15,1-4 11-15,3-1 19 0,4-5 11 0,-2-3-5 16,1 0 8-16,-4-7-6 0,6-3 18 16,-6 1 6-16,1-5 7 0,-2-2-6 0,-2-2-13 0,-4-3-8 15,-1-3-6-15,-1 0-10 0,-5-3 14 16,-1-1-19-16,-3 2 10 0,-2 2-20 0,-1-3 6 16,-3 3-11-16,-2-2 27 0,0 5-11 15,-2 1 18-15,-2 1-14 0,-2 1 6 0,0 1-21 16,-3-4-5-16,-1 3-3 0,-2-2 2 0,-1 5-5 15,-1 2 2-15,2 3-9 0,-1 1 13 0,-5 2-16 16,1 0 15-16,1 2-15 0,-1-1 17 16,1 4-14-16,0 1 16 0,1 1-24 0,-1 4 19 15,3-1-25-15,-1 2 22 0,0-1-26 0,1 3 16 16,3 0-27-16,8 6 16 0,-21-5-21 0,21 5 18 16,-22 11-9-16,11 0 1 0,-3 9-6 15,1 11 20-15,-3 6-16 0,3 9 16 0,1 3-16 16,2 4 17-16,1 5-12 0,1 0 2 0,4 6-3 15,0-2 10-15,2 2 17 0,0 1-12 16,2-1 16-16,2 3 5 0,2-4 16 0,0 0-11 16,0-2 20-16,2 0 8 0,-2-4-19 0,3-1 13 15,-1-5-17-15,0 1 16 0,-2-13-11 0,2 1 9 16,-1-3-17-16,-1-6-4 0,0-2-9 0,0-2 14 16,-2-3-16-16,0-5 14 0,2 3-22 0,-2-6 13 15,0 2-12-15,0-3 14 0,0-2-17 16,-2-13-35-16,3 23-38 0,-3-23-84 0,2 18-96 15,-2-18-50-15,0 0-11 0,0 17-102 0,0-17-63 16,0 0-78-16,0 0-146 0,0 0-273 0,0 0-625 16</inkml:trace>
  <inkml:trace contextRef="#ctx0" brushRef="#br1" timeOffset="184939.08">13730 12011 522 0,'0'-15'611'0,"-4"3"-121"0,2 1-45 0,2 11-86 15,-9-19-30-15,9 19-51 0,-6-19-13 16,6 19-45-16,-10-15-18 0,10 15-36 0,-15-8-12 16,15 8-29-16,-16-5-36 0,16 5-13 15,-19 2-20-15,7 3-8 0,1 5-25 0,-5 4 9 16,1 5-14-16,-3 7 1 0,-3 6-8 0,1 7 1 16,1 2-1-16,2 5 10 0,3 0 11 15,-1 3 6-15,5 2 3 0,4 0-2 0,4 0 9 16,2-8 3-16,2 3-8 0,4 4-2 0,2-1-6 15,5-5-6-15,1-4-1 0,5 1-3 0,4-6-2 16,-1-1-6-16,5-4 9 0,4-6-24 0,2 0-72 16,4-4-79-16,5-6-64 0,-1-3-71 0,-2-4-70 15,5-6-110-15,-1-2-83 0,9-5-394 0,-2-4-597 16</inkml:trace>
  <inkml:trace contextRef="#ctx0" brushRef="#br1" timeOffset="185206.29">15191 11893 676 0,'17'-11'796'0,"-5"-1"-185"0,-1 5-161 16,-1-2-93-16,-10 9-78 0,21-6-54 16,-21 6-50-16,14 6-4 0,-6 3-19 0,1 3 13 15,-3 1 24-15,2 6 14 0,-4 2 25 0,0 6-16 16,0 1-6-16,-2 1-28 0,-2 1-15 15,-2 1-37-15,-2 7-22 0,0 1 12 0,-8 2-6 16,1 4-22-16,-7-3-15 0,-3-2 0 0,-2 2-32 16,1-4-50-16,-9 1-127 0,0-2-115 15,0-2-45-15,-2-1-51 0,2 0-55 0,0-4-51 0,-3-2-63 16,3-3-89-16,-6-5-380 0,10 0-642 16</inkml:trace>
  <inkml:trace contextRef="#ctx0" brushRef="#br1" timeOffset="188495.87">17473 11919 104 0,'0'0'399'0,"0"0"-81"16,-2-19-70-16,2 19-18 0,0 0-18 0,-4-16-16 16,4 16 3-16,0 0-17 0,-4-14 0 0,4 14-23 15,0 0 4-15,-12-11-30 0,12 11 5 0,-15-4-23 16,15 4 13-16,-23 6-25 0,7 0 11 0,-3 2-16 15,1 5 8-15,-1 3-29 0,-4 4 8 16,3 1-29-16,1 3 7 0,0 0-30 0,1 2 6 16,10-3-20-16,-5 0 10 0,5 2-24 15,2-6 20-15,6 1-21 0,0 0 17 0,4-4-15 16,6 2 23-16,3-7-21 0,1 1 20 0,5-3-16 16,5-2 16-16,3-5-20 0,2-4 15 15,2-2-19-15,4-4 21 0,-4-3-17 0,3-4 16 16,1-2-16-16,-4-6 20 0,0-2-10 0,-9 1 24 15,1-1-17-15,-4-3 12 0,-7-6-13 16,-2 3 14-16,3-4-7 0,-9-3-3 0,0 9 28 16,-4-3 16-16,-4 1 10 0,4 2 4 0,-4 2 7 15,-4 4-3-15,3 0-10 0,-1 4-5 0,-2 3-11 16,0 0-9-16,-1 5-10 0,-1-1-6 0,2 2-9 16,-7 5-12-16,3 2 3 0,-2 0-10 15,1 7 5-15,-5 3-8 0,-1 7 8 0,2 6-3 16,-1 7 3-16,-5 7 14 0,9 9-12 0,-3 2 17 15,3 1-16-15,1 6 11 0,5 0-14 16,2 1 15-16,-3 0-14 0,5 3 6 0,0-5 2 16,0 3 2-16,2-9-5 0,2 1 16 0,-4-1-19 15,4-2 21-15,0-1-10 0,0 0-4 0,0-12-3 16,0 5-8-16,0-6-1 0,0-1-29 16,0-2-58-16,-4-6-104 0,4 3-42 0,0-1-64 15,-4-3-51-15,4 1-57 0,-5-2-35 0,-1-5-107 16,2 5-570-16,0-5-752 0</inkml:trace>
  <inkml:trace contextRef="#ctx0" brushRef="#br1" timeOffset="189112.86">18145 11914 781 0,'-4'-11'643'0,"-4"4"-152"0,-3 1-90 15,11 6-89-15,-24-2-28 0,9 6-47 0,1 4-9 16,-7 6-40-16,2 3-17 0,1 7-33 16,-1 5-9-16,3 7-25 0,1 7-4 0,3 3-13 15,1 2-8-15,3 5-23 0,8 1-6 0,0-1-17 16,4 0 4-16,5-3-16 0,1 3-9 0,4-4-69 16,7-1-76-16,-2-5-81 0,12-3-143 15,0-7-74-15,6-4-635 0,2-6-718 0</inkml:trace>
  <inkml:trace contextRef="#ctx0" brushRef="#br1" timeOffset="189346.02">19266 12044 241 0,'20'-14'872'0,"-5"4"-216"0,1 0-171 15,-5 5-98-15,3-1-96 0,-14 6-10 0,21 4 13 16,-11 3 29-16,-2 3 3 0,-4 1-39 0,7 8 2 15,-9-1-27-15,0 4-17 0,-2 1-15 16,-4 6-20-16,-7 7 47 0,-1 4-37 0,-7 1-44 16,1 1-46-16,-5 0-9 0,-4-3-20 0,0-1-25 15,0 1-68-15,-4-5-123 0,5-1-133 0,-1-1-216 16,4-6-32-16,0-2-5 0,1-5-28 0,5-4-126 16,-2-3-538-16,1-5-834 0</inkml:trace>
  <inkml:trace contextRef="#ctx0" brushRef="#br1" timeOffset="189700.79">20863 12451 424 0,'0'0'776'0,"-20"0"-177"16,20 0-151-16,-15 0-93 0,15 0-88 0,0 0-37 15,-14 0-63-15,14 0-19 0,0 0-50 16,0 0-1-16,0 0-34 0,12-11 5 0,-1 6-30 16,3 1 10-16,5-2-59 0,-3 1-45 0,7 2-80 15,0-2-52-15,4 1-38 0,-1-3-42 0,1 4-54 16,4-3-36-16,-4 0-358 0,0 4-289 16</inkml:trace>
  <inkml:trace contextRef="#ctx0" brushRef="#br1" timeOffset="189834.92">21434 12359 226 0,'14'-4'524'0,"-14"4"-141"16,21-3-88-16,-21 3-61 0,21-5-42 0,-21 5-40 16,16-4-34-16,-16 4-33 0,23-5-64 0,-23 5 48 15,21-7-81-15,-11 5 22 0,5-3-106 0,-3 1-36 16,4 1-88-16,1-1-87 0,-3-3-175 16,5 3-38-16</inkml:trace>
  <inkml:trace contextRef="#ctx0" brushRef="#br1" timeOffset="189967.83">22054 12220 78 0,'0'0'355'0,"21"-2"-54"16,-21 2-107-16,20-3 6 0,-20 3-82 15,15 0 16-15,-15 0-60 0,16-2 26 0,-16 2-64 16,19-3 1-16,-19 3-81 0,21-2-53 0,-21 2-68 16,25-5-251-16,-13 1 51 0</inkml:trace>
  <inkml:trace contextRef="#ctx0" brushRef="#br1" timeOffset="190248.12">22755 12145 289 0,'23'-3'345'0,"-5"2"-78"15,3-2-35-15,0-1-51 0,-1 0-38 0,1-1-24 16,0 1-27-16,-1 1-24 0,1-4-31 0,0 3 21 16,-1-1-44-16,1-1 19 0,-2 5-37 15,1-3 26-15,-1 3-37 0,-1-1 29 0,1-1-37 16,0 3 33-16,-3 0-31 0,3 0 35 15,-3 0-30-15,1 0 36 0,-1 0-38 0,1 0 33 16,1 0-35-16,-1-1 39 0,2 1-41 0,1-4 40 16,1 3-40-16,0-1 40 0,-1 1-40 0,1-2 44 15,2 2-26-15,-3-1 39 0,3-3-2 16,0 4 24-16,0-2 12 0,-3 2-12 0,7-1-14 16,-2-2-13-16,0 0 10 0,2 0-15 0,-3 0-7 15,3-1-19-15,0-2-77 0,0 1-43 0,0 1-181 16,-2-6-253-16,2 3-118 0</inkml:trace>
  <inkml:trace contextRef="#ctx0" brushRef="#br1" timeOffset="203505.96">13949 12797 295 0,'0'0'299'0,"0"0"-69"0,0 0-32 0,0 0-26 0,0 0-19 16,8-10 7-16,-8 10-6 0,0 0-1 15,0 0-18-15,0 0-18 0,0 0-7 0,0 0-5 16,0 0-7-16,0 0-8 0,0 0 4 0,0 0 5 16,0 0 9-16,0 0 0 0,0 0-6 15,0 0-1-15,0 0-13 0,0 0-13 0,-10 0-16 16,10 0 11-16,-19 0-31 0,5 0 0 0,-3 0 3 15,-1 3-3-15,-1 1 9 0,-8-1 5 16,0 1 12-16,0 1 2 0,-4-1-4 0,-2 2-10 16,-4 0 2-16,4-3 2 0,-4 5-2 0,2-4 4 15,4 2-2-15,2-1 5 0,0-1 6 0,2-1 11 16,4 1-1-16,3-1 5 0,1 1 3 16,0-2-17-16,5-1-5 0,-1 1-16 0,15-2-7 15,-24 2-11-15,24-2-4 0,-19 2-14 0,19-2 5 16,-14 3-11-16,14-3 1 0,0 0-7 0,-15 1-2 15,15-1-1-15,0 0 1 0,0 0-10 16,-12 3 6-16,12-3 1 0,0 0 0 0,-7 8 4 16,7-8-2-16,-2 17 0 0,0-3 3 15,0 1-4-15,2 3 1 0,-2-2 0 0,0 6 5 16,0-5-2-16,0 5-5 0,-2-2 3 0,2 3 4 16,2 3 4-16,-6 1 18 0,4 4 11 0,-3 6 16 15,1 1 4-15,0 3-1 0,-2 10 24 0,0 3-19 16,-1-2 21-16,-1 2-21 0,0-3 16 15,0 2-17-15,-1-4 14 0,1-4-19 0,2-8 12 16,0-1-10-16,0-7 11 0,1-1-5 0,5-4-17 16,-4-4-10-16,4-1-23 0,0-4 17 15,4 2 2-15,-2-5-3 0,7 0-1 0,-1-4-2 16,4-3-6-16,1-2-1 0,3 0-27 0,1-3-96 16,2-3-41-16,-1 0-121 0,1 1 48 15,1 0-66-15,1-2-27 0,0 0-70 0,1-2-67 16,3 1-37-16,-2-1-76 0,2-2-348 0,0 2-555 15</inkml:trace>
  <inkml:trace contextRef="#ctx0" brushRef="#br1" timeOffset="204791.05">13856 13754 228 0,'0'0'445'16,"0"0"-23"-16,0 0-119 0,-10 2 14 15,10-2-44-15,0 0-15 0,0 0-29 0,0 0-16 16,0 0-19-16,0 0 4 0,0 0 32 0,0 0-18 16,0 0 49-16,22 0-49 0,-3-2 32 0,4-3-51 15,4 2 11-15,1-4-55 0,10 5 7 16,3-5-23-16,4 0 18 0,3 3-25 0,2-4 0 16,-3 1-25-16,3-1 1 0,-3-1 14 0,1 1-7 15,-1-1-29-15,-9 1 2 0,-1 0-12 0,-2 1-15 16,-8 2-12-16,-2 1-9 0,-3-3-46 0,-5 4-73 15,-1 1-133-15,-3 0-161 0,-13 2-50 0,18 0-116 16,-18 0-184-16,0 0-502 0,0 0-870 16</inkml:trace>
  <inkml:trace contextRef="#ctx0" brushRef="#br1" timeOffset="205995.73">15733 13496 436 0,'-13'2'430'0,"13"-2"-127"0,-18 12 7 16,18-12-47-16,-17 7 30 0,17-7-24 0,-14 7-13 15,14-7-8-15,-10 5-10 0,10-5-11 0,0 0-39 16,-9 3-3-16,9-3-47 0,0 0 4 15,0 0-40-15,0 0 74 0,0 0-2 0,0 0 54 16,15 11-16-16,-1-11 7 0,7 0-40 0,6-3-17 16,0 1-36-16,4-1-17 0,6-1-16 0,-2-2 18 15,-2 0-30-15,-2 2-5 0,0-1-23 16,-8 0 0-16,2 1-36 0,-5 1-36 0,1 1-106 16,-7 0-156-16,3-2 5 0,-3 4-60 0,-14 0-53 15,23-1-98-15,-23 1 21 0,19 1-70 16,-19-1-460-16,18 8-650 0</inkml:trace>
  <inkml:trace contextRef="#ctx0" brushRef="#br1" timeOffset="206245.93">16950 13494 739 0,'0'0'636'0,"15"0"-146"0,-15 0-98 0,0 0-55 15,18-4-29-15,-18 4 19 0,0 0-36 0,17-1 32 16,-17 1-70-16,0 0-3 0,0 0-75 0,14-4 0 16,-14 4-60-16,17-2 7 0,-17 2-46 0,19-5 19 15,-9 0-36-15,2 2 13 0,3-1-33 16,1-2 15-16,-1 0-33 0,3 2 2 0,3-1 10 16,-2 0-94-16,3 1-76 0,1 0-73 0,-4 1-59 15,6 3-64-15,1 0-94 0,-3 0-21 0,4 3-53 16,-4 1-440-16,4 3-597 0</inkml:trace>
  <inkml:trace contextRef="#ctx0" brushRef="#br1" timeOffset="206419.42">17934 13568 439 0,'0'0'563'15,"19"5"-146"-15,-19-5-84 0,12 4-76 16,-12-4-55-16,0 0-40 0,19 0-32 0,-19 0-27 15,19-2-23-15,-7 0-18 0,2-3-55 0,3 3-81 16,-3-1-57-16,9 1-32 0,0 0-68 0,4-2 5 16,4 4-72-16,0-1-212 0,0-2-72 0</inkml:trace>
  <inkml:trace contextRef="#ctx0" brushRef="#br1" timeOffset="206548.26">18784 13551 315 0,'16'0'451'0,"-1"0"-116"0,-1-1-86 15,-1 0-33-15,1-1-37 0,-1-1-37 0,1 2-29 16,-1-2-20-16,1 1-33 0,-2-1-63 0,3 0-60 16,3 0-80-16,-5-2-118 0,6-2-266 0,-1 3-89 15</inkml:trace>
  <inkml:trace contextRef="#ctx0" brushRef="#br1" timeOffset="206685.8">19450 13429 354 0,'12'-4'572'15,"2"0"-171"-15,-5 1-59 0,3-1-84 0,-2-1-35 16,-10 5-70-16,21-5-11 0,-21 5-50 0,19-7-40 16,-19 7-129-16,18-5-2 0,-3 2-117 0,-3 1-47 15,3 0-117-15,-3 2-150 0,7-2-74 16</inkml:trace>
  <inkml:trace contextRef="#ctx0" brushRef="#br1" timeOffset="206816.62">20059 13372 267 0,'19'-1'547'15,"-5"-3"-106"-15,-1 1-126 0,3-1-24 0,-5 0-80 16,3 1-30-16,-1-2-59 0,1-2-3 0,-2 3-42 16,3-1-15-16,-3-1-127 0,3 2 7 0,-3 0-77 15,7 0-84-15,-3-1-78 0,-1-1-290 16,3 5-145-16</inkml:trace>
  <inkml:trace contextRef="#ctx0" brushRef="#br1" timeOffset="206933.76">20593 13284 22 0,'14'-1'458'0,"-14"1"-55"15,23-3-133-15,-23 3 14 0,18-2-60 0,-18 2 22 16,23-2-71-16,-23 2-12 0,27-2-62 0,-27 2 10 16,25-2-62-16,-15 2-36 0,7-3-122 0,-1 3-39 15,-3-2-117-15,5 0-369 0,-1-2-189 0</inkml:trace>
  <inkml:trace contextRef="#ctx0" brushRef="#br1" timeOffset="207085.99">21128 13221 505 0,'0'0'559'0,"15"0"-154"0,-15 0-65 16,12-2-77-16,-12 2-14 0,14-4-20 0,-14 4-21 16,13-2-36-16,-13 2-33 0,14-2-28 0,-14 2-21 15,17-4-17-15,-17 4-17 0,18-4-30 16,-18 4-52-16,19-4-126 0,-19 4-40 0,23-8-136 16,-11 2-527-16,-2 0-477 0</inkml:trace>
  <inkml:trace contextRef="#ctx0" brushRef="#br1" timeOffset="207512.67">21713 12732 653 0,'0'0'638'0,"-8"-14"-158"0,8 14-101 16,-6-11-97-16,6 11-54 0,0 0-51 0,-9-12-31 15,9 12-27-15,0 0-18 0,13-15-20 0,-5 11-18 16,2 0-13-16,5-1-7 0,1-1-11 16,3 2-4-16,4 3-10 0,-1 1-6 0,3-2 0 15,0 2 0-15,2 2-6 0,-2-1-1 0,-3 2-6 16,-3 1 5-16,0 0-3 0,-3 1 25 16,-3 2 47-16,-3 3 26 0,-4 3 67 0,-2 2-8 15,-4 1 65-15,-2 3-28 0,-2-1 10 0,-2 5-44 16,-2 1 4-16,1-2-42 0,-1 4-6 0,2-2-41 15,2 3-1-15,-5-1-28 0,9 1 6 16,-2 3-26-16,0-2-3 0,0-3-13 0,0-1 20 16,0 2-15-16,-2-2 14 0,-4 3 19 0,4-4 40 15,-7 2-4-15,-1-4 53 0,2 0-8 16,-7 0 17-16,3-3-42 0,-5-3 6 0,-2 1-47 16,3-4 6-16,-3 1-27 0,0-4-18 0,-1-1-125 15,1 0-119-15,4-5-231 0,1-2-26 0,-5 2-4 16,9-3-94-16,-3-3-46 0,15 3-589 0,-22-1-849 15</inkml:trace>
  <inkml:trace contextRef="#ctx0" brushRef="#br1" timeOffset="208265.79">22718 12887 506 0,'0'0'579'0,"10"-14"-105"0,-10 14 20 0,8-9-76 15,-8 9-10-15,0 0-26 0,6-10 49 0,-6 10-46 16,0 0-12-16,0 0-40 0,0 0-24 16,9-9-47-16,-9 9-28 0,0 0-10 0,0 0 27 15,0 0-19-15,0 0 48 0,0 0-5 0,6 11-12 16,-6-11-19-16,8 13-6 0,-8-13-2 0,13 14 23 16,1-8-158-16,-2 0-101 0,7-3 0 15,0 0 0-15,3-2 0 0,7-2 0 0,0-2 0 16,6-5 0-16,3 1 0 0,3-7 0 0,0-1 0 15,-1-2 0-15,-1 0 0 0,-4-2 0 16,-6 1 0-16,-2 2 0 0,-2 0 0 0,-3 2 0 16,-3 2 0-16,-5 2 0 0,1 2 0 0,-5 1 0 15,1-1-556-15,-1 4-90 0,-10 4-108 0,8-8 53 16,-8 8 130-16,0 0 9 0,-12 6 68 0,-3 0-13 16,-1 2 101-16,-5 1 12 0,-2 1 64 0,-3 5 59 15,1 2 40-15,-2-1 49 0,6-3 35 16,3 4 35-16,3-1 41 0,-1-1 101 0,3 2-7 15,3-3 99-15,-1 0 17 0,5-2 70 0,0 1 94 16,2-1-3-16,2-1 71 0,2-11 30 16,4 23 63-16,2-13 19 0,2-3 2 0,5-1-9 15,1-3-9-15,3-1 107 0,4-2-32 0,-1-2-60 16,5-2-119-16,2-1-40 0,-4-6-99 0,10-1-70 16,-2 1-154-16,-2-6 0 0,2 2 0 0,-2-1 0 15,-5 3-354-15,-1-1-139 0,-2-1-142 16,-3 6-150-16,-3 1 87 0,-1 1 27 0,-3-3-63 15,-5 4-479-15,-6 6-855 0</inkml:trace>
  <inkml:trace contextRef="#ctx0" brushRef="#br1" timeOffset="-176928.47">5794 9357 260 0,'-21'5'440'0,"21"-5"-99"0,-12 3-57 16,12-3-38-16,0 0-27 0,-10 4-39 0,10-4-21 16,0 0-38-16,0 0-27 0,0 0-11 0,0 0 6 15,0 0 17-15,4-16 12 0,6 7-6 16,5-5-10-16,3-3-14 0,7-4-10 0,4-6-18 15,0 3-1-15,2-2-23 0,0 0-5 0,0 1-4 16,-6 4-5-16,0 2-21 0,-3 1-73 16,-3 4-92-16,-5 2-105 0,1 4-25 0,-5 3-53 0,-10 5-354 15,0 0-268-15</inkml:trace>
  <inkml:trace contextRef="#ctx0" brushRef="#br1" timeOffset="-176777.15">5773 9525 257 0,'-12'15'569'0,"2"-3"-128"0,1-2-116 15,9-10-32-15,-6 8-25 0,6-8-4 16,0 0-23-16,13-11-6 0,-3-3-41 0,4-6-17 16,9-3-28-16,4-7-29 0,6-2-22 0,0-1-26 15,2 0-9-15,1 1-23 0,-1 0-80 16,2 2-80-16,-2 0-111 0,0 6-117 0,0 1-143 16,-6 5-318-16,-2 2-418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11-06T05:11:15.570"/>
    </inkml:context>
    <inkml:brush xml:id="br0">
      <inkml:brushProperty name="width" value="0.05292" units="cm"/>
      <inkml:brushProperty name="height" value="0.05292" units="cm"/>
      <inkml:brushProperty name="color" value="#FF0000"/>
    </inkml:brush>
  </inkml:definitions>
  <inkml:trace contextRef="#ctx0" brushRef="#br0">1045 1468 1746 0,'-12'2'11'0,"1"1"3"16,11-3-1-16,-7 0 4 0,7 0 6 0,0 0 30 15,0 0 23-15,0 0 23 0,0 0 4 0,0 0-13 16,0 0-5-16,0 0-15 0,0 0-17 15,0 0-16-15,0 0-13 0,0 0-8 0,0 0-5 16,0 0 3-16,0 0-4 0,0 0 2 0,0 0 4 0,0 0-3 16,0 0 4-16,0 0 2 0,0 0-2 15,0 0 0-15,0 0-4 0,0 0-1 0,0 0 7 16,18 0 6-16,-18 0 8 0,26 0 6 0,-3 0 4 16,11 0-1-16,7 0 2 0,7 0-2 0,9 0-16 15,7 0-7-15,12 0-10 0,9 0-11 0,9 0 2 16,18 0-2-16,9 0 4 0,17 0-1 0,9 0 1 15,14-14-3-15,15 14-4 0,11-12 3 0,12 12-4 16,2-13 6-16,8 13 1 0,2-10-4 0,9 10 3 16,-1-8-5-16,-3 8-2 0,-3 0 3 0,-2 0 0 15,0 0 5-15,-3 0-3 0,-8 0 1 16,-5 0-1-16,-1 0-4 0,-3 16 6 0,-5-16-4 16,-11 0 3-16,-11 18 1 0,-6-18-1 0,-10 12-2 15,-9-12 6-15,-15 11-1 0,-11-11-3 0,-13 8 4 16,-15-8-4-16,-11 8 0 0,-15-4-2 0,-11-4-2 15,-14 3-11-15,-10-1 3 0,-13 0 3 0,-11 0 3 16,0 0 7-16,-30 1-10 0,-2-1-13 0,-13-1-15 16,-13-1-1-16,-16 0-5 0,-13 0 9 0,-14 0 5 15,-17-17-4-15,-10 17-4 0,-16-17 4 0,-5 17 7 16,-11-18 9-16,-3 18 10 0,-3-15 5 0,-4 15 2 16,1-12 1-16,3 12 5 0,5 0-5 0,7-7 1 15,8 7 0-15,9 0 1 0,8 0 1 16,11 0-5-16,14 0-3 0,14 0-11 0,13 0-10 15,10 15-12-15,14-15-13 0,15 0 3 0,11 0 11 16,15 0 20-16,12 0 14 0,0 0 5 0,43 0-2 16,2 0-4-16,11 0 0 0,15 0 3 0,15 0 2 15,11 0-5-15,16-16 6 0,15 16-8 0,13 0-1 16,11-17 5-16,4 17-4 0,12 0 4 0,7-12-4 16,3 12 6-16,-1 0-2 0,-5 0 3 0,-11 0-2 15,-15 0-1-15,-10 0-4 0,-19 0 1 0,-24 0-1 16,-22 0-27-16,-23 0 1 0,-22 13-1 0,-21-13-2 15,-5 0 7-15,-51 13-10 0,-3-13-15 16,-19 10-7-16,-19-10 14 0,-18 9 13 0,-12-9 11 16,-10 7 15-16,-11-7 3 0,-10 0 1 0,-4 0 7 15,-6 0 3-15,5 0-1 0,5 0 2 0,4 0-6 16,16 0-2-16,12 0 0 0,17 0-2 0,20 0 10 16,25 0 9-16,16 0 1 0,24 0 4 0,16 0-11 15,3 0-11-15,45 0-3 0,5 0-1 0,13-15 2 16,21 15 1-16,15 0-30 0,16 0-28 0,14 0-33 15,10 0-34-15,10 0-31 0,4 0-28 0,6 0-34 16,-3 16-45-16,-4-16-29 0,-11 15 53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3-19T10:33:51.484"/>
    </inkml:context>
    <inkml:brush xml:id="br0">
      <inkml:brushProperty name="width" value="0.05292" units="cm"/>
      <inkml:brushProperty name="height" value="0.05292" units="cm"/>
      <inkml:brushProperty name="color" value="#FF0000"/>
    </inkml:brush>
  </inkml:definitions>
  <inkml:trace contextRef="#ctx0" brushRef="#br0">13747 3363 4858 0,'8'-5'-2'16,"-2"-1"-4"-16,0 0-4 0,-1 1 6 0,1 0 0 15,3-3 7-15,-6 2-1 0,-1 3-5 0,-1 2 0 16,-1 0 1-16,0 1-4 0,0 0-1 0,0 0-3 16,0 0-5-16,0 0 6 0,-21 22 6 0,21-22-3 15,-17 22 4-15,17-7-1 0,-21 1-3 0,21 4 6 16,-18 1 4-16,18 0-5 0,-19-1-1 15,19 3 2-15,-14 0-3 0,10 0 5 0,-3 0-4 16,3-2-21-16,1-1-11 0,3-1 3 0,0-1 5 16,0-4 19-16,0-2 13 0,0-2 3 0,0-3 3 15,23-3 5-15,-23-4 18 0,17 0 13 0,-17 0 23 16,23 0 22-16,-9 0 8 0,2-22 12 0,-1 22 10 16,2-22 16-16,2 8 11 0,-2 1 1 0,0-2-10 15,-3 0-32-15,-2 1-33 0,2-1-16 0,-4 3-31 16,-1 2-6-16,-1 1-9 0,-4 3-14 0,-1 2-9 15,1 4-8-15,-3-6-10 0,-1 6-8 16,0 0-7-16,0 0 5 0,0 0-6 0,0 0 8 16,0 0 10-16,0 26-34 0,0-26-2 0,0 27-22 15,0-10-2-15,0 2 22 0,0 0 10 0,0 0 17 16,0 2 7-16,0-3 11 0,0-2 8 0,0 0 4 16,0-5 10-16,16 1 0 0,-16-5 12 0,0-1 3 15,14-5 0-15,-14 1 21 0,10-2 29 0,-10 0 25 16,13 0 27-16,-4-26 2 0,-1 26-38 0,1-29-18 15,0 11-34-15,2-3-22 0,-1-2-9 0,2-1-6 16,-3 0-3-16,1 2-38 0,-3-2-68 0,3 1-83 16,-3 3-82-16,3-1-50 0,-4 4-33 0,0 3-60 15,-1-2-78-15,-2 3-95 0,0 2-154 0,0-2-157 16,-3 3 164-16</inkml:trace>
  <inkml:trace contextRef="#ctx0" brushRef="#br0" timeOffset="395.6">14263 3517 3975 0,'23'0'0'15,"1"0"36"-15,-6 0 63 0,-2 0 69 0,-2 0 72 16,-3 0 35-16,-2-14 9 0,-3 14-18 0,-1 0-25 16,-2 0-37-16,-3-11-51 0,0 11-42 0,0 0-48 15,0 0-36-15,0 0-27 0,0 0-17 0,0 0 5 16,0 0-6-16,0 0 4 0,-13 0 0 15,13 0-12-15,0 0 9 0,0 0-1 0,0 0 6 16,0 0 12-16,0 14-4 0,0-14 1 0,0 17 6 16,0-6-6-16,0 4 10 0,0 3-14 0,0 1 5 15,0 2-1-15,0 3 1 0,0-1 8 0,0 1-5 16,0-2-10-16,0 0-74 0,0-2-39 0,-18-1-39 16,18-2-29-16,0-2 45 0,-25-4 28 0,25-2 27 15,-20-2 37-15,9-4 25 0,-1-3 3 0,-1 0 8 16,1 0 5-16,-2-20 1 0,0 20 12 0,1-29 2 15,4 10 0-15,0-1-2 0,1-3-4 0,3-1 7 16,4 0-3-16,1 0 2 0,0 0 1 16,0 1-7-16,19 3 2 0,-19 0 1 0,15 4-8 15,-15 2-2-15,19 1-43 0,-19 3-62 0,14 2-70 16,-14 2-85-16,14 0-80 0,-14 1-78 0,0 2-97 16,9 1-224-16,-9-2-81 0,0 1 137 0</inkml:trace>
  <inkml:trace contextRef="#ctx0" brushRef="#br0" timeOffset="805.01">14384 3520 4057 0,'12'0'0'0,"1"0"26"0,-4 0 48 16,-1-17 64-16,-2 17 72 0,3-13 48 0,-2 13 23 15,-3-14 9-15,-1 14-21 0,0 0-44 0,-1-11-50 16,0 11-60-16,-2 0-44 0,0-6-38 0,0 6-21 15,0 0-15-15,0 0-12 0,0 0 2 0,0 0-11 16,0 0-5-16,0 0-4 0,0 0 7 0,0 0 9 16,0 0 10-16,0 17 5 0,0-17 0 0,0 16-2 15,0-1-6-15,0 2-44 0,17 5-49 0,-17 2-36 16,14 2-29-16,-14 0 9 0,21 4 4 0,-21-1 4 16,19-2-4-16,-19-3 6 0,15-1 14 0,-15-5 15 15,8-1 21-15,-8-5 18 0,0-2 30 0,0-4 26 16,0-1 22-16,0-5 15 0,0 0-2 15,0 0-3-15,0 0-4 0,0-27-1 0,-18 27 2 16,18-33 27-16,-16 12 25 0,16-3 17 0,-17-3 13 16,17-1-7-16,-12-1 0 0,12 2-3 0,0 1 7 15,0 0-9-15,0 1-14 0,0 1-10 0,0 2-22 16,0 2-6-16,21 1-13 0,-21 2-9 0,19 1-5 16,-19 3-11-16,18 0-51 0,-18 2-52 0,19 3-67 15,-10 1-82-15,-1 3-73 0,1 0-98 0,-1 2-94 16,0 2-168-16,3 0-177 0,1 0 151 0</inkml:trace>
  <inkml:trace contextRef="#ctx0" brushRef="#br0" timeOffset="1072.45">14903 3223 4435 0,'5'-14'9'0,"1"1"64"0,0 0 78 16,-1 2 106-16,3-3 119 0,-3 4 46 0,-2 2-14 16,0 4-69-16,-2 1-116 0,-1 0-112 0,0 3-71 15,0 0-47-15,0 0-26 0,0 0 0 16,0 0 6-16,0 0 8 0,0 25 12 0,0-10 9 16,0 3-7-16,0 5 6 0,0 5-1 0,0 5-40 15,0 6-57-15,0 2-85 0,0 4-112 0,17 3-84 16,-17 4-35-16,0 5-39 0,17 1-31 0,-17 1-43 15,13-1-87-15,-13 2-199 0,9-7-89 0,-9-5 163 16</inkml:trace>
  <inkml:trace contextRef="#ctx0" brushRef="#br0" timeOffset="1351.11">14840 3590 4071 0,'0'-20'1'15,"22"1"12"-15,-22 2 31 0,18 4 27 0,-7-2 23 16,-11 4-2-16,11 6-35 0,-11-1-32 0,0 3-29 16,0 2-11-16,0 1 1 0,0 0 3 0,-20 0 7 15,20 0 3-15,-30 18-27 0,10-18-27 0,-2 25-35 16,2-8-32-16,0 1 11 0,1 3 6 0,2 2 12 16,3 2 6-16,5 2 8 0,3-3 14 0,6-1 20 15,0-1 25-15,0-1 8 0,0-4 12 0,0-3 10 16,0-2 22-16,25-3 23 0,-25-3 20 0,32-2 8 15,-13-3-21-15,1-1-22 0,2 0-22 16,0 0-17-16,-2 0-48 0,0-18-69 0,-3 18-106 16,-2-15-148-16,-2 15-184 0,-1 0-302 0,-3-18 107 15</inkml:trace>
  <inkml:trace contextRef="#ctx0" brushRef="#br0" timeOffset="1880.18">13646 4077 3119 0,'-11'8'1'0,"3"-2"7"16,5 0 40-16,2-3 55 0,1-1 54 0,0-2 46 15,0 1-1-15,0-1-28 0,0 1-35 0,0-1-40 16,0 0-30-16,0 0-15 0,0 0-9 0,0 2-4 16,0-1 5-16,18-1 2 0,-18 0 10 0,24 1 8 15,-6-1 10-15,7 0 25 0,11 0 18 0,7 0 20 16,10 0 13-16,9 0-5 0,12 0 18 0,12 0 22 16,8-14 11-16,5 14-9 0,4 0-43 0,5 0-42 15,2-11-12-15,0 11 21 0,-1 0 35 0,-5 0 23 16,-7-8 5-16,-7 8-23 0,-7 0-17 0,-12-5-23 15,-14 5-28-15,-10-3-21 0,-13 1-22 16,-11 0-15-16,-7 1-20 0,-7 0-7 0,-6 0-12 0,-1 0-50 16,-2 0-58-16,0 1-93 0,0 0-136 15,-19 0-181-15,19 0-129 0,-26 0-123 0,9 0-130 16,-5 0-205-16,-1 15-35 0,-4-15 218 0</inkml:trace>
  <inkml:trace contextRef="#ctx0" brushRef="#br0" timeOffset="2838.02">13798 6343 4418 0,'22'-19'15'0,"-22"19"32"16,29-25 50-16,-13 25 66 0,1-26 80 0,3 13 77 16,-5 13 28-16,-2-19 8 0,-13 19-43 15,15 0-75-15,-15-10-63 0,0 10-73 0,8 0-60 0,-8 0-36 16,0 0-9-16,0 0-4 0,0 0 7 16,0 0 6-16,-19 30-7 0,19-12 4 0,0 9 0 15,-20 3-2-15,20 7 4 0,-17 4-7 0,17 4-42 16,-12 1-94-16,12 2-141 0,-11 0-144 0,11-1-78 15,0 0-10-15,-8-2 12 0,8-3-10 0,-6-1-44 16,0-7-119-16,-2-4-249 0,0-6 131 0,-6-7 169 16</inkml:trace>
  <inkml:trace contextRef="#ctx0" brushRef="#br0" timeOffset="3113.63">13376 6337 4350 0,'22'-17'-2'0,"-22"0"4"0,20 4 28 16,-20 0 35-16,22-2 14 0,-22 4 8 0,19 4-14 16,-19 3-20-16,9 0 7 0,-9 0 2 0,8 0-4 15,-8 0-13-15,10-1-10 0,-3-1-9 0,2-2-6 16,6-1 22-16,4 0 9 0,4 1 23 0,7 1 34 16,2-3 15-16,5 1 47 0,4 1 8 0,5 1 6 15,-2-1 3-15,1-1-38 0,-2 2-6 0,1-2-41 16,-1 2-43-16,0-1-33 0,-1 1-26 0,-3 0 2 15,0 0-2-15,-4-1-2 0,-1 3-8 0,-6 1-72 16,-3 0-128-16,-8 2-165 0,-3 2-119 16,-6 0-40-16,-2 0-18 0,-4 0-21 0,-2 24-110 15,0-24-322-15,0 30 107 0,0-10 190 0</inkml:trace>
  <inkml:trace contextRef="#ctx0" brushRef="#br0" timeOffset="3517.82">14138 6521 4132 0,'12'0'-43'0,"-1"-31"-1"0,0 15 0 0,0 0 10 16,-1-4 51-16,-2 3 11 0,-3 6 2 0,-2 11-7 16,-3-16-13-16,0 16-9 0,0-11-1 0,-20 11-6 15,20-8 2-15,-30 8-4 0,12 0-23 0,-4 0-22 16,0 0-8-16,-1 0-2 0,0 0 16 0,-1 19 20 15,3-19-8-15,2 16-18 0,1-16-20 0,2 17-13 16,2-17 6-16,3 18 19 0,4-8 28 0,2-1 19 16,3-1 13-16,2 1 3 0,0-1 0 0,0-2 14 15,30 1 28-15,-30-2 30 0,29-2 31 0,-10-2 10 16,1 1-6-16,2-2-10 0,-1 0-17 0,0 0-6 16,-1 0 2-16,0-18-2 0,-2 18 8 0,-2-14 4 15,-1 14-8-15,-1-15-5 0,-3 15-11 0,-3-14-14 16,0 14-15-16,-4-10-13 0,0 10-13 15,-1 0-16-15,-3-6-5 0,1 6 5 0,-1 0 7 16,0 0 1-16,0 20 3 0,0-20-2 0,0 24-5 16,0-7 0-16,0 3 7 0,0 3-6 0,-15 1-20 15,15 2-41-15,0 2-56 0,0-1-64 0,0 3-83 16,0 0-69-16,0 0-86 0,0 0-101 0,0-2-225 16,0-1-26-16,0-4 133 0</inkml:trace>
  <inkml:trace contextRef="#ctx0" brushRef="#br0" timeOffset="3983.12">14455 6592 4082 0,'16'-28'-1'0,"-2"1"7"0,0-3 26 16,-2 1 44-16,-1-2 29 0,0 1 16 0,-3 0-18 16,-4 5-46-16,-1 3-28 0,-3 4-21 0,0 2-8 15,0 2 3-15,0 4-3 0,-21 4-2 0,21 2-2 16,-22 2-4-16,22 2 3 0,-29 0 1 0,11 0-1 15,0 16 9-15,-2-16-9 0,0 19-7 0,1-19-11 16,-1 23-18-16,0-8-7 0,3-3 0 0,1 3-11 16,2-1-4-16,5 1 3 0,1-1 3 15,5 1 16-15,3-2 18 0,0-1 13 0,0 1 2 0,28-1-1 16,-10-1-5-16,4-2-2 0,1 0 2 0,4-3 8 16,1-2 7-16,0-2 6 0,-2-1-4 15,0-1 0-15,-1 0 15 0,-5 0 27 0,0-17 27 16,-2 17 18-16,-5-20-4 0,-2 20-11 0,-3-24 6 15,0 11 2-15,-5-4 17 0,2 2 12 0,-5-3 13 16,0 2 15-16,0-2 30 0,0 2 54 0,0-1 34 16,0 1 32-16,0 3-6 0,0 3-38 0,-17-1-52 15,17 5-48-15,0 2-44 0,0 1-46 0,0 2-28 16,0 1 18-16,0 0 63 0,0 0 54 0,0 25 39 16,0-25-22-16,0 32-50 0,0-9-34 15,0 5-24-15,0 3-14 0,0 3-22 0,0 2-21 16,0 1-10-16,0 3-6 0,0-1 1 0,0 2 0 15,-24-1-2-15,24 1-68 0,-26 0-96 0,7 0-117 16,-4-1-175-16,-3 0-178 0,-5-1-100 0,-2 1-69 16,-4 0-36-16,-3-4 2 0,-5 1-287 0,0-5 166 15,-5-1 214-15</inkml:trace>
  <inkml:trace contextRef="#ctx0" brushRef="#br0" timeOffset="4289.21">13448 7146 4764 0,'0'0'-4'0,"0"-16"1"16,0 16 7-16,18 0 22 0,-18-13 5 15,0 13 8-15,16 0 0 0,-16 0-9 0,0 0 15 16,0 0 13-16,0 0 44 0,0 0 21 0,0 0-16 16,14 0 6-16,0 0-36 0,4 0 10 0,7 16 63 15,5-16 21-15,8 0 32 0,9 13-5 0,9-13-39 16,7 0-24-16,8 0-15 0,10 0-44 0,12 0-12 15,13 0 35-15,8 0 27 0,3 0 59 0,5 0 25 16,-1 0-21-16,0 0-30 0,-5 0-33 0,-7-16-33 16,-10 16-37-16,-12 0-28 0,-10-17-22 0,-10 17-6 15,-13-10 0-15,-12 10 0 0,-11-7 0 16,-9 7 0-16,-10 0-60 0,-7 0-82 0,-5 0-107 0,-20 0-169 16,-1 0-242-16,-6 0-141 0,-4 0-145 15,-8 16-119-15,-6-16-255 0,-3 15 216 0,-2-15 250 16</inkml:trace>
  <inkml:trace contextRef="#ctx0" brushRef="#br0" timeOffset="11056.21">13341 7081 4052 0,'11'-9'11'16,"-1"0"44"-16,1 2 45 0,0 2 39 0,-2-4 28 16,-1 4-8-16,-2 0-2 0,1 4-12 0,-4 1-19 15,-2 0-21-15,1 0-45 0,-2 0-33 16,0 0-1-16,0 0 60 0,0 0 65 0,0 21 53 15,-27-21 3-15,10 26-44 0,-1-11-40 0,-9 4-40 16,-2 2-20-16,-5 1-32 0,-3 2-13 0,-4-1-13 16,1 1-4-16,-2-1 4 0,3 3-6 0,2-3 0 15,2 1 2-15,5-2-4 0,2-2-13 0,5-2-40 16,3-3-31-16,4 0-30 0,4-2-23 0,3-3-8 16,2-2-21-16,3-3-40 0,2 0-35 0,1-3-13 15,-1 0-27-15,2-1-33 0,0 0-55 0,0-1-78 16,0 0-114-16,0 0-251 0,0 0-32 0,0 0 141 15</inkml:trace>
  <inkml:trace contextRef="#ctx0" brushRef="#br0" timeOffset="11406.2">12691 7240 4619 0,'20'-8'10'0,"3"0"21"0,-4 0 54 0,-3 0 85 15,2-1 87-15,-4 0 80 0,0 2 34 0,-5 2-42 16,-2 2-56-16,-7 2-84 0,0-1-77 0,4 2-47 16,-4-1-43-16,0 1-21 0,0 0-18 0,0 0 6 15,0 0 3-15,0 0 6 0,0 16 8 16,0-16 1-16,0 23-5 0,-15-9 0 0,15 3 0 16,0 5-8-16,-16 1 7 0,16 1 1 0,-12 1-6 15,12 1 3-15,-16 1-29 0,7 2-43 0,0 0-41 16,1-3-42-16,-1 3-7 0,-1-4-2 0,4-1 30 15,0-2 33-15,0-2 29 0,1-5 43 0,4-1 17 16,1-4 13-16,0 0 13 0,0-4 4 0,20-2 4 16,-20-1 28-16,31-1 0 0,-10 0 8 0,6-2-2 15,2 0-36-15,2 0-3 0,3 0-13 0,0 0-15 16,2 0-117-16,0 0-130 0,-1 0-127 0,0 0-128 16,-3 0-70-16,1 0-102 0,-4 16-291 0,-6-16-24 15,-2 0 197-15</inkml:trace>
  <inkml:trace contextRef="#ctx0" brushRef="#br0" timeOffset="12058.49">10824 7388 3820 0,'13'-14'21'15,"-1"-1"54"-15,1 2 63 0,-2 1 58 0,1-1 48 16,-3 2 10-16,-1 2-7 0,-2 2-10 0,-1 3-39 15,-5 1-35-15,0 1-61 0,0 0-44 0,0 2-36 16,0-2-22-16,0 2 0 0,0 0-5 0,-22 0 0 16,22 0-4-16,-22 0 9 0,5 0-5 0,-1 0 10 15,-4 0-5-15,-1 0-10 0,1 0 10 0,-1 16-9 16,0-16 9-16,1 0 9 0,2 20-9 0,-2-20 5 16,3 14-5-16,2-14-5 0,2 14 9 0,1-14 1 15,3 13 0-15,3-13 0 0,1 7-5 0,3-7 31 16,3 3 46-16,-2-3 25 0,3 0 26 0,0 3-8 15,0-3-25-15,0 0-4 0,0 0-16 16,0 0-12-16,0 0-21 0,0 0-18 0,0 0 2 16,0 0 84-16,15 15 38 0,-15-15 10 0,0 23-2 15,0-6-94-15,11 4-33 0,-11 4-14 0,11 4-9 16,-3 2 0-16,-4 1-3 0,6 2 2 0,-4 1 0 16,0 3-9-16,2-1-68 0,-2 0-98 0,-1 0-150 15,-1 0-183-15,-1 0-84 0,1-2-39 0,-3-1-19 16,-1-3-11-16,0-2-116 0,0-4-270 15,-23-5 171-15</inkml:trace>
  <inkml:trace contextRef="#ctx0" brushRef="#br0" timeOffset="12317.56">10304 7723 4057 0,'18'-3'11'0,"-1"-1"-3"0,0 1 28 0,-1-2 40 15,-5 1 36-15,1-3 39 0,-3 3-5 0,-1 0-21 16,-8 1-35-16,11 0-15 0,-8 0-6 0,5 0-11 16,0-2-10-16,-1 1-20 0,3-2-13 0,2 0-10 15,2 1-1-15,3-3-3 0,2 2-1 0,1 0 6 16,5-1-5-16,-2 2-1 0,2-1-1 16,-2 2-2-16,2 1-1 0,-2 0 3 0,-1 3-9 15,-4-1-47-15,-2-1-58 0,-2 2-80 0,-3 0-98 16,-2 0-93-16,-3 0-55 0,-6 0-46 0,0 0-104 15,0 0-219-15,0 16 89 0,0-16 126 0</inkml:trace>
  <inkml:trace contextRef="#ctx0" brushRef="#br0" timeOffset="12750.34">10730 7744 4266 0,'23'1'11'0,"0"-1"34"0,2 0 52 0,-3 0 81 16,0 0 75-16,-7-21 68 0,1 21 36 15,-4 0-12-15,-3-14-36 0,-2 14-75 0,-7 0-71 16,4 0-65-16,-4 0-47 0,2-9-28 0,-2 9-18 16,0 0-8-16,0 0-4 0,0 0-2 0,0 0 0 15,0 0 1-15,0 0-1 0,0 0 6 0,0 0-5 16,0 0 6-16,0 0 3 0,0 0-8 0,0 0 8 16,0 0-20-16,0 0-19 0,20 0-2 0,-20 0-4 15,17 0 15-15,-17 0 12 0,19 0 7 0,-19 0-1 16,17-19-2-16,-17 19 3 0,12-15-7 0,-12 15 0 15,8-19-1-15,-8 8-5 0,4 0 3 16,-4-1-10-16,0 1 3 0,0 0 0 0,0 0-26 16,0 0-2-16,0 3-13 0,-18-1 4 0,18 1 29 15,-16 1 16-15,16 1 11 0,-20 2 0 0,9 1-9 16,-1 0-37-16,-2 3-27 0,2 0-19 0,-2 0-26 16,0 0 19-16,0 24 8 0,0-24 7 0,1 27 17 15,2-10 9-15,2 3 3 0,3 1-12 0,1 2 11 16,1 0-18-16,2 1 2 0,2 2 4 0,0-1-19 15,0 0 0-15,0-1-10 0,0-3-19 0,0 2-16 16,19-4-10-16,-19 1-28 0,14-5-12 0,-14-1-18 16,15-4-11-16,-15 0-2 0,20-4-11 0,-9-2-14 15,2-4-49-15,-1 0-90 0,3 0-145 0,1 0 3 16,-2-17 100-16</inkml:trace>
  <inkml:trace contextRef="#ctx0" brushRef="#br0" timeOffset="13434.55">11125 7698 3127 0,'8'-4'11'0,"1"-1"2"0,-1-1 20 16,1 0 18-16,2-1 4 0,-1-2 8 0,-3 2-6 15,-1 1-8-15,1 1-6 0,-6 1-9 0,2 1-12 16,-3 0-14-16,2 1-12 0,-2 0-12 15,0 1-9-15,0 1-6 0,0 0-5 0,-20 0-6 16,20 0-7-16,-22 0-3 0,22 0 6 0,-29 0 7 16,11 16 12-16,1-16 9 0,0 12-5 0,3-12 5 15,0 16 2-15,4-16 0 0,0 18 8 0,3-8 0 16,0-2 6-16,7 2 2 0,-4-2 5 0,4 0 0 16,0-1-1-16,0-1 3 0,0-1 7 0,20 0 11 15,-20-2 12-15,17-2 9 0,-17 0 8 0,20 0 7 16,-20-1 0-16,22 0 1 0,-11 0-4 0,-1 0-2 15,1 0-1-15,-3 0 8 0,0 0-9 16,-2-13-11-16,-1 13-7 0,1 0-17 0,-3-14 2 16,0 14 8-16,0-11-2 0,-1 11 5 0,-1-8-9 15,-1 8-11-15,0-4-8 0,0 4-12 0,0 0-2 16,0 0 1-16,0 0 1 0,0 0 3 0,0 0 5 16,0 0 0-16,0 16 0 0,0-16 3 0,-14 18-3 15,14-18 2-15,0 24-2 0,0-11 0 0,0 1-4 16,0 0 0-16,0-1 2 0,0 2 0 0,0-2 5 15,0-2 1-15,19 1-2 0,-19-2-2 0,15-3 1 16,-15-1-2-16,21-3 4 0,-9-3-6 0,2 0 4 16,1 0 4-16,1-18-5 0,-2 18 4 0,3-28-4 15,-2 10-6-15,-1-2 36 0,0-1 12 0,-3-2 13 16,2-1 39-16,-3 1-12 0,1-1 14 16,-1 1 6-16,-1-2-14 0,-1 1 5 0,-1-1 5 15,1 0-14-15,-2 1-7 0,-1 0-1 0,0 1-26 16,-2 1 15-16,0 0 11 0,-2 4-12 0,-1 1 8 15,0 3-10-15,0 5-26 0,0 1-17 0,0 3-12 16,0 2-23-16,0 1 1 0,0 2 3 0,0 0-1 16,0 0 11-16,-17 27 4 0,17-27 0 0,-14 32-7 15,14-9 3-15,-17 5 0 0,17 2-1 0,-14 3 3 16,14 2 1-16,-10 1 1 0,10 1-15 0,-7 2-54 16,7-2-54-16,0 0-59 0,0-2-45 0,0 1-5 15,0-3-33-15,0-1-47 0,19-3-55 16,-19-3-60-16,0-4-89 0,19-3-210 0,-19-5-20 15,14-4 128-15</inkml:trace>
  <inkml:trace contextRef="#ctx0" brushRef="#br0" timeOffset="13608.51">11181 7690 3314 0,'0'-9'22'0,"0"-1"20"0,23 0 43 0,-23 0 46 16,24-2 21-16,-10-1-1 0,-14 1-33 0,27 1-44 15,-14 2-40-15,-1 1-27 0,1-1-9 16,-1 2-7-16,-1 1-55 0,-2 1-70 0,0 2-93 16,2 0-104-16,-1 3-51 0,0 0-57 0,-2 0-121 15,3 0-134-15,0 0 105 0</inkml:trace>
  <inkml:trace contextRef="#ctx0" brushRef="#br0" timeOffset="14300.97">11449 7568 3336 0,'0'0'30'0,"0"0"36"0,17 0 40 0,-17 0 47 15,17 0 13-15,-17 0-5 0,17 0-10 0,-17-15-26 16,14 15-24-16,-14 0-28 0,10 0-34 0,-10 0-25 16,0 0-23-16,0 0-1 0,0 0 6 0,0 0 4 15,0 0 4-15,0 23 1 0,0-23-1 16,0 28-2-16,0-10-2 0,0 3-3 0,0-2 2 16,0 1 0-16,0-1-1 0,0 2-2 0,0-3-15 15,0-1-7-15,0-2-2 0,0 0 4 0,20-4 8 16,-20-1 13-16,0-3 0 0,22-3 6 0,-22-1 4 15,18-3-10-15,-5 0 9 0,0 0-7 0,3 0 5 16,-2-17 6-16,-2 17-6 0,2-20 1 0,-1 20-3 16,1-24 11-16,-3 10 6 0,-1-2 7 0,0 2 8 15,-3-2-9-15,3 2 1 0,-4-2 1 0,0 1-10 16,-1 0 3-16,-4 2-2 0,1 1 3 0,-1 2-3 16,-1 1 0-16,0 2-11 0,0 3-13 15,0-1-5-15,0 4 1 0,0 1 4 0,0 0 4 0,0 0 8 16,0 0-3-16,-17 19-1 0,17-19-3 15,0 20-2-15,-12-20 1 0,12 26-1 0,0-10-1 16,-9-1-2-16,9 2 1 0,0 0 1 0,0 1 3 16,0-2 1-16,0 1-14 0,0-3-8 0,0-1-2 15,21-2-5-15,-21-1 14 0,0-2 13 0,16-3-1 16,-16 1 7-16,14-5 1 0,-14-1 0 0,15 0 1 16,-7 0 2-16,1 0 0 0,1 0-7 0,1-21 3 15,-2 21-5-15,0-19 0 0,-1 7 4 0,0-2 6 16,-2 1 10-16,0-3-3 0,-1 0 6 0,-2 1 3 15,0-2-4-15,-2 2 12 0,3 0 2 0,-3 0 1 16,-1 3 19-16,3 2-8 0,-3 1-7 0,0 2-15 16,2 3-23-16,-1 1-15 0,-1 3-2 15,2 0-6-15,-2 0 3 0,0 0 14 0,1 17-2 16,1-17 10-16,1 28-4 0,0-8-5 0,2 3 7 16,-1 3-10-16,3 3 3 0,-4 0-31 0,1 1-33 15,0 0-17-15,-3-2-17 0,2-1 11 0,-3-2 8 16,2-2 10-16,-1-3 6 0,-1-4 19 0,0-4 25 15,2-2 22-15,-1-6 25 0,-1-1 9 0,0-3-2 16,0 0-10-16,0 0-9 0,0-27-9 0,0 27 10 16,0-31 6-16,21 12 3 0,-21-3 1 0,0 0-9 15,13-1 4-15,-13 0 0 0,13-1 8 16,-13 1-3-16,17 1-6 0,-9-1-5 0,3 3-15 16,-2 0 6-16,2 3-34 0,-2 2-47 0,0 1-58 15,-1 1-103-15,0 2-78 0,-2 3-83 0,-1 2-75 16,-2 0-128-16,0 2-174 0,-2 0 128 0</inkml:trace>
  <inkml:trace contextRef="#ctx0" brushRef="#br0" timeOffset="14734.54">12144 7730 3883 0,'12'1'16'16,"2"-1"37"-16,2 0 55 0,-2 0 69 0,1 0 52 15,-2-17 35-15,0 17 38 0,-2 0 17 0,0-19 16 16,-2 19-3-16,-1-14-38 0,0 14-57 15,-2-14-63-15,-3 14-60 0,0-12-46 0,1 12-28 16,-3-11-12-16,-1 11-5 0,0-8 7 0,0 8 4 16,0-5-3-16,2 4-3 0,-2 0-20 0,0 1-4 15,1 0-9-15,-1 0-6 0,0 0 4 0,2 0-5 16,-1 0 3-16,1 0 3 0,-2 0 2 0,1 0-4 16,1 0-12-16,-1 0-10 0,1 0-16 0,0 0-11 15,-2 0-19-15,1 0-40 0,2 0 3 0,0 0 10 16,0 0 38-16,1 0 47 0,-1 0 12 0,0 0-11 15,0-16-23-15,0 16-5 0,-2 0 1 0,-1-16 9 16,0 16 1-16,0-11-18 0,0 11-33 0,0-10 7 16,0 4 11-16,-24 0 22 0,24 2 37 15,-34 0-1-15,12 1 1 0,-3 2 8 0,-3 1-18 16,2 0-29-16,-2 0-11 0,0 18-13 0,2-18 10 16,2 26 29-16,4-10 20 0,3 2 1 0,3 2 10 15,0 2-7-15,6 2 6 0,4 0-3 0,1 2-8 16,1-1 6-16,2-1-22 0,0 0-21 0,0-1-43 15,0-2-40-15,25 0-42 0,-25-3-28 0,23 1-14 16,-7-2-25-16,-1 0-30 0,5-2-36 0,2 1-39 16,-3-3-30-16,1 0-39 0,-2-2-115 0,-2-4-187 15,-4-1 100-15</inkml:trace>
  <inkml:trace contextRef="#ctx0" brushRef="#br0" timeOffset="15342.9">10341 8204 3387 0,'-6'13'22'0,"1"-2"22"0,5-2 45 15,-2-4 58-15,2-4 29 0,0 0 28 16,0-1 0-16,0 0-18 0,0 0-18 0,0 0-10 15,0 0-22-15,0 0-31 0,0 0-28 0,22 0-32 16,-22 0-10-16,33 0 27 0,-7-14 18 0,8 14 28 16,6 0-5-16,5-16-35 0,8 16-11 0,8-16 12 15,4 7 15-15,9 0 26 0,2-1 22 0,9 1-17 16,4 0-10-16,5 3-27 0,5 0-12 0,4 0 12 16,-6 2 13-16,1 1 7 0,-6 1-25 0,-6 0-46 15,-7 2-20-15,-7 0-9 0,-12 0-1 0,-10 0-25 16,-11 0-79-16,-11 0-94 0,-8 0-123 0,-6 0-48 15,-13 0 9-15,-1 20 30 0,-23-20 66 0,-3 19-4 16,-10-7-21-16,-11 1-22 0,-13 1 8 16,-16 2 69-16,-14-1 76 0,-11 1 67 0,-13-1 37 15,-9 1-21-15,-9 0 0 0,-3 2 19 0,-3 1 16 16,0-1 34-16,5 0 15 0,4 1 3 0,10-1 10 16,11-1 14-16,11-3 43 0,14-1 48 0,11-2 40 15,17-2 46-15,14-2 40 0,10-3 44 0,11-2 17 16,9-2-34-16,10 0-48 0,1 0-71 0,0-19-48 15,38 19 4-15,-11-23 17 0,9 8 37 0,8-1 58 16,9-1 19-16,11 0-32 0,12-1-24 0,7 1-49 16,10 1-22-16,13-1 12 0,5 2-2 0,10 2-6 15,5 0-8-15,7 4-11 0,2 0-12 16,0 2 3-16,-2 1-5 0,-2 2-1 0,-9 0-11 16,-9 1-16-16,-9 1-19 0,-12 1-17 0,-16 1-16 15,-11 0-6-15,-16 0-5 0,-8 0-13 0,-15 0-4 16,-9 0 2-16,-9 0 1 0,-8 0-26 0,0 17-60 15,-28-17-101-15,8 17-163 0,-10-7-196 0,-2 3-119 16,-7-2-101-16,-3-1-110 0,-3 0-203 0,-1-10-49 16,-2 9 198-16</inkml:trace>
  <inkml:trace contextRef="#ctx0" brushRef="#br0" timeOffset="17841.81">7755 7747 4579 0,'15'0'0'0,"-1"0"2"0,-3 0 6 15,-3 0 40-15,0 0 47 0,-2 0 46 0,-2 0 49 16,-2 0 3-16,-2 0-21 0,0 0-31 0,0 0-52 15,0 0-46-15,0 0-35 0,0 0-8 0,0 0-12 16,0 0 12-16,0 0-4 0,0 0-8 0,0 0 12 16,0 0-7-16,0 0 7 0,0 0 4 15,0 0-4-15,0 0 4 0,0 0 4 0,0 0 12 16,0 0 5-16,0 0-4 0,0 0 0 0,0 0-13 16,14 0-4-16,-14 0-8 0,14 0 4 0,-14-17 8 15,19 17-3-15,-10-17 11 0,0 17 1 0,-1-18-9 16,-3 18 12-16,-1-17-3 0,-4 8-5 0,3-1 0 15,-3 1-16-15,0 0-4 0,0-1 0 0,-23 2-3 16,23-1 3-16,-33 2 12 0,15 0-14 0,-5 3 3 16,-1 1-1-16,0 2-13 0,0 1 13 0,3 0-1 15,2 0 5-15,0 25 8 0,4-25-4 16,4 32 0-16,2-13 0 0,-1 2 0 0,6 0-4 16,-1 4 1-16,2 0 3 0,3 0-8 0,0 1 12 15,0 0 2-15,0 0-6 0,19 0-4 0,-19 0-37 16,20-2-56-16,-20 0-62 0,28-2-48 0,-13-4-25 15,1-1 1-15,2-1-11 0,4-5-41 0,-2-2-65 16,2-4-84-16,0-2-87 0,-2-3-173 0,1 0-137 16,1 0 138-16</inkml:trace>
  <inkml:trace contextRef="#ctx0" brushRef="#br0" timeOffset="18029.15">7992 7725 3948 0,'0'-7'39'0,"0"-1"38"15,0 3 47-15,0 0 38 0,0-1-13 0,0 2-33 16,0 1-55-16,0 2-38 0,0 1-25 0,0 0-3 16,16 0 8-16,-16 27 4 0,18-27-2 0,-5 32-5 15,2-10 1-15,2 2-24 0,3 4-37 0,0-1-40 16,-1 1-56-16,1-1-55 0,-3 0-57 0,0-2-62 16,0-2-78-16,-1-2-104 0,-1-2-228 0,-2-6-4 15,-1-3 131-15</inkml:trace>
  <inkml:trace contextRef="#ctx0" brushRef="#br0" timeOffset="18213.77">8197 7684 3979 0,'20'-9'2'16,"-3"3"-5"-16,1-1-4 0,-4 4-1 0,3-5-2 16,-4 7 16-16,-13 1 23 0,14 0 14 0,-14 0 4 15,0 28-10-15,0-28-17 0,0 32-13 0,-28-12-2 16,11 4-2-16,-5 0 0 0,0 2-2 0,-5 0-4 15,-3 0-47-15,1 1-70 0,-1-1-102 0,1-2-129 16,1 1-120-16,3-2-248 0,3-4-98 0,4-3 132 16</inkml:trace>
  <inkml:trace contextRef="#ctx0" brushRef="#br0" timeOffset="18458.89">8394 7696 3905 0,'15'-16'28'0,"-1"-1"19"0,-5 4 41 16,-1-2 47-16,-2 2 29 0,4 0 42 0,-6 3 0 16,-1 3-35-16,-3 2-51 0,0 2-64 0,0 2-49 15,0 1-18-15,0 0-5 0,0 0 5 0,0 0 7 16,0 17 5-16,0-17 5 0,-17 26-2 0,17-9-4 16,0 4 3-16,-12 4-2 0,12 0-1 15,0 5-1-15,0-1 6 0,0 3-19 0,0 1-63 0,0-1-51 16,0 2-65-16,0-2-63 0,0 1-39 15,0-2-55-15,25 0-49 0,-25-1-38 0,17-4-57 16,-17-3-161-16,17-6-33 0,-17-6 118 0</inkml:trace>
  <inkml:trace contextRef="#ctx0" brushRef="#br0" timeOffset="18961.13">8218 7836 3305 0,'0'-6'23'0,"0"3"19"0,0-3 37 0,0 2 57 16,17-1 19-16,-17-2 9 0,0 1-21 16,17 1-42-16,-17 0-36 0,13 0-20 0,-13-1-9 15,17 1-4-15,-6-1-2 0,3 0 10 0,4 0-1 16,1-1 6-16,3 3 3 0,1-3 4 0,3 1 23 16,1 0 11-16,-1 1 15 0,0-1-6 0,1 2-3 15,-6-1 3-15,1 1 19 0,-2 0 38 0,-6 1 25 16,-1 0 20-16,-3 1-1 0,-3 1-22 0,-3-1-22 15,-1 1-30-15,-3 0-17 0,0 0-22 0,0 1-10 16,0 0-22-16,0 0-23 0,0 0-7 0,0 0-22 16,0 0-10-16,0 0 1 0,0 0-10 0,0 0-7 15,0 0 7-15,0 0 8 0,0 0 9 0,0 17 12 16,0-17 2-16,0 20-4 0,0-7-3 16,0 2-4-16,0 2-1 0,0 3-3 0,17-1 3 15,-17 1-2-15,0 1 8 0,10 0-9 0,-10-1 4 16,0 1 4-16,9 2-6 0,-9-4 7 0,8 1-5 15,-4 0-5-15,-2-6 8 0,3 0-10 0,-2-2-10 16,0-3-8-16,-3-3 3 0,3-2 6 0,-3-2 12 16,0-2 22-16,0 0-4 0,0 0-2 0,0 0-46 15,0 0-28-15,0-20-12 0,0 20 0 0,0-27 44 16,0 10 17-16,0-4-1 0,0-2-11 0,0-1-13 16,0 2-15-16,0-2-8 0,0 1-5 0,0 1-14 15,0 0-30-15,0 1-19 0,25 1-23 0,-25 3-22 16,21 0-1-16,-21 4-25 0,21 1-24 15,-21 2-39-15,20 3-70 0,-20 1-76 0,15 4-71 16,-7 2-80-16,-2 0-190 0,0 0-30 0,2 0 137 16</inkml:trace>
  <inkml:trace contextRef="#ctx0" brushRef="#br0" timeOffset="19943">8910 7822 3159 0,'14'-23'1'0,"-6"12"-2"0,-8-2 3 0,13 3 1 16,-5-3 7-16,-3 2 17 0,0 1 7 15,-2 3 3-15,-2 3-9 0,-1 0-20 0,0 1-10 16,0 1-2-16,0 1-4 0,0 1 6 0,-18 0 0 16,18 0-4-16,-19 0 4 0,19 0-2 0,-22 20-1 15,22-20 1-15,-26 15 3 0,15-15-2 0,0 19 2 16,0-9-2-16,2 0-5 0,3 1-2 0,-2-1 3 15,3 0 0-15,5 2 4 0,0-2 4 0,0-1 0 16,0 1 3-16,0-2-1 0,0 0 2 0,25-1-1 16,-25-1-3-16,23-1 0 0,-7-2 1 0,-2 0 2 15,1-2-1-15,1-1 5 0,1 0 13 16,-1 0 19-16,-1 0 22 0,-3 0 18 0,2-19 6 16,-3 19-2-16,-1-15 4 0,-1 15-20 0,-1-18-2 15,-4 7-10-15,1-1-17 0,-2 1 6 0,0-1-9 16,-3 1-1-16,0 1 2 0,0-1-10 0,0 4-2 15,0 1-9-15,0-1-12 0,0 4-3 0,0 1-11 16,0 1-3-16,-14 1 6 0,14 0 0 0,0 0 7 16,0 0 2-16,-11 0-2 0,11 24-1 0,0-24-3 15,-11 20 5-15,11-20-2 0,-6 24 2 0,6-11 4 16,0 3-11-16,0-2 6 0,0 0 2 0,0-2-4 16,0 0 2-16,0-1-3 0,0-3 2 0,0-2 6 15,16-1 0-15,-16-2 5 0,0-3-4 0,15 0-3 16,-15 0 4-16,17 0-5 0,-4-18 4 15,-2 18-6-15,1-20 5 0,2 20 24 0,-3-27 10 16,-2 14 6-16,0-2 0 0,1 0-14 0,-3 2 5 16,0-1 7-16,-1 1 5 0,-2 1-1 0,1 1-4 15,0 1 1-15,-2 2-10 0,-2 0-5 0,1 2-19 16,0 2-8-16,-1 1-2 0,-1-2-4 0,0 4 2 16,0 0-10-16,0 1 1 0,0 0 2 0,0 0 7 15,0 0 2-15,-17 0-1 0,17 24-1 0,0-24-2 16,-20 22 3-16,20-7-1 0,-14 0 6 0,14 2-2 15,-9 2-1-15,9 0-1 0,0 0-8 0,0 1 4 16,0 0 1-16,0 1 0 0,0 0 4 0,0-3-1 16,0 1 0-16,21-2 3 0,-21-3-3 15,16-3 4-15,-16-1-1 0,17-3 1 0,-6-2 7 16,1-4-7-16,2-1-1 0,0 0 1 0,2 0-5 16,2-20 4-16,-1 20 2 0,2-28 0 0,-2 11-3 15,1-3 2-15,0-2 17 0,-1 0 23 0,-3-1 34 16,1-1 23-16,-1-1-16 0,0 1-32 0,-2-2-7 15,2 1 7-15,-1 0 37 0,-1 0 25 0,0-1-6 16,1-1-13-16,-2 2-11 0,0 0 6 0,1 0 28 16,-3 2 8-16,1 0 23 0,-1 1-2 0,-1 4-24 15,-2 1-9-15,0 4-42 0,-3 3-16 16,0 3-32-16,-1 2-25 0,1 3-18 0,-3 2-8 16,0 0 2-16,0 0 4 0,0 0 14 0,0 20 4 15,0-20 4-15,-23 29 4 0,23-9-11 0,-17 5-3 16,17 1 4-16,-17 4 1 0,17 0 8 0,-21 2-2 15,14 1-8-15,-1 0 4 0,0 0-14 0,-1 1-27 16,1-3-37-16,-1 3-41 0,3-4-18 0,-2-1-11 16,2-1 19-16,1-1-15 0,0-5-19 0,2-4 11 15,3 0-3-15,0-4 34 0,0-2 42 0,0-2 28 16,0-4 21-16,19-2-4 0,-19 2-12 0,25-5-21 16,-10-1-14-16,1 0-2 0,4 0-8 15,0 0-15-15,-1-17-33 0,-1 17-48 0,2-17-57 16,-4 17-65-16,-1-21-54 0,-1 7-58 0,0-1-117 15,-3-3-178-15,0-2 54 0,-3-1 127 0</inkml:trace>
  <inkml:trace contextRef="#ctx0" brushRef="#br0" timeOffset="20106.2">9352 7714 3004 0,'-17'0'52'0,"4"-1"5"15,5-1 13-15,5 1 31 0,3-2-36 0,0-1 8 16,0-1-8-16,0 2-34 0,24-2-16 0,-24 1-11 15,28-1-6-15,-11 3 0 0,3-1 0 0,3 1-25 16,6 2-49-16,1 0-62 0,2 0-72 16,1 0-71-16,-2 0-88 0,-3 0-209 0,0 16-93 15,-5-16 94-15</inkml:trace>
  <inkml:trace contextRef="#ctx0" brushRef="#br0" timeOffset="20702.77">7773 8349 3495 0,'0'0'7'0,"-15"0"-7"0,15 11 2 16,0-11 17-16,-12 0 22 0,12 0 39 0,0 0 22 15,0 0-2-15,0 0-13 0,-7 0-21 0,7 0-3 16,0 0 6-16,0 0 3 0,0 0-1 0,0 0-18 15,0 0-21-15,0 0-20 0,31 0-7 0,-9 0 13 16,6 0 35-16,9 0 28 0,10 0 28 0,7 0 12 16,9-12 4-16,10 12-23 0,8-13-37 15,10 13-25-15,7-17-8 0,4 8 30 0,7-2 29 16,4-1 17-16,0 1-9 0,0 1-18 0,-2-1-19 16,-9 2-15-16,-4-1-22 0,-9 0-20 0,-9 0-1 15,-11 3 0-15,-11 0 0 0,-15 2-67 0,-9 0-93 16,-11 1-116-16,-9 2-112 0,-12 1-66 0,-2 1-59 15,-34 0-30-15,0 0-65 0,-11 0-170 0,-13 20 12 16,-10-20 141-16</inkml:trace>
  <inkml:trace contextRef="#ctx0" brushRef="#br0" timeOffset="20981.74">7124 8557 3977 0,'-3'0'10'0,"3"0"-3"0,25 0 2 15,1-20 12-15,3 20 25 0,10-22 33 0,1 22 14 16,5-22-2-16,5 22-12 0,6-21-10 0,3 11 14 16,4-1 20-16,7 0 5 0,8 1-10 0,5 0-9 15,7 0-22-15,11 1-11 0,4 0 9 0,12-1 23 16,0 3 18-16,9-2 24 0,1 2 21 0,3 0-25 16,-1 1-11-16,-2-1-28 0,-4 3-37 15,-10-1-13-15,-3 1-17 0,-12 2-15 0,-13 0-1 16,-11 2-8-16,-10-2 1 0,-13 2 1 0,-14 0-9 15,-9-1 0-15,-12 1-11 0,-7 0 3 0,-8 0-73 16,-1 0-64-16,0 0-78 0,-34 0-109 0,16 0-55 16,-7 0-121-16,-6 14-131 0,0-14-275 0,0 0-93 15,1 13 190-15</inkml:trace>
  <inkml:trace contextRef="#ctx0" brushRef="#br0" timeOffset="29561.9">6694 7793 2716 0,'0'0'9'0,"-21"0"-7"0,21 0 2 16,0 13 20-16,-13-13 36 0,13 0 54 0,0 0 33 15,0 13 12-15,-18-13-22 0,18 10-18 0,-17-10-13 16,7 9 0-16,1-3-4 0,0-1-16 0,-2-1-14 16,0 1-21-16,5-2-12 0,-2 0-10 0,2 1 3 15,1-3 11-15,2 2 14 0,0-3 20 16,3 1 17-16,0-1 13 0,0 0-1 0,0 0-7 15,0 0-12-15,0 0-27 0,26 0-17 0,-10 0 0 16,6 0 14-16,5 0 25 0,9 0 26 0,3-18 18 16,6 18-5-16,3-13-10 0,2 13-31 0,4-13-29 15,2 13-19-15,-1-17-16 0,0 10 9 0,-1 0 4 16,-4 1-8-16,-2 1-4 0,-8 0-8 0,-6 1-5 16,-8 1-4-16,-7 1-10 0,-4 0-14 0,-7 1-77 15,-5 1-85-15,-1-2-88 0,-2 2-84 0,0 0-44 16,-22 0-72-16,22 0-81 0,-35 0-169 0,8 0-231 15,-2 17 161-15</inkml:trace>
  <inkml:trace contextRef="#ctx0" brushRef="#br0" timeOffset="29840.95">6443 8111 3690 0,'0'3'11'0,"20"-1"4"0,-20-2 43 15,0 0 54-15,17 0 52 0,-17 0 38 0,0 0-15 16,14 0-40-16,-14-17-46 0,10 17-15 0,-10 0 2 16,15-16 22-16,-2 16 9 0,1-12 11 0,7 12 12 15,-2-14 12-15,7 9 30 0,4-1 7 16,2-1 3-16,7 1-18 0,1-1-29 0,5-2-25 16,-3 2-32-16,6 0-22 0,-6 1-21 0,-2 1-17 15,-1 0-12-15,-6 3-12 0,-5-1-7 0,-7 2-4 16,-4 0-7-16,-4 1-20 0,-7 0-97 0,-1 0-137 15,-4 0-140-15,-1 0-47 0,0 0 11 0,0 0 13 16,-20 16-22-16,20-16-129 0,-25 16-171 0,3-16-247 16,-2 14 169-16</inkml:trace>
  <inkml:trace contextRef="#ctx0" brushRef="#br0" timeOffset="30214.23">6564 7659 4309 0,'33'-9'-1'0,"-2"-2"-2"0,-2 2 30 16,-4-2 70-16,1-3 73 0,-7 5 89 0,-4 3 58 15,-1 2 6-15,-4 2-24 0,-4 1-64 0,-5 1-62 16,-1 0-79-16,0 0-59 0,0 0-25 0,0 0-32 16,0 0-4-16,0 0 24 0,0 0 1 0,0 0 12 15,0 19 5-15,-21-19-7 0,21 20 0 0,-24-8-5 16,9 4 9-16,-4 0-14 0,-2 2 1 0,-3 1 3 15,-2 0-12-15,-3 3 16 0,-2-2-4 16,-2 1-3-16,0 0 10 0,-1 2-15 0,3-4 3 0,-1 2-3 16,5-1-6-16,4-3 9 0,3 0 2 15,6-1 1-15,0 0 5 0,6-2 4 0,4-2-6 16,4-1 7-16,0 0-3 0,0-1 24 0,0 0 30 16,28-3 15-16,-28 2 19 0,34 1-19 0,-13 0-17 15,6 2-14-15,2-1-24 0,1 1-10 0,2 2-11 16,-1 1-3-16,-1 0 1 0,-1-1-22 0,-1 2-93 15,0 0-129-15,-3 0-182 0,0 1-130 0,-4 1-74 16,3 2-104-16,-6-1-134 0,1 2-268 0,-1-3 169 16</inkml:trace>
  <inkml:trace contextRef="#ctx0" brushRef="#br0" timeOffset="31780.94">3578 7697 4294 0,'14'0'-3'15,"0"-20"-1"-15,-2 20 2 0,-1-16 19 0,-3 3 30 16,-2 13 28-16,-3-15 17 0,2 15-3 0,-3 0-22 16,-2 0-26-16,0 0-22 0,0 0-22 0,0 0-3 15,0 0 1-15,0 0 5 0,0 0 5 0,-16 18-5 16,16-18 2-16,-14 25-7 0,14-8 5 0,-15 1-1 15,15 2-1-15,-16 3-4 0,16-2-1 16,-14 2-21-16,14 1-3 0,-9 2-6 0,9 0-9 16,0-1 9-16,0-1-6 0,0 0 16 0,0-4 10 15,0-1 8-15,18-5 14 0,-18-1-1 0,0-6 2 16,21-1 7-16,-21-4 0 0,17-2 18 0,-17 0 6 16,21 0 16-16,-5-21 12 0,1 21-3 0,0-22 9 15,3 6-6-15,-1 0 0 0,-1-1-10 0,1 0-3 16,-2-1 7-16,-1 0-7 0,-3 1 19 0,0-2 6 15,-2 2 0-15,0 2 7 0,-5 1-16 0,0 1-21 16,-3 3-14-16,-1 2-18 0,-1 0-15 0,-1 3-8 16,0 3-34-16,0 1-26 0,0-1-42 0,0 2-42 15,0 0-9-15,0 0-2 0,0 0 1 16,0 0-7-16,0 23-37 0,-17-23-53 0,17 24-44 16,0-8-42-16,0 3-32 0,0 2-54 0,0 0-144 15,0 1-152-15,0-1 107 0</inkml:trace>
  <inkml:trace contextRef="#ctx0" brushRef="#br0" timeOffset="31997.52">4017 7963 4148 0,'8'-13'13'16,"1"-1"22"-16,0 1 63 0,-3 1 68 0,4-5 68 16,-4 1 73-16,0 2 39 0,2 1 24 0,-3 2-9 15,-1 1-50-15,-1 1-78 0,0-1-73 0,-1 2-70 16,0 3-45-16,-2-1-27 0,0 2-17 15,0 3-5-15,0-1-4 0,0 2-1 0,0 0-20 16,0 0-46-16,0 0-53 0,0 0-92 0,0 0-109 16,0 0-76-16,0 0-50 0,0 0-8 0,0 0 41 15,0 14-2-15,0-14-54 0,0 13-126 0,17-1-350 16,-17-4 127-16</inkml:trace>
  <inkml:trace contextRef="#ctx0" brushRef="#br0" timeOffset="32601.38">3809 7812 3330 0,'19'0'49'0,"-19"0"38"16,18 0 57-16,-18-14 66 0,22 14 10 0,-9 0 22 15,-3-15 1-15,0 15 5 0,-10 0 3 0,15 0 20 16,-15-10 23-16,6 10-28 0,-6 0-26 0,0 0-50 15,0-5-56-15,0 5-24 0,0 0-25 0,0 0-24 16,0-3-20-16,0 3-15 0,0 0-14 0,0 0-3 16,0 0-8-16,0 0-5 0,0 0 4 0,0 0 0 15,0 0-1-15,-15 0 2 0,15 0-3 0,0 23 2 16,0-23-1-16,-9 20-1 0,9-7-1 0,0 1-10 16,0 3 8-16,0 1 2 0,0 2-2 0,0 1 8 15,0 1-2-15,17 3 2 0,-17-2 1 0,0-1-4 16,20 3 2-16,-20 0-3 0,15-1 3 15,-15-1 0-15,16-2-5 0,-16-2 2 0,14-1 3 16,-14-2 5-16,11-4 5 0,-11-5 9 0,6-2 4 16,-6-3 72-16,3-1 56 0,-2-1-12 0,1 0-7 15,0-20-77-15,4 20-60 0,-2-31 1 0,3 13 5 16,0-1 5-16,3-5 0 0,-1 0-2 0,0 1-5 16,1 0 1-16,0 0 0 0,-2 0 3 0,1 0-3 15,1-1 0-15,-2 1-2 0,-1 0 1 0,-1 2 3 16,2 0-2-16,-2 2-2 0,-1 1-8 0,-3 1-27 15,-2 1-25-15,0 2-58 0,0 0-103 16,0 2-172-16,0 0-173 0,0 3-98 0,-17-1-101 0,17 4-36 16,0 3-166-16,-22-1-108 0,22 3 211 15</inkml:trace>
  <inkml:trace contextRef="#ctx0" brushRef="#br0" timeOffset="33509.15">4287 7982 4202 0,'6'0'1'0,"-1"0"22"0,-1 0 53 0,-1 0 70 16,2-15 73-16,-2 15 60 0,0 0 26 0,0 0 8 15,-3 0-25-15,0 0-41 0,0-11-59 0,0 11-68 16,0 0-47-16,0 0-39 0,0 0-24 0,0 0-11 16,0 0-5-16,0 0-4 0,0 0 7 0,0 0-7 15,0 0 3-15,0 0 3 0,0 0-6 0,0 0 4 16,0 0-1-16,0 0 4 0,0 0 0 0,20 0 4 15,-20 13 3-15,22-13-7 0,-8 0 7 16,-2 6-2-16,2-6-2 0,-1 0 2 0,-5 0-7 16,1 0-4-16,-3 0-6 0,2 0-1 0,-2 0 5 15,0-20 13-15,2 20 2 0,-2-13 4 0,-1 13-4 16,-1-14-8-16,0 14 7 0,-4-12-1 0,1 12-2 16,-1-9-17-16,0 9-4 0,0-6-6 0,0 6-7 15,0-4 13-15,0 4-18 0,0-2-15 0,0 1 6 16,-17 1-1-16,17 0 12 0,-20 0 3 0,8 0-9 15,-2 0-17-15,-2 0-9 0,1 21 10 0,-2-21 12 16,3 23 17-16,1-8 12 0,1 1-8 0,1 1-1 16,3 0-3-16,0 2 0 0,4-1 10 0,1 3-8 15,1-1 10-15,2 0 0 0,0 0 3 16,0 0-6-16,0 0 3 0,26 0 0 0,-26-3 4 16,24-1 11-16,-9-2-1 0,2-1 2 0,2-5-1 15,1 0 7-15,0-3-4 0,5-3 7 0,-2-2-8 16,2 0 4-16,-2 0 4 0,1-19-5 0,-3 19 15 15,1-23-11-15,-3 23-4 0,-4-29 3 0,1 13-2 16,-2-1 53-16,-4 1 19 0,1-1 25 0,-1 1 24 16,-3 0-18-16,-1 1 18 0,-1 0-3 0,-3 0-23 15,-1 2-19-15,-1-1-17 0,0 1-1 0,0 1 22 16,0 0 6-16,0-1 3 0,0 2 2 0,0 2-4 16,-18 1-1-16,18 2-13 0,0 2-31 0,0 0-30 15,0 3-21-15,0 1-13 0,0 0-2 0,0 0-3 16,0 0 6-16,0 0 9 0,-10 15 6 15,10-15 2-15,-6 24 2 0,6-10 0 0,-8 6-1 16,5 3 6-16,-3 5-6 0,5 1-16 0,-1 3-81 16,2 3-88-16,0-1-114 0,0 3-117 0,0 0-34 15,0-3-15-15,22-2 3 0,-22-2-8 0,0-5-41 16,17-3-74-16,-17-6-172 0,0-4-107 0,11-8 156 16</inkml:trace>
  <inkml:trace contextRef="#ctx0" brushRef="#br0" timeOffset="33650.46">4677 7789 3391 0,'0'-12'-1'0,"14"0"-26"0,-14 4-28 16,0-1-37-16,14 3-61 0,-14 0-74 0,8 1-82 16,-8 5-105-16,3 0-177 0,-3 0-3 0,3 0 110 15</inkml:trace>
  <inkml:trace contextRef="#ctx0" brushRef="#br0" timeOffset="34181.48">4865 7990 3434 0,'9'-21'9'16,"-1"21"3"-16,0-19 41 0,0 19 47 0,-1-18 16 15,1 7 9-15,-5 1-39 0,0 10-47 0,-1-15-27 16,-2 15-13-16,0-11-1 0,0 5-8 0,0 2 3 15,-22-1-8-15,22 3-16 0,-15 2-5 0,15-2-8 16,-22 2-1-16,22 0 4 0,-20 0 3 0,9 0-7 16,3 0 0-16,8 0 1 0,-15 18 2 0,8-18 13 15,3 0 10-15,-2 18 9 0,2-18 8 0,3 13 2 16,1-13-2-16,0 15-2 0,0-15 4 0,0 13-2 16,0-8 2-16,17-5 7 0,-17 8 7 0,15-5 20 15,-15 0 15-15,19-2 12 0,-19 0 19 16,22-1 14-16,-11 0 21 0,-1 0 21 0,0 0 15 15,2 0 3-15,-4 0-8 0,0 0-5 0,-1-15-4 16,0 15 13-16,-3 0 24 0,2-14 21 0,-4 14 22 16,3-10 34-16,-2 10 11 0,-2 0-9 0,1-11-25 15,-2 11-57-15,0 0-45 0,1-6-24 0,-1 6-18 16,0 0-11-16,0 0-6 0,0 0-13 0,0 0-18 16,0 0-15-16,0 0-18 0,0 0 21 0,0 0 97 15,0 14 30-15,0-14 20 0,0 19-11 0,0-7-70 16,0 4-7-16,0 1-18 0,0 0-19 0,0 3-24 15,0 1-22-15,-12 0 0 0,12 3 0 16,0 2 0-16,0 1 0 0,0 3 0 0,0 2 0 16,0 1 0-16,0 1 0 0,-8 0 0 0,8 1 0 15,0 0 0-15,0 0 0 0,0-2-17 0,0 0-62 16,0-2-70-16,0-1-77 0,0-2-63 0,0-3-40 16,0-4-58-16,-15-2-59 0,15-3-38 0,0-4 15 15,0-3 46-15,-14-5 2 0,14-4-47 0,0 0-81 16,-11 0-141-16,11-29-244 0,-9 8 143 0,2-5 171 15</inkml:trace>
  <inkml:trace contextRef="#ctx0" brushRef="#br0" timeOffset="34646.1">5037 7742 4661 0,'11'-15'25'16,"0"2"-3"-16,0 3 6 0,-5 2 38 0,-2 1 22 15,6-2 35-15,-7 6 7 0,2 1-36 0,-5 1-50 16,0 1 67-16,0 0 76 0,1 18 41 0,1-18 25 15,1 25-76-15,-2-9-81 0,2 5-12 0,-1 0 5 16,-1 1 0-16,3 0 1 0,-4 0-2 0,0 1-22 16,0 1-10-16,0-1-17 0,0 1-21 0,0 1-8 15,0-3-7-15,0 2 0 0,0 0-2 0,0 2 5 16,0-1-8-16,0 0 6 0,0 0 0 0,0-1-6 16,15 1 7-16,-15-1-6 0,0-3 0 0,19-1 6 15,-19-2 0-15,14-2 0 0,-14-3 1 16,17 0-6-16,-10-3 4 0,1-3 3 0,-2-1 2 15,1-2 0-15,-4-1 2 0,-2-2 2 0,1-1-3 16,-1 0 10-16,-1 0 0 0,0 0-14 0,0 0-1 16,0-17-13-16,0 17-7 0,0-24 9 0,0 5 5 15,0 0 0-15,-18-4 1 0,18-3 7 0,0 0-11 16,-16-1 10-16,16 3-4 0,0-1-4 0,-9 2 4 16,9 0-3-16,0 1 4 0,0 1-4 0,0 3 3 15,0 1-5-15,0 0 3 0,20 1-3 0,-20 2-2 16,16 1-2-16,-16 4-5 0,18 1 1 0,-18 1-1 15,17 4-10-15,-17 1-6 0,19 2-22 16,-8 0-12-16,0 0-1 0,-1 22-13 0,3-22-5 16,-1 33-21-16,2-12-38 0,0 2-40 0,-3 5-68 15,3 6-43-15,-5 1-24 0,1 3-2 0,-1 1 5 16,-3 0-22-16,-1 3-50 0,-4-1-70 0,-1-3-65 16,0-3-148-16,0-4-177 0,0-5 137 0</inkml:trace>
  <inkml:trace contextRef="#ctx0" brushRef="#br0" timeOffset="34949.6">5518 7780 4707 0,'17'-23'-2'0,"-3"3"5"0,-3 1 60 16,1 1 106-16,0-2 92 0,-4 8 79 0,0 2-21 15,-4 5-91-15,0 1-91 0,-1 2-105 0,-3 2-53 16,0 0-12-16,0 0 3 0,0 0 24 0,0 22 16 15,0-22-9-15,-16 31-3 0,16-9-3 0,0 2 4 16,-17 5 5-16,17 2-5 0,0 1 4 0,-11 3-8 16,11 1 8-16,0 0-1 0,0 1 7 0,0 3 0 15,0-1-3-15,0 1 2 0,0-1-8 0,24-1-2 16,-24-2-12-16,23-1-19 0,-8-3-27 0,1-4-27 16,-1-4-26-16,2-3-16 0,0-4-20 15,2-3-9-15,0-4-3 0,-1-4-2 0,4-2 1 16,-5-3-22-16,0-1-49 0,2 0-72 0,-4 0-83 15,1-24-90-15,-4 24-88 0,-3-29-204 0,-1 7-21 16,-3-3 147-16</inkml:trace>
  <inkml:trace contextRef="#ctx0" brushRef="#br0" timeOffset="35126.73">5508 7910 3599 0,'-7'-3'19'0,"5"1"7"0,2-1 36 0,0-1 43 0,0 1 13 15,19-3 7-15,-19 1-27 0,23 0-45 16,-23 1-32-16,28-1-15 0,-13 1-8 0,-1 1 1 16,0 0-2-16,5 1-37 0,-1 0-55 0,3 1-78 15,-3 1-100-15,-1 0-94 0,0 0-163 0,2 0-347 16,0 0 94-16,-4 0 133 0</inkml:trace>
  <inkml:trace contextRef="#ctx0" brushRef="#br0" timeOffset="35906.16">4113 8567 3483 0,'0'13'-4'16,"0"-13"-3"-16,0 9 32 0,-11-9 84 0,11 0 48 0,0 6 35 16,0-6-5-16,0 6-60 0,0-6-31 0,0 6-18 15,0-2-16-15,0-2-8 0,0 0 1 16,0 0 28-16,0 1 16 0,0-1 20 0,0 0-4 15,31 2-21-15,-8-3-3 0,8 2-2 0,8-2 22 16,11-1 15-16,6 0 4 0,7 0-4 0,7 0 3 16,9 0-35-16,5-18-29 0,7 18-39 0,7-14-29 15,3 14 0-15,3-11-7 0,1 11 14 0,-1-13-7 16,-6 13-2-16,-10-9 5 0,-11 9 5 0,-13-7-17 16,-14 7-67-16,-12-4-55 0,-13 4-97 0,-14-3-54 15,-11 3 10-15,0 0 22 0,-26 0 54 0,-7 0 24 16,-12 0 10-16,-15 0 0 0,-15 0 17 0,-12 0 26 15,-12 14 38-15,-12-14 38 0,-9 0 23 0,-2 0 20 16,-9 15 8-16,1-15 1 0,2 12-1 16,0-5-3-16,8 1 0 0,8 0 1 0,10-2-1 15,13 2 22-15,15-2 44 0,15-1 50 0,15-1 77 16,13-3 57-16,11-1 2 0,11 0-31 0,9 0-64 16,0 0-53-16,33-22-3 0,-9 22 19 0,10-24 32 15,8 11 21-15,10-2-10 0,5 1-15 0,10-1-26 16,5 1-43-16,7-1-34 0,8 2-26 0,0-1-19 15,9 1 5-15,0 2-8 0,4 0 2 0,0 1 1 16,0 3-4-16,-6 0 5 0,-5 1-6 0,-7 3-1 16,-13 0-10-16,-11 1-3 0,-15 1-23 0,-12 1-22 15,-12 0 13-15,-15 0 4 0,-4 0 3 16,-29 25-16-16,-2-25-30 0,-16 22-23 0,-7-8 4 16,-12-1 9-16,-9-1 17 0,-10 2 23 0,1-2 15 15,-1-1 33-15,-2 2 3 0,8-3 3 0,6 0 4 16,6-1 0-16,12-2 3 0,11-2 7 0,9-1 5 15,10-2 18-15,14-2 26 0,11 0 38 0,0 0 30 16,39 0 18-16,-5-20 13 0,9 20-37 0,10-17-17 16,7 17-33-16,6-18-36 0,6 18-11 0,1-16-7 15,2 16-20-15,-1-11 4 0,0 11-65 0,-1 0-100 16,-4-6-108-16,-6 6-125 0,-7 0-42 0,-3 0-30 16,-8 0-51-16,-8 16-78 0,-8-16-280 0,-5 15-81 15,-9-15 168-15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3/19/2023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350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png"/><Relationship Id="rId4" Type="http://schemas.openxmlformats.org/officeDocument/2006/relationships/image" Target="../media/image21.png"/><Relationship Id="rId9"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19-03-2023</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19-03-2023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19-03-2023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19-03-2023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19-03-2023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19-03-2023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19-03-2023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19-03-2023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19-03-2023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19-03-2023</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19-03-2023</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19-03-2023</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19-03-2023</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19-03-2023</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19-03-2023</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19-03-2023</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19-03-2023</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19-03-2023</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19-03-2023</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19"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hyperlink" Target="https://spacy.io/usage/linguistic-features#named-entities" TargetMode="External"/><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customXml" Target="../ink/ink7.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42.png"/><Relationship Id="rId7" Type="http://schemas.openxmlformats.org/officeDocument/2006/relationships/hyperlink" Target="https://homepages.inf.ed.ac.uk/csutton/publications/crftut-fnt.pdf" TargetMode="External"/><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hyperlink" Target="https://en.wikipedia.org/wiki/Graphical_model" TargetMode="External"/><Relationship Id="rId5" Type="http://schemas.openxmlformats.org/officeDocument/2006/relationships/hyperlink" Target="https://en.wikipedia.org/wiki/Statistical_classification" TargetMode="External"/><Relationship Id="rId4" Type="http://schemas.openxmlformats.org/officeDocument/2006/relationships/hyperlink" Target="https://en.wikipedia.org/wiki/Conditional_random_field#Description" TargetMode="External"/><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nside%E2%80%93outside%E2%80%93beginning_(tagging)" TargetMode="External"/><Relationship Id="rId2" Type="http://schemas.openxmlformats.org/officeDocument/2006/relationships/hyperlink" Target="https://lingpipe-blog.com/2009/10/14/coding-chunkers-as-taggers-io-bio-bmewo-and-bmew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19-03-2023</a:t>
            </a:fld>
            <a:endParaRPr sz="900" dirty="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1</a:t>
            </a:fld>
            <a:endParaRPr sz="900" dirty="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17464" y="-11"/>
            <a:ext cx="3259769" cy="4041775"/>
          </a:xfrm>
          <a:prstGeom prst="rect">
            <a:avLst/>
          </a:prstGeom>
          <a:noFill/>
          <a:ln>
            <a:noFill/>
          </a:ln>
        </p:spPr>
      </p:pic>
      <p:sp>
        <p:nvSpPr>
          <p:cNvPr id="401" name="Google Shape;401;p24"/>
          <p:cNvSpPr txBox="1"/>
          <p:nvPr/>
        </p:nvSpPr>
        <p:spPr>
          <a:xfrm>
            <a:off x="617464" y="687417"/>
            <a:ext cx="3912649" cy="1371939"/>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chemeClr val="bg1"/>
                </a:solidFill>
                <a:latin typeface="Proxima Nova"/>
                <a:ea typeface="Proxima Nova"/>
                <a:cs typeface="Proxima Nova"/>
                <a:sym typeface="Proxima Nova"/>
              </a:rPr>
              <a:t>Course :</a:t>
            </a:r>
            <a:r>
              <a:rPr lang="en-IN" sz="1400" b="0" i="0" u="none" strike="noStrike" cap="none" dirty="0">
                <a:solidFill>
                  <a:schemeClr val="bg1"/>
                </a:solidFill>
                <a:latin typeface="Proxima Nova"/>
                <a:ea typeface="Proxima Nova"/>
                <a:cs typeface="Proxima Nova"/>
                <a:sym typeface="Proxima Nova"/>
              </a:rPr>
              <a:t> Machine Learning</a:t>
            </a:r>
            <a:endParaRPr lang="en-IN" sz="1400" dirty="0">
              <a:solidFill>
                <a:schemeClr val="bg1"/>
              </a:solidFill>
              <a:sym typeface="Proxima Nova"/>
            </a:endParaRPr>
          </a:p>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chemeClr val="bg1"/>
                </a:solidFill>
                <a:latin typeface="Proxima Nova"/>
                <a:ea typeface="Proxima Nova"/>
                <a:cs typeface="Proxima Nova"/>
                <a:sym typeface="Proxima Nova"/>
              </a:rPr>
              <a:t>Lecture </a:t>
            </a:r>
            <a:r>
              <a:rPr lang="en-IN" sz="1400" b="1" dirty="0">
                <a:solidFill>
                  <a:schemeClr val="bg1"/>
                </a:solidFill>
                <a:latin typeface="Proxima Nova"/>
                <a:ea typeface="Proxima Nova"/>
                <a:cs typeface="Proxima Nova"/>
                <a:sym typeface="Proxima Nova"/>
              </a:rPr>
              <a:t>On</a:t>
            </a:r>
            <a:r>
              <a:rPr lang="en-IN" sz="1400" b="1" i="0" u="none" strike="noStrike" cap="none" dirty="0">
                <a:solidFill>
                  <a:schemeClr val="bg1"/>
                </a:solidFill>
                <a:latin typeface="Proxima Nova"/>
                <a:ea typeface="Proxima Nova"/>
                <a:cs typeface="Proxima Nova"/>
                <a:sym typeface="Proxima Nova"/>
              </a:rPr>
              <a:t> :</a:t>
            </a:r>
            <a:r>
              <a:rPr lang="en-IN" sz="1400" b="0" i="0" u="none" strike="noStrike" cap="none" dirty="0">
                <a:solidFill>
                  <a:schemeClr val="bg1"/>
                </a:solidFill>
                <a:latin typeface="Proxima Nova"/>
                <a:ea typeface="Proxima Nova"/>
                <a:cs typeface="Proxima Nova"/>
                <a:sym typeface="Proxima Nova"/>
              </a:rPr>
              <a:t> </a:t>
            </a:r>
            <a:r>
              <a:rPr lang="en-US" sz="1400" dirty="0">
                <a:solidFill>
                  <a:schemeClr val="bg1"/>
                </a:solidFill>
                <a:latin typeface="Proxima Nova"/>
                <a:ea typeface="Proxima Nova"/>
                <a:cs typeface="Proxima Nova"/>
                <a:sym typeface="Proxima Nova"/>
              </a:rPr>
              <a:t>Pre Assignment- NER</a:t>
            </a:r>
            <a:endParaRPr lang="en-US" sz="1400" b="1" i="0" u="none" strike="noStrike" cap="none" dirty="0">
              <a:solidFill>
                <a:schemeClr val="bg1"/>
              </a:solidFill>
              <a:latin typeface="Proxima Nova"/>
              <a:ea typeface="Proxima Nova"/>
              <a:cs typeface="Proxima Nova"/>
              <a:sym typeface="Proxima Nova"/>
            </a:endParaRPr>
          </a:p>
          <a:p>
            <a:pPr marR="0" lvl="0" rtl="0">
              <a:lnSpc>
                <a:spcPct val="90000"/>
              </a:lnSpc>
              <a:spcBef>
                <a:spcPts val="0"/>
              </a:spcBef>
              <a:spcAft>
                <a:spcPts val="0"/>
              </a:spcAft>
              <a:buClr>
                <a:srgbClr val="000000"/>
              </a:buClr>
              <a:buSzPts val="1800"/>
            </a:pPr>
            <a:r>
              <a:rPr lang="en-IN" sz="1400" b="1" i="0" u="none" strike="noStrike" cap="none" dirty="0">
                <a:solidFill>
                  <a:schemeClr val="bg1"/>
                </a:solidFill>
                <a:latin typeface="Proxima Nova"/>
                <a:ea typeface="Proxima Nova"/>
                <a:cs typeface="Proxima Nova"/>
                <a:sym typeface="Proxima Nova"/>
              </a:rPr>
              <a:t>Instructor :</a:t>
            </a:r>
            <a:r>
              <a:rPr lang="en-IN" sz="1400" b="0" i="0" u="none" strike="noStrike" cap="none" dirty="0">
                <a:solidFill>
                  <a:schemeClr val="bg1"/>
                </a:solidFill>
                <a:latin typeface="Proxima Nova"/>
                <a:ea typeface="Proxima Nova"/>
                <a:cs typeface="Proxima Nova"/>
                <a:sym typeface="Proxima Nova"/>
              </a:rPr>
              <a:t> </a:t>
            </a:r>
            <a:r>
              <a:rPr lang="en-IN" sz="1400" dirty="0">
                <a:solidFill>
                  <a:schemeClr val="bg1"/>
                </a:solidFill>
                <a:latin typeface="Proxima Nova"/>
                <a:ea typeface="Proxima Nova"/>
                <a:cs typeface="Proxima Nova"/>
                <a:sym typeface="Proxima Nova"/>
              </a:rPr>
              <a:t>Siddhesh Gunjal</a:t>
            </a:r>
            <a:endParaRPr sz="1400" b="0" i="0" u="none" strike="noStrike" cap="none" dirty="0">
              <a:solidFill>
                <a:schemeClr val="bg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19-03-2023</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10</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b="1" dirty="0">
                <a:latin typeface="Calibri" panose="020F0502020204030204" pitchFamily="34" charset="0"/>
                <a:ea typeface="Calibri" panose="020F0502020204030204" pitchFamily="34" charset="0"/>
                <a:cs typeface="Times New Roman" panose="02020603050405020304" pitchFamily="18" charset="0"/>
              </a:rPr>
              <a:t>Speech Recognition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Automatic Speech Recognition - Hidden Markov Models(HMMs) and ...">
            <a:extLst>
              <a:ext uri="{FF2B5EF4-FFF2-40B4-BE49-F238E27FC236}">
                <a16:creationId xmlns:a16="http://schemas.microsoft.com/office/drawing/2014/main" id="{86A36F57-22D2-4816-9036-7C8F2BD101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3382" y="1298731"/>
            <a:ext cx="4606514" cy="33645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D58320-821A-42B8-ADAB-8CDD9FE233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076" y="1638623"/>
            <a:ext cx="2883483" cy="22615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log_fig">
            <a:extLst>
              <a:ext uri="{FF2B5EF4-FFF2-40B4-BE49-F238E27FC236}">
                <a16:creationId xmlns:a16="http://schemas.microsoft.com/office/drawing/2014/main" id="{95A65FFD-BE42-466F-9601-09D04373EC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9544" y="1161804"/>
            <a:ext cx="3504762" cy="3638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6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26"/>
                                        </p:tgtEl>
                                        <p:attrNameLst>
                                          <p:attrName>ppt_x</p:attrName>
                                        </p:attrNameLst>
                                      </p:cBhvr>
                                      <p:tavLst>
                                        <p:tav tm="0">
                                          <p:val>
                                            <p:strVal val="ppt_x"/>
                                          </p:val>
                                        </p:tav>
                                        <p:tav tm="100000">
                                          <p:val>
                                            <p:strVal val="ppt_x"/>
                                          </p:val>
                                        </p:tav>
                                      </p:tavLst>
                                    </p:anim>
                                    <p:anim calcmode="lin" valueType="num">
                                      <p:cBhvr additive="base">
                                        <p:cTn id="7" dur="500"/>
                                        <p:tgtEl>
                                          <p:spTgt spid="1026"/>
                                        </p:tgtEl>
                                        <p:attrNameLst>
                                          <p:attrName>ppt_y</p:attrName>
                                        </p:attrNameLst>
                                      </p:cBhvr>
                                      <p:tavLst>
                                        <p:tav tm="0">
                                          <p:val>
                                            <p:strVal val="ppt_y"/>
                                          </p:val>
                                        </p:tav>
                                        <p:tav tm="100000">
                                          <p:val>
                                            <p:strVal val="1+ppt_h/2"/>
                                          </p:val>
                                        </p:tav>
                                      </p:tavLst>
                                    </p:anim>
                                    <p:set>
                                      <p:cBhvr>
                                        <p:cTn id="8" dur="1" fill="hold">
                                          <p:stCondLst>
                                            <p:cond delay="499"/>
                                          </p:stCondLst>
                                        </p:cTn>
                                        <p:tgtEl>
                                          <p:spTgt spid="1026"/>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30"/>
                                        </p:tgtEl>
                                        <p:attrNameLst>
                                          <p:attrName>style.visibility</p:attrName>
                                        </p:attrNameLst>
                                      </p:cBhvr>
                                      <p:to>
                                        <p:strVal val="visible"/>
                                      </p:to>
                                    </p:set>
                                    <p:anim calcmode="lin" valueType="num">
                                      <p:cBhvr additive="base">
                                        <p:cTn id="12" dur="500" fill="hold"/>
                                        <p:tgtEl>
                                          <p:spTgt spid="1030"/>
                                        </p:tgtEl>
                                        <p:attrNameLst>
                                          <p:attrName>ppt_x</p:attrName>
                                        </p:attrNameLst>
                                      </p:cBhvr>
                                      <p:tavLst>
                                        <p:tav tm="0">
                                          <p:val>
                                            <p:strVal val="#ppt_x"/>
                                          </p:val>
                                        </p:tav>
                                        <p:tav tm="100000">
                                          <p:val>
                                            <p:strVal val="#ppt_x"/>
                                          </p:val>
                                        </p:tav>
                                      </p:tavLst>
                                    </p:anim>
                                    <p:anim calcmode="lin" valueType="num">
                                      <p:cBhvr additive="base">
                                        <p:cTn id="13"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19-03-2023</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11</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endParaRPr lang="en-IN" dirty="0">
              <a:latin typeface="Proxima Nova Light" panose="02000506030000020004" pitchFamily="2" charset="77"/>
            </a:endParaRPr>
          </a:p>
        </p:txBody>
      </p:sp>
      <p:sp>
        <p:nvSpPr>
          <p:cNvPr id="7" name="TextBox 6"/>
          <p:cNvSpPr txBox="1"/>
          <p:nvPr/>
        </p:nvSpPr>
        <p:spPr>
          <a:xfrm>
            <a:off x="0" y="2232837"/>
            <a:ext cx="9144000" cy="769441"/>
          </a:xfrm>
          <a:prstGeom prst="rect">
            <a:avLst/>
          </a:prstGeom>
          <a:noFill/>
        </p:spPr>
        <p:txBody>
          <a:bodyPr wrap="square" rtlCol="0">
            <a:spAutoFit/>
          </a:bodyPr>
          <a:lstStyle/>
          <a:p>
            <a:pPr algn="ctr"/>
            <a:r>
              <a:rPr lang="en-US" sz="4400" dirty="0">
                <a:solidFill>
                  <a:srgbClr val="F5333F"/>
                </a:solidFill>
                <a:latin typeface="Gill Sans MT" panose="020B0502020104020203" pitchFamily="34" charset="0"/>
              </a:rPr>
              <a:t>Thank You !</a:t>
            </a:r>
          </a:p>
        </p:txBody>
      </p:sp>
    </p:spTree>
    <p:extLst>
      <p:ext uri="{BB962C8B-B14F-4D97-AF65-F5344CB8AC3E}">
        <p14:creationId xmlns:p14="http://schemas.microsoft.com/office/powerpoint/2010/main" val="85401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F68E0F15-4085-254C-85FA-AC54A2A48273}" type="datetime1">
              <a:rPr lang="en-IN" sz="900" smtClean="0">
                <a:latin typeface="Proxima Nova Rg" pitchFamily="50" charset="0"/>
              </a:rPr>
              <a:t>19-03-2023</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2</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27900" y="654907"/>
            <a:ext cx="5228369" cy="523220"/>
          </a:xfrm>
          <a:prstGeom prst="rect">
            <a:avLst/>
          </a:prstGeom>
          <a:noFill/>
        </p:spPr>
        <p:txBody>
          <a:bodyPr wrap="square" rtlCol="0">
            <a:spAutoFit/>
          </a:bodyPr>
          <a:lstStyle/>
          <a:p>
            <a:r>
              <a:rPr lang="en-US" sz="2800" dirty="0">
                <a:solidFill>
                  <a:schemeClr val="bg1"/>
                </a:solidFill>
              </a:rPr>
              <a:t>Agenda</a:t>
            </a:r>
          </a:p>
        </p:txBody>
      </p:sp>
      <p:sp>
        <p:nvSpPr>
          <p:cNvPr id="8" name="TextBox 7">
            <a:extLst>
              <a:ext uri="{FF2B5EF4-FFF2-40B4-BE49-F238E27FC236}">
                <a16:creationId xmlns:a16="http://schemas.microsoft.com/office/drawing/2014/main" id="{7BFDADA1-8BEB-7444-8D62-1054AB2DC17A}"/>
              </a:ext>
            </a:extLst>
          </p:cNvPr>
          <p:cNvSpPr txBox="1"/>
          <p:nvPr/>
        </p:nvSpPr>
        <p:spPr>
          <a:xfrm>
            <a:off x="638175" y="1507524"/>
            <a:ext cx="488787" cy="369332"/>
          </a:xfrm>
          <a:prstGeom prst="rect">
            <a:avLst/>
          </a:prstGeom>
          <a:noFill/>
        </p:spPr>
        <p:txBody>
          <a:bodyPr wrap="square" rtlCol="0">
            <a:spAutoFit/>
          </a:bodyPr>
          <a:lstStyle/>
          <a:p>
            <a:r>
              <a:rPr lang="en-US" dirty="0">
                <a:solidFill>
                  <a:schemeClr val="bg1">
                    <a:alpha val="50000"/>
                  </a:schemeClr>
                </a:solidFill>
              </a:rPr>
              <a:t>1</a:t>
            </a:r>
          </a:p>
        </p:txBody>
      </p:sp>
      <p:sp>
        <p:nvSpPr>
          <p:cNvPr id="10" name="TextBox 9">
            <a:extLst>
              <a:ext uri="{FF2B5EF4-FFF2-40B4-BE49-F238E27FC236}">
                <a16:creationId xmlns:a16="http://schemas.microsoft.com/office/drawing/2014/main" id="{0538B510-357C-0343-8403-F27CC8D815FA}"/>
              </a:ext>
            </a:extLst>
          </p:cNvPr>
          <p:cNvSpPr txBox="1"/>
          <p:nvPr/>
        </p:nvSpPr>
        <p:spPr>
          <a:xfrm>
            <a:off x="642293" y="1931780"/>
            <a:ext cx="488787" cy="369332"/>
          </a:xfrm>
          <a:prstGeom prst="rect">
            <a:avLst/>
          </a:prstGeom>
          <a:noFill/>
        </p:spPr>
        <p:txBody>
          <a:bodyPr wrap="square" rtlCol="0">
            <a:spAutoFit/>
          </a:bodyPr>
          <a:lstStyle/>
          <a:p>
            <a:r>
              <a:rPr lang="en-US" dirty="0">
                <a:solidFill>
                  <a:schemeClr val="bg1">
                    <a:alpha val="50000"/>
                  </a:schemeClr>
                </a:solidFill>
              </a:rPr>
              <a:t>2</a:t>
            </a:r>
          </a:p>
        </p:txBody>
      </p:sp>
      <p:sp>
        <p:nvSpPr>
          <p:cNvPr id="12" name="TextBox 11">
            <a:extLst>
              <a:ext uri="{FF2B5EF4-FFF2-40B4-BE49-F238E27FC236}">
                <a16:creationId xmlns:a16="http://schemas.microsoft.com/office/drawing/2014/main" id="{CC6DA526-7246-5E47-BF08-5DD63D058FBC}"/>
              </a:ext>
            </a:extLst>
          </p:cNvPr>
          <p:cNvSpPr txBox="1"/>
          <p:nvPr/>
        </p:nvSpPr>
        <p:spPr>
          <a:xfrm>
            <a:off x="654650" y="2351911"/>
            <a:ext cx="488787" cy="369332"/>
          </a:xfrm>
          <a:prstGeom prst="rect">
            <a:avLst/>
          </a:prstGeom>
          <a:noFill/>
        </p:spPr>
        <p:txBody>
          <a:bodyPr wrap="square" rtlCol="0">
            <a:spAutoFit/>
          </a:bodyPr>
          <a:lstStyle/>
          <a:p>
            <a:r>
              <a:rPr lang="en-US" dirty="0">
                <a:solidFill>
                  <a:schemeClr val="bg1">
                    <a:alpha val="50000"/>
                  </a:schemeClr>
                </a:solidFill>
              </a:rPr>
              <a:t>3</a:t>
            </a:r>
          </a:p>
        </p:txBody>
      </p:sp>
      <p:sp>
        <p:nvSpPr>
          <p:cNvPr id="15" name="TextBox 14">
            <a:extLst>
              <a:ext uri="{FF2B5EF4-FFF2-40B4-BE49-F238E27FC236}">
                <a16:creationId xmlns:a16="http://schemas.microsoft.com/office/drawing/2014/main" id="{15467E89-5D0D-FD48-8034-A654CB6682F2}"/>
              </a:ext>
            </a:extLst>
          </p:cNvPr>
          <p:cNvSpPr txBox="1"/>
          <p:nvPr/>
        </p:nvSpPr>
        <p:spPr>
          <a:xfrm>
            <a:off x="1143437" y="2772042"/>
            <a:ext cx="6724656" cy="369332"/>
          </a:xfrm>
          <a:prstGeom prst="rect">
            <a:avLst/>
          </a:prstGeom>
          <a:noFill/>
        </p:spPr>
        <p:txBody>
          <a:bodyPr wrap="square" rtlCol="0">
            <a:spAutoFit/>
          </a:bodyPr>
          <a:lstStyle/>
          <a:p>
            <a:r>
              <a:rPr lang="en-US" dirty="0">
                <a:solidFill>
                  <a:schemeClr val="bg1"/>
                </a:solidFill>
              </a:rPr>
              <a:t>Pre-Trained and custom NER Demonstration</a:t>
            </a:r>
          </a:p>
        </p:txBody>
      </p:sp>
      <p:sp>
        <p:nvSpPr>
          <p:cNvPr id="16" name="TextBox 15">
            <a:extLst>
              <a:ext uri="{FF2B5EF4-FFF2-40B4-BE49-F238E27FC236}">
                <a16:creationId xmlns:a16="http://schemas.microsoft.com/office/drawing/2014/main" id="{59B4E562-F658-5A48-ADA3-29F935235E39}"/>
              </a:ext>
            </a:extLst>
          </p:cNvPr>
          <p:cNvSpPr txBox="1"/>
          <p:nvPr/>
        </p:nvSpPr>
        <p:spPr>
          <a:xfrm>
            <a:off x="1143437" y="2367642"/>
            <a:ext cx="6171763" cy="369332"/>
          </a:xfrm>
          <a:prstGeom prst="rect">
            <a:avLst/>
          </a:prstGeom>
          <a:noFill/>
        </p:spPr>
        <p:txBody>
          <a:bodyPr wrap="square" rtlCol="0">
            <a:spAutoFit/>
          </a:bodyPr>
          <a:lstStyle/>
          <a:p>
            <a:r>
              <a:rPr lang="en-US" dirty="0">
                <a:solidFill>
                  <a:schemeClr val="bg1"/>
                </a:solidFill>
              </a:rPr>
              <a:t>NER</a:t>
            </a:r>
          </a:p>
        </p:txBody>
      </p:sp>
      <p:sp>
        <p:nvSpPr>
          <p:cNvPr id="17" name="TextBox 16">
            <a:extLst>
              <a:ext uri="{FF2B5EF4-FFF2-40B4-BE49-F238E27FC236}">
                <a16:creationId xmlns:a16="http://schemas.microsoft.com/office/drawing/2014/main" id="{59B4E562-F658-5A48-ADA3-29F935235E39}"/>
              </a:ext>
            </a:extLst>
          </p:cNvPr>
          <p:cNvSpPr txBox="1"/>
          <p:nvPr/>
        </p:nvSpPr>
        <p:spPr>
          <a:xfrm>
            <a:off x="1126962" y="1947511"/>
            <a:ext cx="6171763" cy="369332"/>
          </a:xfrm>
          <a:prstGeom prst="rect">
            <a:avLst/>
          </a:prstGeom>
          <a:noFill/>
        </p:spPr>
        <p:txBody>
          <a:bodyPr wrap="square" rtlCol="0">
            <a:spAutoFit/>
          </a:bodyPr>
          <a:lstStyle/>
          <a:p>
            <a:r>
              <a:rPr lang="en-US" dirty="0">
                <a:solidFill>
                  <a:schemeClr val="bg1"/>
                </a:solidFill>
              </a:rPr>
              <a:t>Sequence Tagging</a:t>
            </a:r>
          </a:p>
        </p:txBody>
      </p:sp>
      <p:sp>
        <p:nvSpPr>
          <p:cNvPr id="18" name="TextBox 17">
            <a:extLst>
              <a:ext uri="{FF2B5EF4-FFF2-40B4-BE49-F238E27FC236}">
                <a16:creationId xmlns:a16="http://schemas.microsoft.com/office/drawing/2014/main" id="{F07E6716-8B51-4E08-8A1F-BECCFE4BC58D}"/>
              </a:ext>
            </a:extLst>
          </p:cNvPr>
          <p:cNvSpPr txBox="1"/>
          <p:nvPr/>
        </p:nvSpPr>
        <p:spPr>
          <a:xfrm>
            <a:off x="654650" y="2807110"/>
            <a:ext cx="488787" cy="369332"/>
          </a:xfrm>
          <a:prstGeom prst="rect">
            <a:avLst/>
          </a:prstGeom>
          <a:noFill/>
        </p:spPr>
        <p:txBody>
          <a:bodyPr wrap="square" rtlCol="0">
            <a:spAutoFit/>
          </a:bodyPr>
          <a:lstStyle/>
          <a:p>
            <a:r>
              <a:rPr lang="en-US" dirty="0">
                <a:solidFill>
                  <a:schemeClr val="bg1">
                    <a:alpha val="50000"/>
                  </a:schemeClr>
                </a:solidFill>
              </a:rPr>
              <a:t>5</a:t>
            </a:r>
          </a:p>
        </p:txBody>
      </p:sp>
      <p:sp>
        <p:nvSpPr>
          <p:cNvPr id="19" name="TextBox 18">
            <a:extLst>
              <a:ext uri="{FF2B5EF4-FFF2-40B4-BE49-F238E27FC236}">
                <a16:creationId xmlns:a16="http://schemas.microsoft.com/office/drawing/2014/main" id="{74E0FF4E-0F53-4C4B-AD21-00E74C028B45}"/>
              </a:ext>
            </a:extLst>
          </p:cNvPr>
          <p:cNvSpPr txBox="1"/>
          <p:nvPr/>
        </p:nvSpPr>
        <p:spPr>
          <a:xfrm>
            <a:off x="1143437" y="3201968"/>
            <a:ext cx="6724656" cy="369332"/>
          </a:xfrm>
          <a:prstGeom prst="rect">
            <a:avLst/>
          </a:prstGeom>
          <a:noFill/>
        </p:spPr>
        <p:txBody>
          <a:bodyPr wrap="square" rtlCol="0">
            <a:spAutoFit/>
          </a:bodyPr>
          <a:lstStyle/>
          <a:p>
            <a:r>
              <a:rPr lang="en-US">
                <a:solidFill>
                  <a:schemeClr val="bg1"/>
                </a:solidFill>
              </a:rPr>
              <a:t>Starter-Code </a:t>
            </a:r>
            <a:r>
              <a:rPr lang="en-US" dirty="0">
                <a:solidFill>
                  <a:schemeClr val="bg1"/>
                </a:solidFill>
              </a:rPr>
              <a:t>Walkthrough</a:t>
            </a:r>
          </a:p>
        </p:txBody>
      </p:sp>
      <p:sp>
        <p:nvSpPr>
          <p:cNvPr id="20" name="TextBox 19">
            <a:extLst>
              <a:ext uri="{FF2B5EF4-FFF2-40B4-BE49-F238E27FC236}">
                <a16:creationId xmlns:a16="http://schemas.microsoft.com/office/drawing/2014/main" id="{99DCE418-D50D-43AB-9513-BFDB6B430A04}"/>
              </a:ext>
            </a:extLst>
          </p:cNvPr>
          <p:cNvSpPr txBox="1"/>
          <p:nvPr/>
        </p:nvSpPr>
        <p:spPr>
          <a:xfrm>
            <a:off x="654650" y="3193915"/>
            <a:ext cx="488787" cy="369332"/>
          </a:xfrm>
          <a:prstGeom prst="rect">
            <a:avLst/>
          </a:prstGeom>
          <a:noFill/>
        </p:spPr>
        <p:txBody>
          <a:bodyPr wrap="square" rtlCol="0">
            <a:spAutoFit/>
          </a:bodyPr>
          <a:lstStyle/>
          <a:p>
            <a:r>
              <a:rPr lang="en-US" dirty="0">
                <a:solidFill>
                  <a:schemeClr val="bg1">
                    <a:alpha val="50000"/>
                  </a:schemeClr>
                </a:solidFill>
              </a:rPr>
              <a:t>6</a:t>
            </a:r>
          </a:p>
        </p:txBody>
      </p:sp>
      <p:sp>
        <p:nvSpPr>
          <p:cNvPr id="21" name="TextBox 20">
            <a:extLst>
              <a:ext uri="{FF2B5EF4-FFF2-40B4-BE49-F238E27FC236}">
                <a16:creationId xmlns:a16="http://schemas.microsoft.com/office/drawing/2014/main" id="{216A78DF-1633-455B-8190-138AA719B094}"/>
              </a:ext>
            </a:extLst>
          </p:cNvPr>
          <p:cNvSpPr txBox="1"/>
          <p:nvPr/>
        </p:nvSpPr>
        <p:spPr>
          <a:xfrm>
            <a:off x="1126960" y="1519563"/>
            <a:ext cx="6171763" cy="369332"/>
          </a:xfrm>
          <a:prstGeom prst="rect">
            <a:avLst/>
          </a:prstGeom>
          <a:noFill/>
        </p:spPr>
        <p:txBody>
          <a:bodyPr wrap="square" rtlCol="0">
            <a:spAutoFit/>
          </a:bodyPr>
          <a:lstStyle/>
          <a:p>
            <a:pPr marR="0" lvl="0">
              <a:spcBef>
                <a:spcPts val="0"/>
              </a:spcBef>
              <a:spcAft>
                <a:spcPts val="0"/>
              </a:spcAft>
            </a:pPr>
            <a:r>
              <a:rPr lang="en-US" dirty="0">
                <a:solidFill>
                  <a:schemeClr val="bg1"/>
                </a:solidFill>
              </a:rPr>
              <a:t>Problem Statement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F7EB314-E586-5548-223A-D28799B0C605}"/>
                  </a:ext>
                </a:extLst>
              </p14:cNvPr>
              <p14:cNvContentPartPr/>
              <p14:nvPr/>
            </p14:nvContentPartPr>
            <p14:xfrm>
              <a:off x="162000" y="1612080"/>
              <a:ext cx="7965720" cy="2138040"/>
            </p14:xfrm>
          </p:contentPart>
        </mc:Choice>
        <mc:Fallback>
          <p:pic>
            <p:nvPicPr>
              <p:cNvPr id="4" name="Ink 3">
                <a:extLst>
                  <a:ext uri="{FF2B5EF4-FFF2-40B4-BE49-F238E27FC236}">
                    <a16:creationId xmlns:a16="http://schemas.microsoft.com/office/drawing/2014/main" id="{6F7EB314-E586-5548-223A-D28799B0C605}"/>
                  </a:ext>
                </a:extLst>
              </p:cNvPr>
              <p:cNvPicPr/>
              <p:nvPr/>
            </p:nvPicPr>
            <p:blipFill>
              <a:blip r:embed="rId3"/>
              <a:stretch>
                <a:fillRect/>
              </a:stretch>
            </p:blipFill>
            <p:spPr>
              <a:xfrm>
                <a:off x="152640" y="1602720"/>
                <a:ext cx="7984440" cy="2156760"/>
              </a:xfrm>
              <a:prstGeom prst="rect">
                <a:avLst/>
              </a:prstGeom>
            </p:spPr>
          </p:pic>
        </mc:Fallback>
      </mc:AlternateContent>
    </p:spTree>
    <p:extLst>
      <p:ext uri="{BB962C8B-B14F-4D97-AF65-F5344CB8AC3E}">
        <p14:creationId xmlns:p14="http://schemas.microsoft.com/office/powerpoint/2010/main" val="388365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ACA96-6BA0-4E65-8D44-12A30A59B0A5}"/>
              </a:ext>
            </a:extLst>
          </p:cNvPr>
          <p:cNvSpPr>
            <a:spLocks noGrp="1"/>
          </p:cNvSpPr>
          <p:nvPr>
            <p:ph type="dt" sz="half" idx="10"/>
          </p:nvPr>
        </p:nvSpPr>
        <p:spPr/>
        <p:txBody>
          <a:bodyPr/>
          <a:lstStyle/>
          <a:p>
            <a:fld id="{9E6D2E29-3933-614D-82C7-D215195ADAE0}" type="datetime1">
              <a:rPr lang="en-IN" smtClean="0"/>
              <a:t>19-03-2023</a:t>
            </a:fld>
            <a:endParaRPr lang="en-IN" dirty="0"/>
          </a:p>
        </p:txBody>
      </p:sp>
      <p:sp>
        <p:nvSpPr>
          <p:cNvPr id="3" name="Slide Number Placeholder 2">
            <a:extLst>
              <a:ext uri="{FF2B5EF4-FFF2-40B4-BE49-F238E27FC236}">
                <a16:creationId xmlns:a16="http://schemas.microsoft.com/office/drawing/2014/main" id="{128D1FFA-B178-4E61-B145-1CD4B04604A9}"/>
              </a:ext>
            </a:extLst>
          </p:cNvPr>
          <p:cNvSpPr>
            <a:spLocks noGrp="1"/>
          </p:cNvSpPr>
          <p:nvPr>
            <p:ph type="sldNum" sz="quarter" idx="12"/>
          </p:nvPr>
        </p:nvSpPr>
        <p:spPr/>
        <p:txBody>
          <a:bodyPr/>
          <a:lstStyle/>
          <a:p>
            <a:fld id="{273EEA2F-D825-49D3-9C25-497F06EFD3F7}" type="slidenum">
              <a:rPr lang="en-IN" smtClean="0"/>
              <a:t>3</a:t>
            </a:fld>
            <a:endParaRPr lang="en-IN"/>
          </a:p>
        </p:txBody>
      </p:sp>
      <p:sp>
        <p:nvSpPr>
          <p:cNvPr id="5" name="Title 4">
            <a:extLst>
              <a:ext uri="{FF2B5EF4-FFF2-40B4-BE49-F238E27FC236}">
                <a16:creationId xmlns:a16="http://schemas.microsoft.com/office/drawing/2014/main" id="{376B0F1D-45AA-418E-B126-57F8A35F6156}"/>
              </a:ext>
            </a:extLst>
          </p:cNvPr>
          <p:cNvSpPr>
            <a:spLocks noGrp="1"/>
          </p:cNvSpPr>
          <p:nvPr>
            <p:ph type="title"/>
          </p:nvPr>
        </p:nvSpPr>
        <p:spPr/>
        <p:txBody>
          <a:bodyPr/>
          <a:lstStyle/>
          <a:p>
            <a:r>
              <a:rPr lang="en-US" dirty="0"/>
              <a:t>Problem Statement</a:t>
            </a:r>
            <a:endParaRPr lang="en-IN" dirty="0"/>
          </a:p>
        </p:txBody>
      </p:sp>
      <p:sp>
        <p:nvSpPr>
          <p:cNvPr id="15" name="TextBox 14">
            <a:extLst>
              <a:ext uri="{FF2B5EF4-FFF2-40B4-BE49-F238E27FC236}">
                <a16:creationId xmlns:a16="http://schemas.microsoft.com/office/drawing/2014/main" id="{EE603903-E0FF-4B37-9910-ACF1D9898797}"/>
              </a:ext>
            </a:extLst>
          </p:cNvPr>
          <p:cNvSpPr txBox="1"/>
          <p:nvPr/>
        </p:nvSpPr>
        <p:spPr>
          <a:xfrm>
            <a:off x="400050" y="792488"/>
            <a:ext cx="8215444" cy="1384995"/>
          </a:xfrm>
          <a:prstGeom prst="rect">
            <a:avLst/>
          </a:prstGeom>
          <a:noFill/>
        </p:spPr>
        <p:txBody>
          <a:bodyPr wrap="square">
            <a:spAutoFit/>
          </a:bodyPr>
          <a:lstStyle/>
          <a:p>
            <a:r>
              <a:rPr lang="en-US" sz="1400" b="0" i="0" dirty="0">
                <a:solidFill>
                  <a:srgbClr val="091E42"/>
                </a:solidFill>
                <a:effectLst/>
                <a:latin typeface="freight-text-pro"/>
              </a:rPr>
              <a:t>A health-Tech company </a:t>
            </a:r>
            <a:r>
              <a:rPr lang="en-US" sz="1400" b="1" i="0" dirty="0" err="1">
                <a:solidFill>
                  <a:srgbClr val="FF0000"/>
                </a:solidFill>
                <a:effectLst/>
                <a:latin typeface="freight-text-pro"/>
              </a:rPr>
              <a:t>BeHealthy</a:t>
            </a:r>
            <a:r>
              <a:rPr lang="en-US" sz="1400" b="0" i="0" dirty="0">
                <a:solidFill>
                  <a:srgbClr val="091E42"/>
                </a:solidFill>
                <a:effectLst/>
                <a:latin typeface="freight-text-pro"/>
              </a:rPr>
              <a:t> aims to connect the medical communities with millions of patients across the country it has a web platform that allows doctors to list their services and manage patient interactions and provides services for patients such as booking interactions with doctors and ordering medicines online. Here, doctors can easily organize appointments, track past medical records and provide e-prescriptions.</a:t>
            </a:r>
          </a:p>
          <a:p>
            <a:endParaRPr lang="en-US" sz="1400" dirty="0">
              <a:solidFill>
                <a:srgbClr val="091E42"/>
              </a:solidFill>
              <a:latin typeface="freight-text-pro"/>
            </a:endParaRPr>
          </a:p>
          <a:p>
            <a:r>
              <a:rPr lang="en-US" sz="1400" dirty="0">
                <a:solidFill>
                  <a:srgbClr val="091E42"/>
                </a:solidFill>
                <a:latin typeface="freight-text-pro"/>
              </a:rPr>
              <a:t>This organization generates a huge text data day by day</a:t>
            </a:r>
            <a:endParaRPr lang="en-IN" sz="1400" dirty="0"/>
          </a:p>
        </p:txBody>
      </p:sp>
      <p:sp>
        <p:nvSpPr>
          <p:cNvPr id="17" name="TextBox 16">
            <a:extLst>
              <a:ext uri="{FF2B5EF4-FFF2-40B4-BE49-F238E27FC236}">
                <a16:creationId xmlns:a16="http://schemas.microsoft.com/office/drawing/2014/main" id="{38D18D25-3811-44E8-B5D8-3A615A6A646F}"/>
              </a:ext>
            </a:extLst>
          </p:cNvPr>
          <p:cNvSpPr txBox="1"/>
          <p:nvPr/>
        </p:nvSpPr>
        <p:spPr>
          <a:xfrm>
            <a:off x="740066" y="2360221"/>
            <a:ext cx="7663868" cy="523220"/>
          </a:xfrm>
          <a:prstGeom prst="rect">
            <a:avLst/>
          </a:prstGeom>
          <a:noFill/>
        </p:spPr>
        <p:txBody>
          <a:bodyPr wrap="square">
            <a:spAutoFit/>
          </a:bodyPr>
          <a:lstStyle/>
          <a:p>
            <a:pPr algn="ctr"/>
            <a:r>
              <a:rPr lang="en-US" sz="1400" b="1" i="0" dirty="0">
                <a:solidFill>
                  <a:srgbClr val="FF0000"/>
                </a:solidFill>
                <a:effectLst/>
                <a:latin typeface="freight-text-pro"/>
              </a:rPr>
              <a:t>Example:  “The patient was a 62-year-old man with squamous cell lung cancer, which was first successfully treated by a combination of radiation therapy and chemotherapy.”</a:t>
            </a:r>
            <a:endParaRPr lang="en-IN" sz="1400" dirty="0">
              <a:solidFill>
                <a:srgbClr val="FF0000"/>
              </a:solidFill>
            </a:endParaRPr>
          </a:p>
        </p:txBody>
      </p:sp>
      <p:sp>
        <p:nvSpPr>
          <p:cNvPr id="19" name="TextBox 18">
            <a:extLst>
              <a:ext uri="{FF2B5EF4-FFF2-40B4-BE49-F238E27FC236}">
                <a16:creationId xmlns:a16="http://schemas.microsoft.com/office/drawing/2014/main" id="{716EE6C0-344C-4C89-A9FA-C6159F4C2A08}"/>
              </a:ext>
            </a:extLst>
          </p:cNvPr>
          <p:cNvSpPr txBox="1"/>
          <p:nvPr/>
        </p:nvSpPr>
        <p:spPr>
          <a:xfrm>
            <a:off x="740066" y="3099784"/>
            <a:ext cx="7554286" cy="307777"/>
          </a:xfrm>
          <a:prstGeom prst="rect">
            <a:avLst/>
          </a:prstGeom>
          <a:noFill/>
        </p:spPr>
        <p:txBody>
          <a:bodyPr wrap="square">
            <a:spAutoFit/>
          </a:bodyPr>
          <a:lstStyle/>
          <a:p>
            <a:pPr algn="ctr"/>
            <a:r>
              <a:rPr lang="en-US" sz="1400" b="1" i="0" dirty="0">
                <a:solidFill>
                  <a:srgbClr val="091E42"/>
                </a:solidFill>
                <a:effectLst/>
                <a:latin typeface="freight-text-pro"/>
              </a:rPr>
              <a:t>Our task is to determine the disease name and its probable treatment from the dataset</a:t>
            </a:r>
            <a:endParaRPr lang="en-IN" sz="1400" b="1" dirty="0"/>
          </a:p>
        </p:txBody>
      </p:sp>
      <p:pic>
        <p:nvPicPr>
          <p:cNvPr id="1026" name="Picture 2">
            <a:extLst>
              <a:ext uri="{FF2B5EF4-FFF2-40B4-BE49-F238E27FC236}">
                <a16:creationId xmlns:a16="http://schemas.microsoft.com/office/drawing/2014/main" id="{76679D70-88AB-476F-B6F0-9D14D5BC4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40" y="3457931"/>
            <a:ext cx="4886063" cy="12067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0DB5D7ED-EE1D-D6BF-81B1-F1EC17907F0B}"/>
                  </a:ext>
                </a:extLst>
              </p14:cNvPr>
              <p14:cNvContentPartPr/>
              <p14:nvPr/>
            </p14:nvContentPartPr>
            <p14:xfrm>
              <a:off x="216000" y="517320"/>
              <a:ext cx="8422560" cy="3429000"/>
            </p14:xfrm>
          </p:contentPart>
        </mc:Choice>
        <mc:Fallback>
          <p:pic>
            <p:nvPicPr>
              <p:cNvPr id="6" name="Ink 5">
                <a:extLst>
                  <a:ext uri="{FF2B5EF4-FFF2-40B4-BE49-F238E27FC236}">
                    <a16:creationId xmlns:a16="http://schemas.microsoft.com/office/drawing/2014/main" id="{0DB5D7ED-EE1D-D6BF-81B1-F1EC17907F0B}"/>
                  </a:ext>
                </a:extLst>
              </p:cNvPr>
              <p:cNvPicPr/>
              <p:nvPr/>
            </p:nvPicPr>
            <p:blipFill>
              <a:blip r:embed="rId4"/>
              <a:stretch>
                <a:fillRect/>
              </a:stretch>
            </p:blipFill>
            <p:spPr>
              <a:xfrm>
                <a:off x="206640" y="507960"/>
                <a:ext cx="8441280" cy="3447720"/>
              </a:xfrm>
              <a:prstGeom prst="rect">
                <a:avLst/>
              </a:prstGeom>
            </p:spPr>
          </p:pic>
        </mc:Fallback>
      </mc:AlternateContent>
    </p:spTree>
    <p:extLst>
      <p:ext uri="{BB962C8B-B14F-4D97-AF65-F5344CB8AC3E}">
        <p14:creationId xmlns:p14="http://schemas.microsoft.com/office/powerpoint/2010/main" val="161186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ACA96-6BA0-4E65-8D44-12A30A59B0A5}"/>
              </a:ext>
            </a:extLst>
          </p:cNvPr>
          <p:cNvSpPr>
            <a:spLocks noGrp="1"/>
          </p:cNvSpPr>
          <p:nvPr>
            <p:ph type="dt" sz="half" idx="10"/>
          </p:nvPr>
        </p:nvSpPr>
        <p:spPr/>
        <p:txBody>
          <a:bodyPr/>
          <a:lstStyle/>
          <a:p>
            <a:fld id="{9E6D2E29-3933-614D-82C7-D215195ADAE0}" type="datetime1">
              <a:rPr lang="en-IN" smtClean="0"/>
              <a:t>19-03-2023</a:t>
            </a:fld>
            <a:endParaRPr lang="en-IN" dirty="0"/>
          </a:p>
        </p:txBody>
      </p:sp>
      <p:sp>
        <p:nvSpPr>
          <p:cNvPr id="3" name="Slide Number Placeholder 2">
            <a:extLst>
              <a:ext uri="{FF2B5EF4-FFF2-40B4-BE49-F238E27FC236}">
                <a16:creationId xmlns:a16="http://schemas.microsoft.com/office/drawing/2014/main" id="{128D1FFA-B178-4E61-B145-1CD4B04604A9}"/>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376B0F1D-45AA-418E-B126-57F8A35F6156}"/>
              </a:ext>
            </a:extLst>
          </p:cNvPr>
          <p:cNvSpPr>
            <a:spLocks noGrp="1"/>
          </p:cNvSpPr>
          <p:nvPr>
            <p:ph type="title"/>
          </p:nvPr>
        </p:nvSpPr>
        <p:spPr/>
        <p:txBody>
          <a:bodyPr/>
          <a:lstStyle/>
          <a:p>
            <a:r>
              <a:rPr lang="en-US" dirty="0"/>
              <a:t>Problem Statement</a:t>
            </a:r>
            <a:endParaRPr lang="en-IN" dirty="0"/>
          </a:p>
        </p:txBody>
      </p:sp>
      <p:sp>
        <p:nvSpPr>
          <p:cNvPr id="9" name="TextBox 8">
            <a:extLst>
              <a:ext uri="{FF2B5EF4-FFF2-40B4-BE49-F238E27FC236}">
                <a16:creationId xmlns:a16="http://schemas.microsoft.com/office/drawing/2014/main" id="{AC474183-9230-463B-A8C2-80FCDB3BF347}"/>
              </a:ext>
            </a:extLst>
          </p:cNvPr>
          <p:cNvSpPr txBox="1"/>
          <p:nvPr/>
        </p:nvSpPr>
        <p:spPr>
          <a:xfrm>
            <a:off x="412894" y="960591"/>
            <a:ext cx="8278099" cy="523220"/>
          </a:xfrm>
          <a:prstGeom prst="rect">
            <a:avLst/>
          </a:prstGeom>
          <a:noFill/>
        </p:spPr>
        <p:txBody>
          <a:bodyPr wrap="square">
            <a:spAutoFit/>
          </a:bodyPr>
          <a:lstStyle/>
          <a:p>
            <a:r>
              <a:rPr lang="en-US" sz="1400" b="1" i="0" dirty="0">
                <a:solidFill>
                  <a:srgbClr val="FF0000"/>
                </a:solidFill>
                <a:effectLst/>
                <a:latin typeface="freight-text-pro"/>
              </a:rPr>
              <a:t>Problem Statement</a:t>
            </a:r>
            <a:r>
              <a:rPr lang="en-US" sz="1400" b="1" i="0" dirty="0">
                <a:solidFill>
                  <a:srgbClr val="091E42"/>
                </a:solidFill>
                <a:effectLst/>
                <a:latin typeface="freight-text-pro"/>
              </a:rPr>
              <a:t> :</a:t>
            </a:r>
            <a:r>
              <a:rPr lang="en-US" sz="1400" b="1" dirty="0">
                <a:solidFill>
                  <a:srgbClr val="091E42"/>
                </a:solidFill>
                <a:latin typeface="freight-text-pro"/>
              </a:rPr>
              <a:t> </a:t>
            </a:r>
            <a:r>
              <a:rPr lang="en-US" sz="1400" dirty="0">
                <a:solidFill>
                  <a:srgbClr val="091E42"/>
                </a:solidFill>
                <a:latin typeface="freight-text-pro"/>
              </a:rPr>
              <a:t>B</a:t>
            </a:r>
            <a:r>
              <a:rPr lang="en-US" sz="1400" b="0" i="0" dirty="0">
                <a:solidFill>
                  <a:srgbClr val="091E42"/>
                </a:solidFill>
                <a:effectLst/>
                <a:latin typeface="freight-text-pro"/>
              </a:rPr>
              <a:t>uild a custom NER to get the list of diseases and their treatment from the dataset and list it out in the form of a table or a dictionary </a:t>
            </a:r>
            <a:endParaRPr lang="en-IN" sz="1400" b="1" dirty="0"/>
          </a:p>
        </p:txBody>
      </p:sp>
      <p:pic>
        <p:nvPicPr>
          <p:cNvPr id="1026" name="Picture 2">
            <a:extLst>
              <a:ext uri="{FF2B5EF4-FFF2-40B4-BE49-F238E27FC236}">
                <a16:creationId xmlns:a16="http://schemas.microsoft.com/office/drawing/2014/main" id="{721CA6AD-7246-100A-F66B-B9A9DA238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92" y="1868630"/>
            <a:ext cx="4169052" cy="21862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57C7E-EEC9-6D1D-98E2-D50A472B0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845" y="1868630"/>
            <a:ext cx="4097367" cy="2127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4A35154-14EB-CB32-A5BD-F93D0C5B0BA8}"/>
                  </a:ext>
                </a:extLst>
              </p14:cNvPr>
              <p14:cNvContentPartPr/>
              <p14:nvPr/>
            </p14:nvContentPartPr>
            <p14:xfrm>
              <a:off x="1450080" y="1267200"/>
              <a:ext cx="6520320" cy="1556280"/>
            </p14:xfrm>
          </p:contentPart>
        </mc:Choice>
        <mc:Fallback>
          <p:pic>
            <p:nvPicPr>
              <p:cNvPr id="6" name="Ink 5">
                <a:extLst>
                  <a:ext uri="{FF2B5EF4-FFF2-40B4-BE49-F238E27FC236}">
                    <a16:creationId xmlns:a16="http://schemas.microsoft.com/office/drawing/2014/main" id="{24A35154-14EB-CB32-A5BD-F93D0C5B0BA8}"/>
                  </a:ext>
                </a:extLst>
              </p:cNvPr>
              <p:cNvPicPr/>
              <p:nvPr/>
            </p:nvPicPr>
            <p:blipFill>
              <a:blip r:embed="rId5"/>
              <a:stretch>
                <a:fillRect/>
              </a:stretch>
            </p:blipFill>
            <p:spPr>
              <a:xfrm>
                <a:off x="1440720" y="1257840"/>
                <a:ext cx="6539040" cy="1575000"/>
              </a:xfrm>
              <a:prstGeom prst="rect">
                <a:avLst/>
              </a:prstGeom>
            </p:spPr>
          </p:pic>
        </mc:Fallback>
      </mc:AlternateContent>
    </p:spTree>
    <p:extLst>
      <p:ext uri="{BB962C8B-B14F-4D97-AF65-F5344CB8AC3E}">
        <p14:creationId xmlns:p14="http://schemas.microsoft.com/office/powerpoint/2010/main" val="124185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19-03-2023</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5</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b="1" dirty="0">
                <a:latin typeface="Calibri" panose="020F0502020204030204" pitchFamily="34" charset="0"/>
                <a:ea typeface="Calibri" panose="020F0502020204030204" pitchFamily="34" charset="0"/>
                <a:cs typeface="Times New Roman" panose="02020603050405020304" pitchFamily="18" charset="0"/>
              </a:rPr>
              <a:t>Named-Entity-Recognition (NER)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p:cNvGrpSpPr/>
          <p:nvPr/>
        </p:nvGrpSpPr>
        <p:grpSpPr>
          <a:xfrm>
            <a:off x="649407" y="1188831"/>
            <a:ext cx="8058762" cy="3368873"/>
            <a:chOff x="812264" y="1566287"/>
            <a:chExt cx="10332090" cy="5035172"/>
          </a:xfrm>
        </p:grpSpPr>
        <p:sp>
          <p:nvSpPr>
            <p:cNvPr id="11" name="Rectangle 10"/>
            <p:cNvSpPr/>
            <p:nvPr/>
          </p:nvSpPr>
          <p:spPr>
            <a:xfrm>
              <a:off x="812264" y="3793038"/>
              <a:ext cx="10332090" cy="830997"/>
            </a:xfrm>
            <a:prstGeom prst="rect">
              <a:avLst/>
            </a:prstGeom>
          </p:spPr>
          <p:txBody>
            <a:bodyPr wrap="square">
              <a:spAutoFit/>
            </a:bodyPr>
            <a:lstStyle/>
            <a:p>
              <a:r>
                <a:rPr lang="en-US" sz="1600" dirty="0"/>
                <a:t>Named entity recognition (NER) is probably the first step towards information extraction that seeks to locate and classify named entities in text into pre-defined categories such as the names of persons, organizations, locations, expressions of times, quantities, monetary values, percentages, etc. </a:t>
              </a:r>
            </a:p>
          </p:txBody>
        </p:sp>
        <p:pic>
          <p:nvPicPr>
            <p:cNvPr id="12" name="Picture 4" descr="Image result for named entity extraction"/>
            <p:cNvPicPr>
              <a:picLocks noChangeAspect="1" noChangeArrowheads="1"/>
            </p:cNvPicPr>
            <p:nvPr/>
          </p:nvPicPr>
          <p:blipFill rotWithShape="1">
            <a:blip r:embed="rId2">
              <a:extLst>
                <a:ext uri="{28A0092B-C50C-407E-A947-70E740481C1C}">
                  <a14:useLocalDpi xmlns:a14="http://schemas.microsoft.com/office/drawing/2010/main" val="0"/>
                </a:ext>
              </a:extLst>
            </a:blip>
            <a:srcRect b="13641"/>
            <a:stretch/>
          </p:blipFill>
          <p:spPr bwMode="auto">
            <a:xfrm>
              <a:off x="2772043" y="1566287"/>
              <a:ext cx="6412532" cy="176934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12264" y="5635442"/>
              <a:ext cx="4833831" cy="966017"/>
            </a:xfrm>
            <a:prstGeom prst="rect">
              <a:avLst/>
            </a:prstGeom>
          </p:spPr>
          <p:txBody>
            <a:bodyPr wrap="none">
              <a:spAutoFit/>
            </a:bodyPr>
            <a:lstStyle/>
            <a:p>
              <a:r>
                <a:rPr lang="en-US" sz="1200" dirty="0">
                  <a:hlinkClick r:id="rId3"/>
                </a:rPr>
                <a:t>https://spacy.io/usage/linguistic-features#named-entities</a:t>
              </a:r>
              <a:endParaRPr lang="en-US" sz="1200" dirty="0"/>
            </a:p>
            <a:p>
              <a:endParaRPr lang="en-US" sz="1200" dirty="0"/>
            </a:p>
            <a:p>
              <a:endParaRPr lang="en-US" sz="1200" dirty="0"/>
            </a:p>
          </p:txBody>
        </p:sp>
      </p:gr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39F65B3-C87B-E486-AA38-52D522673ECB}"/>
                  </a:ext>
                </a:extLst>
              </p14:cNvPr>
              <p14:cNvContentPartPr/>
              <p14:nvPr/>
            </p14:nvContentPartPr>
            <p14:xfrm>
              <a:off x="349560" y="476280"/>
              <a:ext cx="8409240" cy="3274920"/>
            </p14:xfrm>
          </p:contentPart>
        </mc:Choice>
        <mc:Fallback>
          <p:pic>
            <p:nvPicPr>
              <p:cNvPr id="3" name="Ink 2">
                <a:extLst>
                  <a:ext uri="{FF2B5EF4-FFF2-40B4-BE49-F238E27FC236}">
                    <a16:creationId xmlns:a16="http://schemas.microsoft.com/office/drawing/2014/main" id="{639F65B3-C87B-E486-AA38-52D522673ECB}"/>
                  </a:ext>
                </a:extLst>
              </p:cNvPr>
              <p:cNvPicPr/>
              <p:nvPr/>
            </p:nvPicPr>
            <p:blipFill>
              <a:blip r:embed="rId5"/>
              <a:stretch>
                <a:fillRect/>
              </a:stretch>
            </p:blipFill>
            <p:spPr>
              <a:xfrm>
                <a:off x="340200" y="466920"/>
                <a:ext cx="8427960" cy="3293640"/>
              </a:xfrm>
              <a:prstGeom prst="rect">
                <a:avLst/>
              </a:prstGeom>
            </p:spPr>
          </p:pic>
        </mc:Fallback>
      </mc:AlternateContent>
    </p:spTree>
    <p:extLst>
      <p:ext uri="{BB962C8B-B14F-4D97-AF65-F5344CB8AC3E}">
        <p14:creationId xmlns:p14="http://schemas.microsoft.com/office/powerpoint/2010/main" val="344498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19-03-2023</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6</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b="1" dirty="0">
                <a:latin typeface="Calibri" panose="020F0502020204030204" pitchFamily="34" charset="0"/>
                <a:ea typeface="Calibri" panose="020F0502020204030204" pitchFamily="34" charset="0"/>
                <a:cs typeface="Times New Roman" panose="02020603050405020304" pitchFamily="18" charset="0"/>
              </a:rPr>
              <a:t>Named-Entity-Recognition (NER)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1CD048D-9DEE-4411-B18F-771AC31E342C}"/>
              </a:ext>
            </a:extLst>
          </p:cNvPr>
          <p:cNvSpPr txBox="1"/>
          <p:nvPr/>
        </p:nvSpPr>
        <p:spPr>
          <a:xfrm>
            <a:off x="464957" y="952042"/>
            <a:ext cx="4572000" cy="307777"/>
          </a:xfrm>
          <a:prstGeom prst="rect">
            <a:avLst/>
          </a:prstGeom>
          <a:noFill/>
        </p:spPr>
        <p:txBody>
          <a:bodyPr wrap="square">
            <a:spAutoFit/>
          </a:bodyPr>
          <a:lstStyle/>
          <a:p>
            <a:pPr algn="l"/>
            <a:r>
              <a:rPr lang="en-IN" sz="1400" b="1" i="0" dirty="0">
                <a:solidFill>
                  <a:srgbClr val="FF0000"/>
                </a:solidFill>
                <a:effectLst/>
                <a:latin typeface="sohne"/>
              </a:rPr>
              <a:t>Resumes Summarization</a:t>
            </a:r>
          </a:p>
        </p:txBody>
      </p:sp>
      <p:sp>
        <p:nvSpPr>
          <p:cNvPr id="13" name="TextBox 12">
            <a:extLst>
              <a:ext uri="{FF2B5EF4-FFF2-40B4-BE49-F238E27FC236}">
                <a16:creationId xmlns:a16="http://schemas.microsoft.com/office/drawing/2014/main" id="{311C2AE6-015F-4F8D-A716-34921F6FEEA8}"/>
              </a:ext>
            </a:extLst>
          </p:cNvPr>
          <p:cNvSpPr txBox="1"/>
          <p:nvPr/>
        </p:nvSpPr>
        <p:spPr>
          <a:xfrm>
            <a:off x="1002484" y="1259819"/>
            <a:ext cx="7735282" cy="461665"/>
          </a:xfrm>
          <a:prstGeom prst="rect">
            <a:avLst/>
          </a:prstGeom>
          <a:noFill/>
        </p:spPr>
        <p:txBody>
          <a:bodyPr wrap="square">
            <a:spAutoFit/>
          </a:bodyPr>
          <a:lstStyle/>
          <a:p>
            <a:r>
              <a:rPr lang="en-US" sz="1200" b="0" i="0" dirty="0">
                <a:solidFill>
                  <a:srgbClr val="292929"/>
                </a:solidFill>
                <a:effectLst/>
                <a:latin typeface="charter"/>
              </a:rPr>
              <a:t>we could facilitate evaluation of resumes at a quick glance, thereby simplifying the effort required in shortlisting candidates among a pile of resumes.</a:t>
            </a:r>
            <a:endParaRPr lang="en-IN" sz="1200" dirty="0"/>
          </a:p>
        </p:txBody>
      </p:sp>
      <p:sp>
        <p:nvSpPr>
          <p:cNvPr id="15" name="TextBox 14">
            <a:extLst>
              <a:ext uri="{FF2B5EF4-FFF2-40B4-BE49-F238E27FC236}">
                <a16:creationId xmlns:a16="http://schemas.microsoft.com/office/drawing/2014/main" id="{B7AC8C15-4BEE-4B62-9949-067F9A5710D0}"/>
              </a:ext>
            </a:extLst>
          </p:cNvPr>
          <p:cNvSpPr txBox="1"/>
          <p:nvPr/>
        </p:nvSpPr>
        <p:spPr>
          <a:xfrm>
            <a:off x="464957" y="1875372"/>
            <a:ext cx="4572000" cy="307777"/>
          </a:xfrm>
          <a:prstGeom prst="rect">
            <a:avLst/>
          </a:prstGeom>
          <a:noFill/>
        </p:spPr>
        <p:txBody>
          <a:bodyPr wrap="square">
            <a:spAutoFit/>
          </a:bodyPr>
          <a:lstStyle/>
          <a:p>
            <a:pPr algn="l"/>
            <a:r>
              <a:rPr lang="en-IN" sz="1400" b="1" i="0" dirty="0">
                <a:solidFill>
                  <a:srgbClr val="FF0000"/>
                </a:solidFill>
                <a:effectLst/>
                <a:latin typeface="sohne"/>
              </a:rPr>
              <a:t>Chatbot</a:t>
            </a:r>
          </a:p>
        </p:txBody>
      </p:sp>
      <p:sp>
        <p:nvSpPr>
          <p:cNvPr id="16" name="TextBox 15">
            <a:extLst>
              <a:ext uri="{FF2B5EF4-FFF2-40B4-BE49-F238E27FC236}">
                <a16:creationId xmlns:a16="http://schemas.microsoft.com/office/drawing/2014/main" id="{AA5BE7A2-4F9E-4A5A-99C3-1DA0AC21AF64}"/>
              </a:ext>
            </a:extLst>
          </p:cNvPr>
          <p:cNvSpPr txBox="1"/>
          <p:nvPr/>
        </p:nvSpPr>
        <p:spPr>
          <a:xfrm>
            <a:off x="1002484" y="2184046"/>
            <a:ext cx="7735282" cy="276999"/>
          </a:xfrm>
          <a:prstGeom prst="rect">
            <a:avLst/>
          </a:prstGeom>
          <a:noFill/>
        </p:spPr>
        <p:txBody>
          <a:bodyPr wrap="square">
            <a:spAutoFit/>
          </a:bodyPr>
          <a:lstStyle/>
          <a:p>
            <a:r>
              <a:rPr lang="en-US" sz="1200" dirty="0">
                <a:solidFill>
                  <a:srgbClr val="292929"/>
                </a:solidFill>
                <a:latin typeface="charter"/>
              </a:rPr>
              <a:t>Custom NER’s are used to extract information from users text to understand the requirement (NLU)</a:t>
            </a:r>
            <a:endParaRPr lang="en-IN" sz="1200" dirty="0"/>
          </a:p>
        </p:txBody>
      </p:sp>
      <p:sp>
        <p:nvSpPr>
          <p:cNvPr id="18" name="TextBox 17">
            <a:extLst>
              <a:ext uri="{FF2B5EF4-FFF2-40B4-BE49-F238E27FC236}">
                <a16:creationId xmlns:a16="http://schemas.microsoft.com/office/drawing/2014/main" id="{6F2D4812-375F-4398-8E72-39EBB3D11911}"/>
              </a:ext>
            </a:extLst>
          </p:cNvPr>
          <p:cNvSpPr txBox="1"/>
          <p:nvPr/>
        </p:nvSpPr>
        <p:spPr>
          <a:xfrm>
            <a:off x="464957" y="2682456"/>
            <a:ext cx="4572000" cy="307777"/>
          </a:xfrm>
          <a:prstGeom prst="rect">
            <a:avLst/>
          </a:prstGeom>
          <a:noFill/>
        </p:spPr>
        <p:txBody>
          <a:bodyPr wrap="square">
            <a:spAutoFit/>
          </a:bodyPr>
          <a:lstStyle/>
          <a:p>
            <a:r>
              <a:rPr lang="en-IN" sz="1400" b="1" dirty="0">
                <a:solidFill>
                  <a:srgbClr val="FF0000"/>
                </a:solidFill>
              </a:rPr>
              <a:t>Search Engine</a:t>
            </a:r>
          </a:p>
        </p:txBody>
      </p:sp>
      <p:sp>
        <p:nvSpPr>
          <p:cNvPr id="20" name="TextBox 19">
            <a:extLst>
              <a:ext uri="{FF2B5EF4-FFF2-40B4-BE49-F238E27FC236}">
                <a16:creationId xmlns:a16="http://schemas.microsoft.com/office/drawing/2014/main" id="{104C7436-3338-4942-B465-CE636AB9F6CC}"/>
              </a:ext>
            </a:extLst>
          </p:cNvPr>
          <p:cNvSpPr txBox="1"/>
          <p:nvPr/>
        </p:nvSpPr>
        <p:spPr>
          <a:xfrm>
            <a:off x="464957" y="3613878"/>
            <a:ext cx="4572000" cy="307777"/>
          </a:xfrm>
          <a:prstGeom prst="rect">
            <a:avLst/>
          </a:prstGeom>
          <a:noFill/>
        </p:spPr>
        <p:txBody>
          <a:bodyPr wrap="square">
            <a:spAutoFit/>
          </a:bodyPr>
          <a:lstStyle/>
          <a:p>
            <a:pPr algn="l"/>
            <a:r>
              <a:rPr lang="en-IN" sz="1400" b="1" i="0" dirty="0">
                <a:solidFill>
                  <a:srgbClr val="FF0000"/>
                </a:solidFill>
                <a:effectLst/>
                <a:latin typeface="sohne"/>
              </a:rPr>
              <a:t>Recommender Systems</a:t>
            </a:r>
          </a:p>
        </p:txBody>
      </p:sp>
      <p:sp>
        <p:nvSpPr>
          <p:cNvPr id="22" name="TextBox 21">
            <a:extLst>
              <a:ext uri="{FF2B5EF4-FFF2-40B4-BE49-F238E27FC236}">
                <a16:creationId xmlns:a16="http://schemas.microsoft.com/office/drawing/2014/main" id="{B4843D59-A3C5-425E-8BA6-6D5B65F8E955}"/>
              </a:ext>
            </a:extLst>
          </p:cNvPr>
          <p:cNvSpPr txBox="1"/>
          <p:nvPr/>
        </p:nvSpPr>
        <p:spPr>
          <a:xfrm>
            <a:off x="1002482" y="2994279"/>
            <a:ext cx="7277451" cy="461665"/>
          </a:xfrm>
          <a:prstGeom prst="rect">
            <a:avLst/>
          </a:prstGeom>
          <a:noFill/>
        </p:spPr>
        <p:txBody>
          <a:bodyPr wrap="square">
            <a:spAutoFit/>
          </a:bodyPr>
          <a:lstStyle/>
          <a:p>
            <a:r>
              <a:rPr lang="en-US" sz="1200" dirty="0">
                <a:solidFill>
                  <a:srgbClr val="292929"/>
                </a:solidFill>
                <a:latin typeface="charter"/>
              </a:rPr>
              <a:t>The key tags in the search query can then be compared with the tags associated with the website articles for a quick and efficient search.</a:t>
            </a:r>
            <a:endParaRPr lang="en-IN" sz="1200" dirty="0">
              <a:solidFill>
                <a:srgbClr val="292929"/>
              </a:solidFill>
              <a:latin typeface="charter"/>
            </a:endParaRPr>
          </a:p>
        </p:txBody>
      </p:sp>
      <p:sp>
        <p:nvSpPr>
          <p:cNvPr id="24" name="TextBox 23">
            <a:extLst>
              <a:ext uri="{FF2B5EF4-FFF2-40B4-BE49-F238E27FC236}">
                <a16:creationId xmlns:a16="http://schemas.microsoft.com/office/drawing/2014/main" id="{42D79B2A-6FBB-4677-BF88-E72101CE510A}"/>
              </a:ext>
            </a:extLst>
          </p:cNvPr>
          <p:cNvSpPr txBox="1"/>
          <p:nvPr/>
        </p:nvSpPr>
        <p:spPr>
          <a:xfrm>
            <a:off x="1002482" y="3929746"/>
            <a:ext cx="7566843" cy="461665"/>
          </a:xfrm>
          <a:prstGeom prst="rect">
            <a:avLst/>
          </a:prstGeom>
          <a:noFill/>
        </p:spPr>
        <p:txBody>
          <a:bodyPr wrap="square">
            <a:spAutoFit/>
          </a:bodyPr>
          <a:lstStyle/>
          <a:p>
            <a:r>
              <a:rPr lang="en-US" sz="1200" dirty="0">
                <a:solidFill>
                  <a:srgbClr val="292929"/>
                </a:solidFill>
                <a:latin typeface="charter"/>
              </a:rPr>
              <a:t>NER can be used in developing algorithms for recommender systems which automatically filter relevant content we might be interested in and accordingly guide us to discover related contents</a:t>
            </a:r>
            <a:endParaRPr lang="en-IN" sz="1200" dirty="0">
              <a:solidFill>
                <a:srgbClr val="292929"/>
              </a:solidFill>
              <a:latin typeface="charter"/>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8B14ABB-022C-C616-E009-C7AEF72D1F26}"/>
                  </a:ext>
                </a:extLst>
              </p14:cNvPr>
              <p14:cNvContentPartPr/>
              <p14:nvPr/>
            </p14:nvContentPartPr>
            <p14:xfrm>
              <a:off x="3317040" y="775800"/>
              <a:ext cx="3069360" cy="507600"/>
            </p14:xfrm>
          </p:contentPart>
        </mc:Choice>
        <mc:Fallback>
          <p:pic>
            <p:nvPicPr>
              <p:cNvPr id="3" name="Ink 2">
                <a:extLst>
                  <a:ext uri="{FF2B5EF4-FFF2-40B4-BE49-F238E27FC236}">
                    <a16:creationId xmlns:a16="http://schemas.microsoft.com/office/drawing/2014/main" id="{38B14ABB-022C-C616-E009-C7AEF72D1F26}"/>
                  </a:ext>
                </a:extLst>
              </p:cNvPr>
              <p:cNvPicPr/>
              <p:nvPr/>
            </p:nvPicPr>
            <p:blipFill>
              <a:blip r:embed="rId3"/>
              <a:stretch>
                <a:fillRect/>
              </a:stretch>
            </p:blipFill>
            <p:spPr>
              <a:xfrm>
                <a:off x="3307680" y="766440"/>
                <a:ext cx="3088080" cy="526320"/>
              </a:xfrm>
              <a:prstGeom prst="rect">
                <a:avLst/>
              </a:prstGeom>
            </p:spPr>
          </p:pic>
        </mc:Fallback>
      </mc:AlternateContent>
    </p:spTree>
    <p:extLst>
      <p:ext uri="{BB962C8B-B14F-4D97-AF65-F5344CB8AC3E}">
        <p14:creationId xmlns:p14="http://schemas.microsoft.com/office/powerpoint/2010/main" val="60817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19-03-2023</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7</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dirty="0">
                <a:latin typeface="Calibri" panose="020F0502020204030204" pitchFamily="34" charset="0"/>
                <a:ea typeface="Calibri" panose="020F0502020204030204" pitchFamily="34" charset="0"/>
                <a:cs typeface="Times New Roman" panose="02020603050405020304" pitchFamily="18" charset="0"/>
              </a:rPr>
              <a:t>Sequence Tagging</a:t>
            </a:r>
          </a:p>
        </p:txBody>
      </p:sp>
      <p:pic>
        <p:nvPicPr>
          <p:cNvPr id="3" name="Picture 2">
            <a:extLst>
              <a:ext uri="{FF2B5EF4-FFF2-40B4-BE49-F238E27FC236}">
                <a16:creationId xmlns:a16="http://schemas.microsoft.com/office/drawing/2014/main" id="{22C9056D-11D1-4859-B06D-62E37006D8EF}"/>
              </a:ext>
            </a:extLst>
          </p:cNvPr>
          <p:cNvPicPr>
            <a:picLocks noChangeAspect="1"/>
          </p:cNvPicPr>
          <p:nvPr/>
        </p:nvPicPr>
        <p:blipFill>
          <a:blip r:embed="rId2"/>
          <a:stretch>
            <a:fillRect/>
          </a:stretch>
        </p:blipFill>
        <p:spPr>
          <a:xfrm>
            <a:off x="5973203" y="1069182"/>
            <a:ext cx="2693408" cy="937107"/>
          </a:xfrm>
          <a:prstGeom prst="rect">
            <a:avLst/>
          </a:prstGeom>
        </p:spPr>
      </p:pic>
      <p:grpSp>
        <p:nvGrpSpPr>
          <p:cNvPr id="14" name="Group 13">
            <a:extLst>
              <a:ext uri="{FF2B5EF4-FFF2-40B4-BE49-F238E27FC236}">
                <a16:creationId xmlns:a16="http://schemas.microsoft.com/office/drawing/2014/main" id="{A5F251C9-29AF-4603-85D1-7F4452E41C1A}"/>
              </a:ext>
            </a:extLst>
          </p:cNvPr>
          <p:cNvGrpSpPr/>
          <p:nvPr/>
        </p:nvGrpSpPr>
        <p:grpSpPr>
          <a:xfrm>
            <a:off x="1140949" y="2346088"/>
            <a:ext cx="7338624" cy="1851054"/>
            <a:chOff x="751698" y="2262030"/>
            <a:chExt cx="8229809" cy="2193459"/>
          </a:xfrm>
        </p:grpSpPr>
        <p:sp>
          <p:nvSpPr>
            <p:cNvPr id="4" name="TextBox 3">
              <a:extLst>
                <a:ext uri="{FF2B5EF4-FFF2-40B4-BE49-F238E27FC236}">
                  <a16:creationId xmlns:a16="http://schemas.microsoft.com/office/drawing/2014/main" id="{039AA8B2-C36D-4905-B7D4-B47AC336DD8E}"/>
                </a:ext>
              </a:extLst>
            </p:cNvPr>
            <p:cNvSpPr txBox="1"/>
            <p:nvPr/>
          </p:nvSpPr>
          <p:spPr>
            <a:xfrm>
              <a:off x="751698" y="2262030"/>
              <a:ext cx="6788927" cy="2070493"/>
            </a:xfrm>
            <a:prstGeom prst="rect">
              <a:avLst/>
            </a:prstGeom>
            <a:noFill/>
          </p:spPr>
          <p:txBody>
            <a:bodyPr wrap="square" rtlCol="0">
              <a:spAutoFit/>
            </a:bodyPr>
            <a:lstStyle/>
            <a:p>
              <a:pPr algn="ctr"/>
              <a:r>
                <a:rPr lang="en-US" sz="2400" dirty="0">
                  <a:latin typeface="Proxima Nova Rg" panose="02000506030000020004"/>
                </a:rPr>
                <a:t>X:		x1		x2		x3		…..		</a:t>
              </a:r>
              <a:r>
                <a:rPr lang="en-US" sz="2400" dirty="0" err="1">
                  <a:latin typeface="Proxima Nova Rg" panose="02000506030000020004"/>
                </a:rPr>
                <a:t>Xn</a:t>
              </a:r>
              <a:endParaRPr lang="en-US" sz="2400" dirty="0">
                <a:latin typeface="Proxima Nova Rg" panose="02000506030000020004"/>
              </a:endParaRPr>
            </a:p>
            <a:p>
              <a:pPr algn="ctr"/>
              <a:endParaRPr lang="en-US" sz="2400" dirty="0">
                <a:latin typeface="Proxima Nova Rg" panose="02000506030000020004"/>
              </a:endParaRPr>
            </a:p>
            <a:p>
              <a:pPr algn="ctr"/>
              <a:endParaRPr lang="en-US" sz="2400" dirty="0">
                <a:latin typeface="Proxima Nova Rg" panose="02000506030000020004"/>
              </a:endParaRPr>
            </a:p>
            <a:p>
              <a:pPr algn="ctr"/>
              <a:endParaRPr lang="en-US" sz="2400" dirty="0">
                <a:latin typeface="Proxima Nova Rg" panose="02000506030000020004"/>
              </a:endParaRPr>
            </a:p>
            <a:p>
              <a:pPr algn="ctr"/>
              <a:r>
                <a:rPr lang="en-US" sz="2400" dirty="0">
                  <a:latin typeface="Proxima Nova Rg" panose="02000506030000020004"/>
                </a:rPr>
                <a:t>Y:		y1		y2		y3		…..		</a:t>
              </a:r>
              <a:r>
                <a:rPr lang="en-US" sz="2400" dirty="0" err="1">
                  <a:latin typeface="Proxima Nova Rg" panose="02000506030000020004"/>
                </a:rPr>
                <a:t>yn</a:t>
              </a:r>
              <a:endParaRPr lang="en-IN" sz="2400" dirty="0">
                <a:latin typeface="Proxima Nova Rg" panose="02000506030000020004"/>
              </a:endParaRPr>
            </a:p>
          </p:txBody>
        </p:sp>
        <p:cxnSp>
          <p:nvCxnSpPr>
            <p:cNvPr id="8" name="Straight Arrow Connector 7">
              <a:extLst>
                <a:ext uri="{FF2B5EF4-FFF2-40B4-BE49-F238E27FC236}">
                  <a16:creationId xmlns:a16="http://schemas.microsoft.com/office/drawing/2014/main" id="{AF80FCD8-3109-479C-93AB-30A11D4DD920}"/>
                </a:ext>
              </a:extLst>
            </p:cNvPr>
            <p:cNvCxnSpPr/>
            <p:nvPr/>
          </p:nvCxnSpPr>
          <p:spPr>
            <a:xfrm>
              <a:off x="1535499" y="2805673"/>
              <a:ext cx="0" cy="1159481"/>
            </a:xfrm>
            <a:prstGeom prst="straightConnector1">
              <a:avLst/>
            </a:prstGeom>
            <a:ln w="3810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8B67DA1-FE05-449A-92DF-D26CAC0059E3}"/>
                </a:ext>
              </a:extLst>
            </p:cNvPr>
            <p:cNvCxnSpPr/>
            <p:nvPr/>
          </p:nvCxnSpPr>
          <p:spPr>
            <a:xfrm>
              <a:off x="2571849" y="2805672"/>
              <a:ext cx="0" cy="1159482"/>
            </a:xfrm>
            <a:prstGeom prst="straightConnector1">
              <a:avLst/>
            </a:prstGeom>
            <a:ln w="3810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75CEA2-971C-4C76-8B9B-4E15C0398B0F}"/>
                </a:ext>
              </a:extLst>
            </p:cNvPr>
            <p:cNvCxnSpPr/>
            <p:nvPr/>
          </p:nvCxnSpPr>
          <p:spPr>
            <a:xfrm>
              <a:off x="3584646" y="2805671"/>
              <a:ext cx="0" cy="1159482"/>
            </a:xfrm>
            <a:prstGeom prst="straightConnector1">
              <a:avLst/>
            </a:prstGeom>
            <a:ln w="3810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952CC3-9D99-4DC7-B174-848D23A1A6EA}"/>
                </a:ext>
              </a:extLst>
            </p:cNvPr>
            <p:cNvCxnSpPr/>
            <p:nvPr/>
          </p:nvCxnSpPr>
          <p:spPr>
            <a:xfrm>
              <a:off x="4609408" y="2805671"/>
              <a:ext cx="0" cy="1159482"/>
            </a:xfrm>
            <a:prstGeom prst="straightConnector1">
              <a:avLst/>
            </a:prstGeom>
            <a:ln w="38100">
              <a:solidFill>
                <a:srgbClr val="F5333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3F4510-47B5-4257-9DFA-1E35D6016C7C}"/>
                </a:ext>
              </a:extLst>
            </p:cNvPr>
            <p:cNvCxnSpPr/>
            <p:nvPr/>
          </p:nvCxnSpPr>
          <p:spPr>
            <a:xfrm>
              <a:off x="6653910" y="2805671"/>
              <a:ext cx="0" cy="1159482"/>
            </a:xfrm>
            <a:prstGeom prst="straightConnector1">
              <a:avLst/>
            </a:prstGeom>
            <a:ln w="38100">
              <a:solidFill>
                <a:srgbClr val="F5333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26532B-F1C2-49A0-A0C8-6718D5EADA2E}"/>
                </a:ext>
              </a:extLst>
            </p:cNvPr>
            <p:cNvSpPr txBox="1"/>
            <p:nvPr/>
          </p:nvSpPr>
          <p:spPr>
            <a:xfrm>
              <a:off x="6881735" y="2389619"/>
              <a:ext cx="2099772" cy="364709"/>
            </a:xfrm>
            <a:prstGeom prst="rect">
              <a:avLst/>
            </a:prstGeom>
            <a:noFill/>
          </p:spPr>
          <p:txBody>
            <a:bodyPr wrap="square" rtlCol="0">
              <a:spAutoFit/>
            </a:bodyPr>
            <a:lstStyle/>
            <a:p>
              <a:pPr algn="ctr"/>
              <a:r>
                <a:rPr lang="en-US" sz="1400" dirty="0"/>
                <a:t>(Token Sequence)</a:t>
              </a:r>
              <a:endParaRPr lang="en-IN" sz="1400" dirty="0"/>
            </a:p>
          </p:txBody>
        </p:sp>
        <p:sp>
          <p:nvSpPr>
            <p:cNvPr id="29" name="TextBox 28">
              <a:extLst>
                <a:ext uri="{FF2B5EF4-FFF2-40B4-BE49-F238E27FC236}">
                  <a16:creationId xmlns:a16="http://schemas.microsoft.com/office/drawing/2014/main" id="{381A1256-9200-4F52-B392-665B2FAAC897}"/>
                </a:ext>
              </a:extLst>
            </p:cNvPr>
            <p:cNvSpPr txBox="1"/>
            <p:nvPr/>
          </p:nvSpPr>
          <p:spPr>
            <a:xfrm>
              <a:off x="6881736" y="4090780"/>
              <a:ext cx="2099771" cy="364709"/>
            </a:xfrm>
            <a:prstGeom prst="rect">
              <a:avLst/>
            </a:prstGeom>
            <a:noFill/>
          </p:spPr>
          <p:txBody>
            <a:bodyPr wrap="square" rtlCol="0">
              <a:spAutoFit/>
            </a:bodyPr>
            <a:lstStyle/>
            <a:p>
              <a:pPr algn="ctr"/>
              <a:r>
                <a:rPr lang="en-US" sz="1400" dirty="0"/>
                <a:t>(Label Sequence)</a:t>
              </a:r>
              <a:endParaRPr lang="en-IN" sz="1400" dirty="0"/>
            </a:p>
          </p:txBody>
        </p:sp>
      </p:grpSp>
      <p:sp>
        <p:nvSpPr>
          <p:cNvPr id="13" name="Rectangle 12">
            <a:extLst>
              <a:ext uri="{FF2B5EF4-FFF2-40B4-BE49-F238E27FC236}">
                <a16:creationId xmlns:a16="http://schemas.microsoft.com/office/drawing/2014/main" id="{13A65E98-7183-4940-A040-A049BE09AD4C}"/>
              </a:ext>
            </a:extLst>
          </p:cNvPr>
          <p:cNvSpPr/>
          <p:nvPr/>
        </p:nvSpPr>
        <p:spPr>
          <a:xfrm>
            <a:off x="602593" y="1252500"/>
            <a:ext cx="4145687" cy="646331"/>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Input: sequence of 𝑛 </a:t>
            </a:r>
            <a:r>
              <a:rPr lang="en-US" dirty="0">
                <a:solidFill>
                  <a:srgbClr val="FF0000"/>
                </a:solidFill>
                <a:latin typeface="Arial" panose="020B0604020202020204" pitchFamily="34" charset="0"/>
                <a:cs typeface="Arial" panose="020B0604020202020204" pitchFamily="34" charset="0"/>
              </a:rPr>
              <a:t>tokens</a:t>
            </a:r>
            <a:r>
              <a:rPr lang="en-US" dirty="0">
                <a:latin typeface="Arial" panose="020B0604020202020204" pitchFamily="34" charset="0"/>
                <a:cs typeface="Arial" panose="020B0604020202020204" pitchFamily="34" charset="0"/>
              </a:rPr>
              <a:t> (words)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Output: sequence of 𝑛 </a:t>
            </a:r>
            <a:r>
              <a:rPr lang="en-US" dirty="0">
                <a:solidFill>
                  <a:srgbClr val="FF0000"/>
                </a:solidFill>
                <a:latin typeface="Arial" panose="020B0604020202020204" pitchFamily="34" charset="0"/>
                <a:cs typeface="Arial" panose="020B0604020202020204" pitchFamily="34" charset="0"/>
              </a:rPr>
              <a:t>tags</a:t>
            </a:r>
            <a:r>
              <a:rPr lang="en-US" dirty="0">
                <a:latin typeface="Arial" panose="020B0604020202020204" pitchFamily="34" charset="0"/>
                <a:cs typeface="Arial" panose="020B0604020202020204" pitchFamily="34" charset="0"/>
              </a:rPr>
              <a:t> (labels)</a:t>
            </a:r>
            <a:endParaRPr lang="en-IN"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0F56421-0840-F91E-4AD5-CEC2BFFC11D1}"/>
                  </a:ext>
                </a:extLst>
              </p14:cNvPr>
              <p14:cNvContentPartPr/>
              <p14:nvPr/>
            </p14:nvContentPartPr>
            <p14:xfrm>
              <a:off x="166565" y="1172512"/>
              <a:ext cx="8402760" cy="3929400"/>
            </p14:xfrm>
          </p:contentPart>
        </mc:Choice>
        <mc:Fallback>
          <p:pic>
            <p:nvPicPr>
              <p:cNvPr id="2" name="Ink 1">
                <a:extLst>
                  <a:ext uri="{FF2B5EF4-FFF2-40B4-BE49-F238E27FC236}">
                    <a16:creationId xmlns:a16="http://schemas.microsoft.com/office/drawing/2014/main" id="{40F56421-0840-F91E-4AD5-CEC2BFFC11D1}"/>
                  </a:ext>
                </a:extLst>
              </p:cNvPr>
              <p:cNvPicPr/>
              <p:nvPr/>
            </p:nvPicPr>
            <p:blipFill>
              <a:blip r:embed="rId4"/>
              <a:stretch>
                <a:fillRect/>
              </a:stretch>
            </p:blipFill>
            <p:spPr>
              <a:xfrm>
                <a:off x="157205" y="1163152"/>
                <a:ext cx="8421480" cy="3948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AF7282D-7B94-D118-154F-739B7770D2D5}"/>
                  </a:ext>
                </a:extLst>
              </p14:cNvPr>
              <p14:cNvContentPartPr/>
              <p14:nvPr/>
            </p14:nvContentPartPr>
            <p14:xfrm>
              <a:off x="365400" y="501840"/>
              <a:ext cx="2285640" cy="42120"/>
            </p14:xfrm>
          </p:contentPart>
        </mc:Choice>
        <mc:Fallback xmlns="">
          <p:pic>
            <p:nvPicPr>
              <p:cNvPr id="7" name="Ink 6">
                <a:extLst>
                  <a:ext uri="{FF2B5EF4-FFF2-40B4-BE49-F238E27FC236}">
                    <a16:creationId xmlns:a16="http://schemas.microsoft.com/office/drawing/2014/main" id="{9AF7282D-7B94-D118-154F-739B7770D2D5}"/>
                  </a:ext>
                </a:extLst>
              </p:cNvPr>
              <p:cNvPicPr/>
              <p:nvPr/>
            </p:nvPicPr>
            <p:blipFill>
              <a:blip r:embed="rId6"/>
              <a:stretch>
                <a:fillRect/>
              </a:stretch>
            </p:blipFill>
            <p:spPr>
              <a:xfrm>
                <a:off x="356040" y="492480"/>
                <a:ext cx="2304360" cy="60840"/>
              </a:xfrm>
              <a:prstGeom prst="rect">
                <a:avLst/>
              </a:prstGeom>
            </p:spPr>
          </p:pic>
        </mc:Fallback>
      </mc:AlternateContent>
    </p:spTree>
    <p:extLst>
      <p:ext uri="{BB962C8B-B14F-4D97-AF65-F5344CB8AC3E}">
        <p14:creationId xmlns:p14="http://schemas.microsoft.com/office/powerpoint/2010/main" val="325798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37EF2-FD7C-4568-9F85-36439E878C3E}"/>
              </a:ext>
            </a:extLst>
          </p:cNvPr>
          <p:cNvSpPr>
            <a:spLocks noGrp="1"/>
          </p:cNvSpPr>
          <p:nvPr>
            <p:ph type="dt" sz="half" idx="10"/>
          </p:nvPr>
        </p:nvSpPr>
        <p:spPr/>
        <p:txBody>
          <a:bodyPr/>
          <a:lstStyle/>
          <a:p>
            <a:fld id="{9E6D2E29-3933-614D-82C7-D215195ADAE0}" type="datetime1">
              <a:rPr lang="en-IN" smtClean="0"/>
              <a:t>19-03-2023</a:t>
            </a:fld>
            <a:endParaRPr lang="en-IN"/>
          </a:p>
        </p:txBody>
      </p:sp>
      <p:sp>
        <p:nvSpPr>
          <p:cNvPr id="3" name="Slide Number Placeholder 2">
            <a:extLst>
              <a:ext uri="{FF2B5EF4-FFF2-40B4-BE49-F238E27FC236}">
                <a16:creationId xmlns:a16="http://schemas.microsoft.com/office/drawing/2014/main" id="{12D30843-6672-4335-AC93-71A140C6F794}"/>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5" name="Title 4">
            <a:extLst>
              <a:ext uri="{FF2B5EF4-FFF2-40B4-BE49-F238E27FC236}">
                <a16:creationId xmlns:a16="http://schemas.microsoft.com/office/drawing/2014/main" id="{E9D8CF4E-005A-428A-8250-96CAE523F73B}"/>
              </a:ext>
            </a:extLst>
          </p:cNvPr>
          <p:cNvSpPr>
            <a:spLocks noGrp="1"/>
          </p:cNvSpPr>
          <p:nvPr>
            <p:ph type="title"/>
          </p:nvPr>
        </p:nvSpPr>
        <p:spPr/>
        <p:txBody>
          <a:bodyPr/>
          <a:lstStyle/>
          <a:p>
            <a:r>
              <a:rPr lang="en-IN" dirty="0"/>
              <a:t>CRF</a:t>
            </a:r>
          </a:p>
        </p:txBody>
      </p:sp>
      <p:pic>
        <p:nvPicPr>
          <p:cNvPr id="3074" name="Picture 2" descr="Text Classification Using Conditional Random Fields">
            <a:extLst>
              <a:ext uri="{FF2B5EF4-FFF2-40B4-BE49-F238E27FC236}">
                <a16:creationId xmlns:a16="http://schemas.microsoft.com/office/drawing/2014/main" id="{2DC58105-6364-4C4A-AF77-EE6678BAB2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2451" y="3267406"/>
            <a:ext cx="3810304" cy="10193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380DE4E-0EE3-467C-8C5D-BD3B87388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883" y="1203683"/>
            <a:ext cx="3382474" cy="13112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E66160C-68A8-4964-9020-D85FC1C3C389}"/>
              </a:ext>
            </a:extLst>
          </p:cNvPr>
          <p:cNvSpPr txBox="1"/>
          <p:nvPr/>
        </p:nvSpPr>
        <p:spPr>
          <a:xfrm>
            <a:off x="316679" y="1065212"/>
            <a:ext cx="4572000" cy="3046988"/>
          </a:xfrm>
          <a:prstGeom prst="rect">
            <a:avLst/>
          </a:prstGeom>
          <a:noFill/>
        </p:spPr>
        <p:txBody>
          <a:bodyPr wrap="square">
            <a:spAutoFit/>
          </a:bodyPr>
          <a:lstStyle/>
          <a:p>
            <a:r>
              <a:rPr lang="en-US" sz="1200" b="0" i="0" u="sng" dirty="0">
                <a:effectLst/>
                <a:latin typeface="charter"/>
                <a:hlinkClick r:id="rId4"/>
              </a:rPr>
              <a:t>Conditional Random Field</a:t>
            </a:r>
            <a:r>
              <a:rPr lang="en-US" sz="1200" b="0" i="0" dirty="0">
                <a:solidFill>
                  <a:srgbClr val="292929"/>
                </a:solidFill>
                <a:effectLst/>
                <a:latin typeface="charter"/>
              </a:rPr>
              <a:t> is a special case of Markov Random field </a:t>
            </a:r>
            <a:r>
              <a:rPr lang="en-US" sz="1200" b="0" i="0" dirty="0">
                <a:solidFill>
                  <a:srgbClr val="202122"/>
                </a:solidFill>
                <a:effectLst/>
                <a:latin typeface="Arial" panose="020B0604020202020204" pitchFamily="34" charset="0"/>
              </a:rPr>
              <a:t>Whereas a </a:t>
            </a:r>
            <a:r>
              <a:rPr lang="en-US" sz="1200" b="0" i="0" u="none" strike="noStrike" dirty="0">
                <a:solidFill>
                  <a:srgbClr val="0645AD"/>
                </a:solidFill>
                <a:effectLst/>
                <a:latin typeface="Arial" panose="020B0604020202020204" pitchFamily="34" charset="0"/>
                <a:hlinkClick r:id="rId5"/>
              </a:rPr>
              <a:t>classifier</a:t>
            </a:r>
            <a:r>
              <a:rPr lang="en-US" sz="1200" b="0" i="0" dirty="0">
                <a:solidFill>
                  <a:srgbClr val="202122"/>
                </a:solidFill>
                <a:effectLst/>
                <a:latin typeface="Arial" panose="020B0604020202020204" pitchFamily="34" charset="0"/>
              </a:rPr>
              <a:t> predicts a label for a single sample without considering "neighboring" samples, a CRF can take context into account. To do so, the prediction is modeled as a </a:t>
            </a:r>
            <a:r>
              <a:rPr lang="en-US" sz="1200" b="0" i="0" u="none" strike="noStrike" dirty="0">
                <a:solidFill>
                  <a:srgbClr val="0645AD"/>
                </a:solidFill>
                <a:effectLst/>
                <a:latin typeface="Arial" panose="020B0604020202020204" pitchFamily="34" charset="0"/>
                <a:hlinkClick r:id="rId6"/>
              </a:rPr>
              <a:t>graphical model</a:t>
            </a:r>
            <a:r>
              <a:rPr lang="en-US" sz="1200" u="none" strike="noStrike" dirty="0">
                <a:solidFill>
                  <a:srgbClr val="202122"/>
                </a:solidFill>
                <a:latin typeface="Arial" panose="020B0604020202020204" pitchFamily="34" charset="0"/>
              </a:rPr>
              <a:t>.</a:t>
            </a:r>
          </a:p>
          <a:p>
            <a:endParaRPr lang="en-US" sz="1200" b="0" i="0" dirty="0">
              <a:solidFill>
                <a:srgbClr val="202122"/>
              </a:solidFill>
              <a:effectLst/>
              <a:latin typeface="Arial" panose="020B0604020202020204" pitchFamily="34" charset="0"/>
            </a:endParaRPr>
          </a:p>
          <a:p>
            <a:r>
              <a:rPr lang="en-US" sz="1200" b="0" i="0" dirty="0">
                <a:solidFill>
                  <a:srgbClr val="202122"/>
                </a:solidFill>
                <a:effectLst/>
                <a:latin typeface="Arial" panose="020B0604020202020204" pitchFamily="34" charset="0"/>
              </a:rPr>
              <a:t>which implements dependencies between the predictions. What kind of graph is used depends on the application.</a:t>
            </a:r>
          </a:p>
          <a:p>
            <a:endParaRPr lang="en-US" sz="1200" dirty="0">
              <a:solidFill>
                <a:srgbClr val="202122"/>
              </a:solidFill>
              <a:latin typeface="Arial" panose="020B0604020202020204" pitchFamily="34" charset="0"/>
            </a:endParaRPr>
          </a:p>
          <a:p>
            <a:endParaRPr lang="en-US" sz="1200" b="0" i="0" dirty="0">
              <a:solidFill>
                <a:srgbClr val="202122"/>
              </a:solidFill>
              <a:effectLst/>
              <a:latin typeface="Arial" panose="020B0604020202020204" pitchFamily="34" charset="0"/>
            </a:endParaRPr>
          </a:p>
          <a:p>
            <a:endParaRPr lang="en-US" sz="1200" dirty="0">
              <a:solidFill>
                <a:srgbClr val="202122"/>
              </a:solidFill>
              <a:latin typeface="Arial" panose="020B0604020202020204" pitchFamily="34" charset="0"/>
            </a:endParaRPr>
          </a:p>
          <a:p>
            <a:r>
              <a:rPr lang="en-US" sz="1200" b="0" i="0" dirty="0">
                <a:solidFill>
                  <a:srgbClr val="202122"/>
                </a:solidFill>
                <a:effectLst/>
                <a:latin typeface="Arial" panose="020B0604020202020204" pitchFamily="34" charset="0"/>
              </a:rPr>
              <a:t>For example, in NLP , linear chain CRFs are popular, which implement sequential dependencies in the predictions while In image processing the graph typically connects locations to nearby and/or similar locations to enforce that they receive similar predictions.</a:t>
            </a:r>
            <a:endParaRPr lang="en-IN" sz="1200" dirty="0"/>
          </a:p>
        </p:txBody>
      </p:sp>
      <p:sp>
        <p:nvSpPr>
          <p:cNvPr id="11" name="TextBox 10">
            <a:extLst>
              <a:ext uri="{FF2B5EF4-FFF2-40B4-BE49-F238E27FC236}">
                <a16:creationId xmlns:a16="http://schemas.microsoft.com/office/drawing/2014/main" id="{24BE5D0E-55A9-4525-BD01-4C29BCF55175}"/>
              </a:ext>
            </a:extLst>
          </p:cNvPr>
          <p:cNvSpPr txBox="1"/>
          <p:nvPr/>
        </p:nvSpPr>
        <p:spPr>
          <a:xfrm>
            <a:off x="372794" y="4365609"/>
            <a:ext cx="4417255" cy="276999"/>
          </a:xfrm>
          <a:prstGeom prst="rect">
            <a:avLst/>
          </a:prstGeom>
          <a:noFill/>
        </p:spPr>
        <p:txBody>
          <a:bodyPr wrap="square">
            <a:spAutoFit/>
          </a:bodyPr>
          <a:lstStyle/>
          <a:p>
            <a:pPr algn="ctr"/>
            <a:r>
              <a:rPr lang="en-IN" sz="1200" dirty="0">
                <a:hlinkClick r:id="rId7"/>
              </a:rPr>
              <a:t>https://homepages.inf.ed.ac.uk/csutton/publications/crftut-fnt.pdf</a:t>
            </a:r>
            <a:endParaRPr lang="en-IN" sz="1200" dirty="0"/>
          </a:p>
        </p:txBody>
      </p:sp>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52C62FA-A3D8-4754-72CB-E6C265B8556E}"/>
                  </a:ext>
                </a:extLst>
              </p14:cNvPr>
              <p14:cNvContentPartPr/>
              <p14:nvPr/>
            </p14:nvContentPartPr>
            <p14:xfrm>
              <a:off x="1284840" y="1126800"/>
              <a:ext cx="4278960" cy="1995120"/>
            </p14:xfrm>
          </p:contentPart>
        </mc:Choice>
        <mc:Fallback>
          <p:pic>
            <p:nvPicPr>
              <p:cNvPr id="6" name="Ink 5">
                <a:extLst>
                  <a:ext uri="{FF2B5EF4-FFF2-40B4-BE49-F238E27FC236}">
                    <a16:creationId xmlns:a16="http://schemas.microsoft.com/office/drawing/2014/main" id="{052C62FA-A3D8-4754-72CB-E6C265B8556E}"/>
                  </a:ext>
                </a:extLst>
              </p:cNvPr>
              <p:cNvPicPr/>
              <p:nvPr/>
            </p:nvPicPr>
            <p:blipFill>
              <a:blip r:embed="rId9"/>
              <a:stretch>
                <a:fillRect/>
              </a:stretch>
            </p:blipFill>
            <p:spPr>
              <a:xfrm>
                <a:off x="1275480" y="1117440"/>
                <a:ext cx="4297680" cy="2013840"/>
              </a:xfrm>
              <a:prstGeom prst="rect">
                <a:avLst/>
              </a:prstGeom>
            </p:spPr>
          </p:pic>
        </mc:Fallback>
      </mc:AlternateContent>
    </p:spTree>
    <p:extLst>
      <p:ext uri="{BB962C8B-B14F-4D97-AF65-F5344CB8AC3E}">
        <p14:creationId xmlns:p14="http://schemas.microsoft.com/office/powerpoint/2010/main" val="409823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19-03-2023</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9</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82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sz="2300" dirty="0">
                <a:latin typeface="Proxima Nova Light" panose="02000506030000020004" pitchFamily="2" charset="77"/>
              </a:rPr>
              <a:t>Inside–outside–beginning (tagging)</a:t>
            </a:r>
          </a:p>
        </p:txBody>
      </p:sp>
      <p:grpSp>
        <p:nvGrpSpPr>
          <p:cNvPr id="14" name="Group 13"/>
          <p:cNvGrpSpPr/>
          <p:nvPr/>
        </p:nvGrpSpPr>
        <p:grpSpPr>
          <a:xfrm>
            <a:off x="205484" y="1224785"/>
            <a:ext cx="8733032" cy="3298536"/>
            <a:chOff x="761998" y="1362512"/>
            <a:chExt cx="10725957" cy="4424098"/>
          </a:xfrm>
        </p:grpSpPr>
        <p:sp>
          <p:nvSpPr>
            <p:cNvPr id="16" name="Rectangle 15"/>
            <p:cNvSpPr/>
            <p:nvPr/>
          </p:nvSpPr>
          <p:spPr>
            <a:xfrm>
              <a:off x="845711" y="2504877"/>
              <a:ext cx="7074795" cy="2123658"/>
            </a:xfrm>
            <a:prstGeom prst="rect">
              <a:avLst/>
            </a:prstGeom>
          </p:spPr>
          <p:txBody>
            <a:bodyPr wrap="square">
              <a:spAutoFit/>
            </a:bodyPr>
            <a:lstStyle/>
            <a:p>
              <a:r>
                <a:rPr lang="en-US" sz="1200" b="0" i="0" dirty="0">
                  <a:solidFill>
                    <a:srgbClr val="222222"/>
                  </a:solidFill>
                  <a:effectLst/>
                  <a:latin typeface="Arial" panose="020B0604020202020204" pitchFamily="34" charset="0"/>
                </a:rPr>
                <a:t>The </a:t>
              </a:r>
              <a:r>
                <a:rPr lang="en-US" sz="1200" b="1" i="0" dirty="0">
                  <a:solidFill>
                    <a:srgbClr val="222222"/>
                  </a:solidFill>
                  <a:effectLst/>
                  <a:latin typeface="Arial" panose="020B0604020202020204" pitchFamily="34" charset="0"/>
                </a:rPr>
                <a:t>IOB format</a:t>
              </a:r>
              <a:r>
                <a:rPr lang="en-US" sz="1200" b="0" i="0" dirty="0">
                  <a:solidFill>
                    <a:srgbClr val="222222"/>
                  </a:solidFill>
                  <a:effectLst/>
                  <a:latin typeface="Arial" panose="020B0604020202020204" pitchFamily="34" charset="0"/>
                </a:rPr>
                <a:t> (short for inside, outside, beginning) is a common tagging format for tagging </a:t>
              </a:r>
              <a:r>
                <a:rPr lang="en-US" sz="1200" b="0" i="0" u="none" strike="noStrike" dirty="0">
                  <a:solidFill>
                    <a:srgbClr val="0B0080"/>
                  </a:solidFill>
                  <a:effectLst/>
                  <a:latin typeface="Arial" panose="020B0604020202020204" pitchFamily="34" charset="0"/>
                </a:rPr>
                <a:t>tokens</a:t>
              </a:r>
              <a:r>
                <a:rPr lang="en-US" sz="1200" b="0" i="0" dirty="0">
                  <a:solidFill>
                    <a:srgbClr val="222222"/>
                  </a:solidFill>
                  <a:effectLst/>
                  <a:latin typeface="Arial" panose="020B0604020202020204" pitchFamily="34" charset="0"/>
                </a:rPr>
                <a:t> in </a:t>
              </a:r>
              <a:r>
                <a:rPr lang="en-US" sz="1200" b="0" i="0" u="none" strike="noStrike" dirty="0">
                  <a:solidFill>
                    <a:srgbClr val="0B0080"/>
                  </a:solidFill>
                  <a:effectLst/>
                  <a:latin typeface="Arial" panose="020B0604020202020204" pitchFamily="34" charset="0"/>
                </a:rPr>
                <a:t>named-entity recognition</a:t>
              </a:r>
            </a:p>
            <a:p>
              <a:r>
                <a:rPr lang="en-US" sz="1200" dirty="0"/>
                <a:t>IOB labeling is especially helpful if the entities contain multiple words. We would want our system to read words like ‘Air India’, ‘New Delhi’, </a:t>
              </a:r>
              <a:r>
                <a:rPr lang="en-US" sz="1200" dirty="0" err="1"/>
                <a:t>etc</a:t>
              </a:r>
              <a:r>
                <a:rPr lang="en-US" sz="1200" dirty="0"/>
                <a:t>, as single entities</a:t>
              </a:r>
            </a:p>
            <a:p>
              <a:endParaRPr lang="en-US" sz="1200" dirty="0"/>
            </a:p>
            <a:p>
              <a:r>
                <a:rPr lang="en-US" sz="1200" b="0" i="0" dirty="0">
                  <a:solidFill>
                    <a:srgbClr val="222222"/>
                  </a:solidFill>
                  <a:effectLst/>
                  <a:latin typeface="Arial" panose="020B0604020202020204" pitchFamily="34" charset="0"/>
                </a:rPr>
                <a:t>The </a:t>
              </a:r>
              <a:r>
                <a:rPr lang="en-US" sz="1200" b="1" i="0" dirty="0">
                  <a:solidFill>
                    <a:srgbClr val="222222"/>
                  </a:solidFill>
                  <a:effectLst/>
                  <a:latin typeface="Arial" panose="020B0604020202020204" pitchFamily="34" charset="0"/>
                </a:rPr>
                <a:t>B- prefix</a:t>
              </a:r>
              <a:r>
                <a:rPr lang="en-US" sz="1200" b="0" i="0" dirty="0">
                  <a:solidFill>
                    <a:srgbClr val="222222"/>
                  </a:solidFill>
                  <a:effectLst/>
                  <a:latin typeface="Arial" panose="020B0604020202020204" pitchFamily="34" charset="0"/>
                </a:rPr>
                <a:t> before a tag indicates that the tag is the beginning of a </a:t>
              </a:r>
              <a:r>
                <a:rPr lang="en-US" sz="1200" b="0" i="0" u="none" strike="noStrike" dirty="0">
                  <a:solidFill>
                    <a:srgbClr val="0B0080"/>
                  </a:solidFill>
                  <a:effectLst/>
                  <a:latin typeface="Arial" panose="020B0604020202020204" pitchFamily="34" charset="0"/>
                </a:rPr>
                <a:t>chunk</a:t>
              </a:r>
              <a:r>
                <a:rPr lang="en-US" sz="1200" dirty="0">
                  <a:solidFill>
                    <a:srgbClr val="222222"/>
                  </a:solidFill>
                  <a:latin typeface="Arial" panose="020B0604020202020204" pitchFamily="34" charset="0"/>
                </a:rPr>
                <a:t>.</a:t>
              </a:r>
            </a:p>
            <a:p>
              <a:endParaRPr lang="en-US" sz="1200" dirty="0">
                <a:solidFill>
                  <a:srgbClr val="222222"/>
                </a:solidFill>
                <a:latin typeface="Arial" panose="020B0604020202020204" pitchFamily="34" charset="0"/>
              </a:endParaRPr>
            </a:p>
            <a:p>
              <a:r>
                <a:rPr lang="en-US" sz="1200" dirty="0">
                  <a:solidFill>
                    <a:srgbClr val="222222"/>
                  </a:solidFill>
                  <a:latin typeface="Arial" panose="020B0604020202020204" pitchFamily="34" charset="0"/>
                </a:rPr>
                <a:t>The</a:t>
              </a:r>
              <a:r>
                <a:rPr lang="en-US" sz="1200" b="0" i="0" dirty="0">
                  <a:solidFill>
                    <a:srgbClr val="222222"/>
                  </a:solidFill>
                  <a:effectLst/>
                  <a:latin typeface="Arial" panose="020B0604020202020204" pitchFamily="34" charset="0"/>
                </a:rPr>
                <a:t> </a:t>
              </a:r>
              <a:r>
                <a:rPr lang="en-US" sz="1200" b="1" i="0" dirty="0">
                  <a:solidFill>
                    <a:srgbClr val="222222"/>
                  </a:solidFill>
                  <a:effectLst/>
                  <a:latin typeface="Arial" panose="020B0604020202020204" pitchFamily="34" charset="0"/>
                </a:rPr>
                <a:t>I- prefix</a:t>
              </a:r>
              <a:r>
                <a:rPr lang="en-US" sz="1200" b="0" i="0" dirty="0">
                  <a:solidFill>
                    <a:srgbClr val="222222"/>
                  </a:solidFill>
                  <a:effectLst/>
                  <a:latin typeface="Arial" panose="020B0604020202020204" pitchFamily="34" charset="0"/>
                </a:rPr>
                <a:t> before a tag indicates that the tag is inside a chunk</a:t>
              </a:r>
            </a:p>
            <a:p>
              <a:endParaRPr lang="en-US" sz="1200" dirty="0">
                <a:solidFill>
                  <a:srgbClr val="222222"/>
                </a:solidFill>
                <a:latin typeface="Arial" panose="020B0604020202020204" pitchFamily="34" charset="0"/>
              </a:endParaRPr>
            </a:p>
            <a:p>
              <a:r>
                <a:rPr lang="en-US" sz="1200" dirty="0">
                  <a:solidFill>
                    <a:srgbClr val="222222"/>
                  </a:solidFill>
                  <a:latin typeface="Arial" panose="020B0604020202020204" pitchFamily="34" charset="0"/>
                </a:rPr>
                <a:t>The </a:t>
              </a:r>
              <a:r>
                <a:rPr lang="en-US" sz="1200" b="1" dirty="0">
                  <a:solidFill>
                    <a:srgbClr val="222222"/>
                  </a:solidFill>
                  <a:latin typeface="Arial" panose="020B0604020202020204" pitchFamily="34" charset="0"/>
                </a:rPr>
                <a:t>O tag</a:t>
              </a:r>
              <a:r>
                <a:rPr lang="en-US" sz="1200" dirty="0">
                  <a:solidFill>
                    <a:srgbClr val="222222"/>
                  </a:solidFill>
                  <a:latin typeface="Arial" panose="020B0604020202020204" pitchFamily="34" charset="0"/>
                </a:rPr>
                <a:t> indicates that a token belongs to no chunk</a:t>
              </a:r>
            </a:p>
            <a:p>
              <a:endParaRPr lang="en-US" sz="1200" dirty="0"/>
            </a:p>
          </p:txBody>
        </p:sp>
        <p:grpSp>
          <p:nvGrpSpPr>
            <p:cNvPr id="17" name="Group 16"/>
            <p:cNvGrpSpPr/>
            <p:nvPr/>
          </p:nvGrpSpPr>
          <p:grpSpPr>
            <a:xfrm>
              <a:off x="8236037" y="2781876"/>
              <a:ext cx="2633731" cy="1754326"/>
              <a:chOff x="8055734" y="1699289"/>
              <a:chExt cx="2170091" cy="1754326"/>
            </a:xfrm>
          </p:grpSpPr>
          <p:sp>
            <p:nvSpPr>
              <p:cNvPr id="20" name="Rectangle 1"/>
              <p:cNvSpPr>
                <a:spLocks noChangeArrowheads="1"/>
              </p:cNvSpPr>
              <p:nvPr/>
            </p:nvSpPr>
            <p:spPr bwMode="auto">
              <a:xfrm>
                <a:off x="8055734" y="1699289"/>
                <a:ext cx="1210614" cy="17543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Alex</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is</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going</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to</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Los</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Angeles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Rectangle 1"/>
              <p:cNvSpPr>
                <a:spLocks noChangeArrowheads="1"/>
              </p:cNvSpPr>
              <p:nvPr/>
            </p:nvSpPr>
            <p:spPr bwMode="auto">
              <a:xfrm>
                <a:off x="9266348" y="1699289"/>
                <a:ext cx="959477" cy="17543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Courier New" panose="02070309020205020404" pitchFamily="49" charset="0"/>
                  </a:rPr>
                  <a:t>B-PER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Courier New" panose="02070309020205020404" pitchFamily="49" charset="0"/>
                  </a:rPr>
                  <a:t>O</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Courier New" panose="02070309020205020404" pitchFamily="49" charset="0"/>
                  </a:rPr>
                  <a:t>O</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Courier New" panose="02070309020205020404" pitchFamily="49" charset="0"/>
                  </a:rPr>
                  <a:t>O</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Courier New" panose="02070309020205020404" pitchFamily="49" charset="0"/>
                  </a:rPr>
                  <a:t>B-LOC</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Courier New" panose="02070309020205020404" pitchFamily="49" charset="0"/>
                  </a:rPr>
                  <a:t>I-LOC</a:t>
                </a:r>
                <a:r>
                  <a:rPr kumimoji="0" lang="en-US" altLang="en-US" b="0" i="0" u="none" strike="noStrike" cap="none" normalizeH="0" baseline="0" dirty="0">
                    <a:ln>
                      <a:noFill/>
                    </a:ln>
                    <a:solidFill>
                      <a:srgbClr val="FF0000"/>
                    </a:solidFill>
                    <a:effectLst/>
                  </a:rPr>
                  <a:t>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grpSp>
        <p:sp>
          <p:nvSpPr>
            <p:cNvPr id="18" name="Rectangle 17"/>
            <p:cNvSpPr/>
            <p:nvPr/>
          </p:nvSpPr>
          <p:spPr>
            <a:xfrm>
              <a:off x="1309612" y="5478832"/>
              <a:ext cx="9135415" cy="307778"/>
            </a:xfrm>
            <a:prstGeom prst="rect">
              <a:avLst/>
            </a:prstGeom>
          </p:spPr>
          <p:txBody>
            <a:bodyPr wrap="square">
              <a:spAutoFit/>
            </a:bodyPr>
            <a:lstStyle/>
            <a:p>
              <a:r>
                <a:rPr lang="en-US" sz="1400" dirty="0">
                  <a:hlinkClick r:id="rId2"/>
                </a:rPr>
                <a:t>https://lingpipe-blog.com/2009/10/14/coding-chunkers-as-taggers-io-bio-bmewo-and-bmewo/</a:t>
              </a:r>
              <a:endParaRPr lang="en-US" sz="1400" dirty="0"/>
            </a:p>
          </p:txBody>
        </p:sp>
        <p:sp>
          <p:nvSpPr>
            <p:cNvPr id="19" name="Rectangle 18"/>
            <p:cNvSpPr/>
            <p:nvPr/>
          </p:nvSpPr>
          <p:spPr>
            <a:xfrm>
              <a:off x="761998" y="1362512"/>
              <a:ext cx="10725957" cy="322845"/>
            </a:xfrm>
            <a:prstGeom prst="rect">
              <a:avLst/>
            </a:prstGeom>
          </p:spPr>
          <p:txBody>
            <a:bodyPr wrap="square">
              <a:spAutoFit/>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entity recognition, every token is tagged with an </a:t>
              </a:r>
              <a:r>
                <a:rPr lang="en-US"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IOB label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then nearby tokens are combined together based on their labels.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838752595"/>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22602</TotalTime>
  <Words>732</Words>
  <Application>Microsoft Office PowerPoint</Application>
  <PresentationFormat>On-screen Show (16:9)</PresentationFormat>
  <Paragraphs>100</Paragraphs>
  <Slides>11</Slides>
  <Notes>1</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Arial</vt:lpstr>
      <vt:lpstr>Calibri</vt:lpstr>
      <vt:lpstr>charter</vt:lpstr>
      <vt:lpstr>Courier New</vt:lpstr>
      <vt:lpstr>freight-text-pro</vt:lpstr>
      <vt:lpstr>Gill Sans MT</vt:lpstr>
      <vt:lpstr>Neue Plak</vt:lpstr>
      <vt:lpstr>Proxima Nova</vt:lpstr>
      <vt:lpstr>Proxima Nova Light</vt:lpstr>
      <vt:lpstr>Proxima Nova Rg</vt:lpstr>
      <vt:lpstr>Roboto Cn</vt:lpstr>
      <vt:lpstr>sohne</vt:lpstr>
      <vt:lpstr>Times New Roman</vt:lpstr>
      <vt:lpstr>MASTER_UPGRAD</vt:lpstr>
      <vt:lpstr>PowerPoint Presentation</vt:lpstr>
      <vt:lpstr>PowerPoint Presentation</vt:lpstr>
      <vt:lpstr>Problem Statement</vt:lpstr>
      <vt:lpstr>Problem Statement</vt:lpstr>
      <vt:lpstr>PowerPoint Presentation</vt:lpstr>
      <vt:lpstr>PowerPoint Presentation</vt:lpstr>
      <vt:lpstr>PowerPoint Presentation</vt:lpstr>
      <vt:lpstr>CRF</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Siddhesh Gunjal</cp:lastModifiedBy>
  <cp:revision>348</cp:revision>
  <dcterms:created xsi:type="dcterms:W3CDTF">2019-01-02T10:18:22Z</dcterms:created>
  <dcterms:modified xsi:type="dcterms:W3CDTF">2023-03-19T11:13:16Z</dcterms:modified>
</cp:coreProperties>
</file>