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26" r:id="rId4"/>
  </p:sldMasterIdLst>
  <p:notesMasterIdLst>
    <p:notesMasterId r:id="rId22"/>
  </p:notesMasterIdLst>
  <p:sldIdLst>
    <p:sldId id="256" r:id="rId5"/>
    <p:sldId id="257" r:id="rId6"/>
    <p:sldId id="258" r:id="rId7"/>
    <p:sldId id="278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80" r:id="rId20"/>
    <p:sldId id="27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esh Gunjal" userId="1024ecb43d19158b" providerId="LiveId" clId="{FD4F4656-C1F0-4725-A89E-B37DF99B88E0}"/>
    <pc:docChg chg="undo custSel modSld">
      <pc:chgData name="Siddhesh Gunjal" userId="1024ecb43d19158b" providerId="LiveId" clId="{FD4F4656-C1F0-4725-A89E-B37DF99B88E0}" dt="2023-03-04T16:00:13.081" v="2" actId="1076"/>
      <pc:docMkLst>
        <pc:docMk/>
      </pc:docMkLst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58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58"/>
            <ac:inkMk id="2" creationId="{B1C636C1-61F4-467E-E1BB-F1FED1364BD4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59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59"/>
            <ac:inkMk id="2" creationId="{E0C1E214-5570-A0EA-E9EA-D1A54B6969B7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60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60"/>
            <ac:inkMk id="2" creationId="{2316F459-5C03-DDAF-8BD7-A65E8E7C7088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61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61"/>
            <ac:inkMk id="2" creationId="{7F7F7A77-5B8A-EA6D-92B7-7B5DC9ADCCED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62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62"/>
            <ac:inkMk id="2" creationId="{1805D8ED-310F-E0F4-61ED-366D89467478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63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63"/>
            <ac:inkMk id="2" creationId="{EBF8F4D8-D68B-7AEF-E888-29CB3046C4B4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65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65"/>
            <ac:inkMk id="2" creationId="{76F103E7-36F2-A0AF-95C0-929C687F0957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66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66"/>
            <ac:inkMk id="2" creationId="{667AF013-9CCC-35FE-014F-D64FB018FE4F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67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67"/>
            <ac:inkMk id="4" creationId="{57484345-45E1-3210-AA97-F1DC5A630552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68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68"/>
            <ac:inkMk id="2" creationId="{923B2080-44BE-28EF-4148-60C9987CFE48}"/>
          </ac:inkMkLst>
        </pc:inkChg>
      </pc:sldChg>
      <pc:sldChg chg="addSp modNotes">
        <pc:chgData name="Siddhesh Gunjal" userId="1024ecb43d19158b" providerId="LiveId" clId="{FD4F4656-C1F0-4725-A89E-B37DF99B88E0}" dt="2023-03-04T16:00:08.549" v="0"/>
        <pc:sldMkLst>
          <pc:docMk/>
          <pc:sldMk cId="0" sldId="270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70"/>
            <ac:inkMk id="2" creationId="{9B21FD38-03DB-552E-B9FE-FE5843633182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71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71"/>
            <ac:inkMk id="2" creationId="{6F4ECBC0-469E-609D-B8CF-2BEA76DF4886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72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72"/>
            <ac:inkMk id="2" creationId="{4292474B-06A6-E357-2342-B998E1C8DE53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73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73"/>
            <ac:inkMk id="2" creationId="{C80B592A-7870-8853-8C1E-803A54BD73FA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75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75"/>
            <ac:inkMk id="2" creationId="{3184B6F7-B089-F87B-7D18-C4BFC09DD2D7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76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76"/>
            <ac:inkMk id="2" creationId="{84F3B6FF-606F-C63A-38A6-EC8A3AD39901}"/>
          </ac:inkMkLst>
        </pc:inkChg>
      </pc:sldChg>
      <pc:sldChg chg="addSp">
        <pc:chgData name="Siddhesh Gunjal" userId="1024ecb43d19158b" providerId="LiveId" clId="{FD4F4656-C1F0-4725-A89E-B37DF99B88E0}" dt="2023-03-04T16:00:08.549" v="0"/>
        <pc:sldMkLst>
          <pc:docMk/>
          <pc:sldMk cId="0" sldId="277"/>
        </pc:sldMkLst>
        <pc:inkChg chg="add">
          <ac:chgData name="Siddhesh Gunjal" userId="1024ecb43d19158b" providerId="LiveId" clId="{FD4F4656-C1F0-4725-A89E-B37DF99B88E0}" dt="2023-03-04T16:00:08.549" v="0"/>
          <ac:inkMkLst>
            <pc:docMk/>
            <pc:sldMk cId="0" sldId="277"/>
            <ac:inkMk id="2" creationId="{153F3D4F-4C2B-4511-1223-71F0E15AADD2}"/>
          </ac:inkMkLst>
        </pc:inkChg>
      </pc:sldChg>
      <pc:sldChg chg="modSp mod">
        <pc:chgData name="Siddhesh Gunjal" userId="1024ecb43d19158b" providerId="LiveId" clId="{FD4F4656-C1F0-4725-A89E-B37DF99B88E0}" dt="2023-03-04T16:00:13.081" v="2" actId="1076"/>
        <pc:sldMkLst>
          <pc:docMk/>
          <pc:sldMk cId="0" sldId="279"/>
        </pc:sldMkLst>
        <pc:spChg chg="mod">
          <ac:chgData name="Siddhesh Gunjal" userId="1024ecb43d19158b" providerId="LiveId" clId="{FD4F4656-C1F0-4725-A89E-B37DF99B88E0}" dt="2023-03-04T16:00:13.081" v="2" actId="1076"/>
          <ac:spMkLst>
            <pc:docMk/>
            <pc:sldMk cId="0" sldId="279"/>
            <ac:spMk id="434" creationId="{00000000-0000-0000-0000-000000000000}"/>
          </ac:spMkLst>
        </pc:spChg>
      </pc:sldChg>
    </pc:docChg>
  </pc:docChgLst>
  <pc:docChgLst>
    <pc:chgData name="Siddhesh Gunjal" userId="1024ecb43d19158b" providerId="LiveId" clId="{5CC5B029-F1D0-4523-AF78-933058A6FB87}"/>
    <pc:docChg chg="undo custSel addSld delSld modSld sldOrd delMainMaster">
      <pc:chgData name="Siddhesh Gunjal" userId="1024ecb43d19158b" providerId="LiveId" clId="{5CC5B029-F1D0-4523-AF78-933058A6FB87}" dt="2023-03-05T04:11:09.115" v="1031" actId="20577"/>
      <pc:docMkLst>
        <pc:docMk/>
      </pc:docMkLst>
      <pc:sldChg chg="modSp mod">
        <pc:chgData name="Siddhesh Gunjal" userId="1024ecb43d19158b" providerId="LiveId" clId="{5CC5B029-F1D0-4523-AF78-933058A6FB87}" dt="2023-03-04T18:06:21.476" v="23" actId="20577"/>
        <pc:sldMkLst>
          <pc:docMk/>
          <pc:sldMk cId="0" sldId="257"/>
        </pc:sldMkLst>
        <pc:spChg chg="mod">
          <ac:chgData name="Siddhesh Gunjal" userId="1024ecb43d19158b" providerId="LiveId" clId="{5CC5B029-F1D0-4523-AF78-933058A6FB87}" dt="2023-03-04T18:06:21.476" v="23" actId="20577"/>
          <ac:spMkLst>
            <pc:docMk/>
            <pc:sldMk cId="0" sldId="257"/>
            <ac:spMk id="326" creationId="{00000000-0000-0000-0000-000000000000}"/>
          </ac:spMkLst>
        </pc:spChg>
      </pc:sldChg>
      <pc:sldChg chg="addSp delSp modSp mod">
        <pc:chgData name="Siddhesh Gunjal" userId="1024ecb43d19158b" providerId="LiveId" clId="{5CC5B029-F1D0-4523-AF78-933058A6FB87}" dt="2023-03-05T04:10:30.378" v="1009" actId="1035"/>
        <pc:sldMkLst>
          <pc:docMk/>
          <pc:sldMk cId="0" sldId="258"/>
        </pc:sldMkLst>
        <pc:spChg chg="add mod">
          <ac:chgData name="Siddhesh Gunjal" userId="1024ecb43d19158b" providerId="LiveId" clId="{5CC5B029-F1D0-4523-AF78-933058A6FB87}" dt="2023-03-04T18:32:52.534" v="928" actId="1076"/>
          <ac:spMkLst>
            <pc:docMk/>
            <pc:sldMk cId="0" sldId="258"/>
            <ac:spMk id="3" creationId="{DFBB4F03-1436-3C66-2F3F-098513482642}"/>
          </ac:spMkLst>
        </pc:spChg>
        <pc:spChg chg="add mod">
          <ac:chgData name="Siddhesh Gunjal" userId="1024ecb43d19158b" providerId="LiveId" clId="{5CC5B029-F1D0-4523-AF78-933058A6FB87}" dt="2023-03-05T04:10:30.378" v="1009" actId="1035"/>
          <ac:spMkLst>
            <pc:docMk/>
            <pc:sldMk cId="0" sldId="258"/>
            <ac:spMk id="4" creationId="{8BC59BE8-1EF6-3BF0-9E5D-7B5E0AFBBDD4}"/>
          </ac:spMkLst>
        </pc:spChg>
        <pc:spChg chg="mod">
          <ac:chgData name="Siddhesh Gunjal" userId="1024ecb43d19158b" providerId="LiveId" clId="{5CC5B029-F1D0-4523-AF78-933058A6FB87}" dt="2023-03-05T04:10:15.330" v="1003" actId="1035"/>
          <ac:spMkLst>
            <pc:docMk/>
            <pc:sldMk cId="0" sldId="258"/>
            <ac:spMk id="334" creationId="{00000000-0000-0000-0000-000000000000}"/>
          </ac:spMkLst>
        </pc:spChg>
        <pc:spChg chg="mod">
          <ac:chgData name="Siddhesh Gunjal" userId="1024ecb43d19158b" providerId="LiveId" clId="{5CC5B029-F1D0-4523-AF78-933058A6FB87}" dt="2023-03-05T04:10:25.626" v="1007" actId="1036"/>
          <ac:spMkLst>
            <pc:docMk/>
            <pc:sldMk cId="0" sldId="258"/>
            <ac:spMk id="336" creationId="{00000000-0000-0000-0000-000000000000}"/>
          </ac:spMkLst>
        </pc:spChg>
        <pc:spChg chg="mod">
          <ac:chgData name="Siddhesh Gunjal" userId="1024ecb43d19158b" providerId="LiveId" clId="{5CC5B029-F1D0-4523-AF78-933058A6FB87}" dt="2023-03-05T04:10:08.274" v="997" actId="1035"/>
          <ac:spMkLst>
            <pc:docMk/>
            <pc:sldMk cId="0" sldId="258"/>
            <ac:spMk id="337" creationId="{00000000-0000-0000-0000-000000000000}"/>
          </ac:spMkLst>
        </pc:spChg>
        <pc:spChg chg="del">
          <ac:chgData name="Siddhesh Gunjal" userId="1024ecb43d19158b" providerId="LiveId" clId="{5CC5B029-F1D0-4523-AF78-933058A6FB87}" dt="2023-03-04T18:08:47.068" v="135" actId="478"/>
          <ac:spMkLst>
            <pc:docMk/>
            <pc:sldMk cId="0" sldId="258"/>
            <ac:spMk id="339" creationId="{00000000-0000-0000-0000-000000000000}"/>
          </ac:spMkLst>
        </pc:spChg>
        <pc:spChg chg="mod">
          <ac:chgData name="Siddhesh Gunjal" userId="1024ecb43d19158b" providerId="LiveId" clId="{5CC5B029-F1D0-4523-AF78-933058A6FB87}" dt="2023-03-05T04:10:28.114" v="1008" actId="1036"/>
          <ac:spMkLst>
            <pc:docMk/>
            <pc:sldMk cId="0" sldId="258"/>
            <ac:spMk id="340" creationId="{00000000-0000-0000-0000-000000000000}"/>
          </ac:spMkLst>
        </pc:spChg>
        <pc:spChg chg="del mod">
          <ac:chgData name="Siddhesh Gunjal" userId="1024ecb43d19158b" providerId="LiveId" clId="{5CC5B029-F1D0-4523-AF78-933058A6FB87}" dt="2023-03-04T18:08:45.204" v="134" actId="478"/>
          <ac:spMkLst>
            <pc:docMk/>
            <pc:sldMk cId="0" sldId="258"/>
            <ac:spMk id="341" creationId="{00000000-0000-0000-0000-000000000000}"/>
          </ac:spMkLst>
        </pc:spChg>
        <pc:inkChg chg="del">
          <ac:chgData name="Siddhesh Gunjal" userId="1024ecb43d19158b" providerId="LiveId" clId="{5CC5B029-F1D0-4523-AF78-933058A6FB87}" dt="2023-03-04T18:06:25.611" v="24" actId="478"/>
          <ac:inkMkLst>
            <pc:docMk/>
            <pc:sldMk cId="0" sldId="258"/>
            <ac:inkMk id="2" creationId="{B1C636C1-61F4-467E-E1BB-F1FED1364BD4}"/>
          </ac:inkMkLst>
        </pc:inkChg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59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60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61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62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63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64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65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66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67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68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69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70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71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72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73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74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75"/>
        </pc:sldMkLst>
      </pc:sldChg>
      <pc:sldChg chg="del">
        <pc:chgData name="Siddhesh Gunjal" userId="1024ecb43d19158b" providerId="LiveId" clId="{5CC5B029-F1D0-4523-AF78-933058A6FB87}" dt="2023-03-04T18:06:43.969" v="27" actId="47"/>
        <pc:sldMkLst>
          <pc:docMk/>
          <pc:sldMk cId="0" sldId="276"/>
        </pc:sldMkLst>
      </pc:sldChg>
      <pc:sldChg chg="del ord">
        <pc:chgData name="Siddhesh Gunjal" userId="1024ecb43d19158b" providerId="LiveId" clId="{5CC5B029-F1D0-4523-AF78-933058A6FB87}" dt="2023-03-04T18:06:43.969" v="27" actId="47"/>
        <pc:sldMkLst>
          <pc:docMk/>
          <pc:sldMk cId="0" sldId="277"/>
        </pc:sldMkLst>
      </pc:sldChg>
      <pc:sldChg chg="addSp delSp modSp mod">
        <pc:chgData name="Siddhesh Gunjal" userId="1024ecb43d19158b" providerId="LiveId" clId="{5CC5B029-F1D0-4523-AF78-933058A6FB87}" dt="2023-03-04T18:12:47.691" v="193" actId="1076"/>
        <pc:sldMkLst>
          <pc:docMk/>
          <pc:sldMk cId="0" sldId="278"/>
        </pc:sldMkLst>
        <pc:spChg chg="add mod">
          <ac:chgData name="Siddhesh Gunjal" userId="1024ecb43d19158b" providerId="LiveId" clId="{5CC5B029-F1D0-4523-AF78-933058A6FB87}" dt="2023-03-04T18:12:47.691" v="193" actId="1076"/>
          <ac:spMkLst>
            <pc:docMk/>
            <pc:sldMk cId="0" sldId="278"/>
            <ac:spMk id="2" creationId="{FE5F45B0-61C6-028F-5776-7D4C99C10FF3}"/>
          </ac:spMkLst>
        </pc:spChg>
        <pc:spChg chg="mod">
          <ac:chgData name="Siddhesh Gunjal" userId="1024ecb43d19158b" providerId="LiveId" clId="{5CC5B029-F1D0-4523-AF78-933058A6FB87}" dt="2023-03-04T18:09:25.452" v="167" actId="20577"/>
          <ac:spMkLst>
            <pc:docMk/>
            <pc:sldMk cId="0" sldId="278"/>
            <ac:spMk id="431" creationId="{00000000-0000-0000-0000-000000000000}"/>
          </ac:spMkLst>
        </pc:spChg>
        <pc:picChg chg="add del">
          <ac:chgData name="Siddhesh Gunjal" userId="1024ecb43d19158b" providerId="LiveId" clId="{5CC5B029-F1D0-4523-AF78-933058A6FB87}" dt="2023-03-04T18:12:07.716" v="173" actId="478"/>
          <ac:picMkLst>
            <pc:docMk/>
            <pc:sldMk cId="0" sldId="278"/>
            <ac:picMk id="432" creationId="{00000000-0000-0000-0000-000000000000}"/>
          </ac:picMkLst>
        </pc:picChg>
      </pc:sldChg>
      <pc:sldChg chg="delSp mod">
        <pc:chgData name="Siddhesh Gunjal" userId="1024ecb43d19158b" providerId="LiveId" clId="{5CC5B029-F1D0-4523-AF78-933058A6FB87}" dt="2023-03-04T18:33:07.420" v="930" actId="478"/>
        <pc:sldMkLst>
          <pc:docMk/>
          <pc:sldMk cId="0" sldId="279"/>
        </pc:sldMkLst>
        <pc:spChg chg="del">
          <ac:chgData name="Siddhesh Gunjal" userId="1024ecb43d19158b" providerId="LiveId" clId="{5CC5B029-F1D0-4523-AF78-933058A6FB87}" dt="2023-03-04T18:33:07.420" v="930" actId="478"/>
          <ac:spMkLst>
            <pc:docMk/>
            <pc:sldMk cId="0" sldId="279"/>
            <ac:spMk id="434" creationId="{00000000-0000-0000-0000-000000000000}"/>
          </ac:spMkLst>
        </pc:spChg>
      </pc:sldChg>
      <pc:sldChg chg="new del">
        <pc:chgData name="Siddhesh Gunjal" userId="1024ecb43d19158b" providerId="LiveId" clId="{5CC5B029-F1D0-4523-AF78-933058A6FB87}" dt="2023-03-04T18:11:59.959" v="171" actId="47"/>
        <pc:sldMkLst>
          <pc:docMk/>
          <pc:sldMk cId="1511265901" sldId="280"/>
        </pc:sldMkLst>
      </pc:sldChg>
      <pc:sldChg chg="modSp add mod">
        <pc:chgData name="Siddhesh Gunjal" userId="1024ecb43d19158b" providerId="LiveId" clId="{5CC5B029-F1D0-4523-AF78-933058A6FB87}" dt="2023-03-04T18:33:30.589" v="993" actId="20577"/>
        <pc:sldMkLst>
          <pc:docMk/>
          <pc:sldMk cId="1949503392" sldId="280"/>
        </pc:sldMkLst>
        <pc:spChg chg="mod">
          <ac:chgData name="Siddhesh Gunjal" userId="1024ecb43d19158b" providerId="LiveId" clId="{5CC5B029-F1D0-4523-AF78-933058A6FB87}" dt="2023-03-04T18:33:30.589" v="993" actId="20577"/>
          <ac:spMkLst>
            <pc:docMk/>
            <pc:sldMk cId="1949503392" sldId="280"/>
            <ac:spMk id="431" creationId="{00000000-0000-0000-0000-000000000000}"/>
          </ac:spMkLst>
        </pc:spChg>
      </pc:sldChg>
      <pc:sldChg chg="modSp add mod">
        <pc:chgData name="Siddhesh Gunjal" userId="1024ecb43d19158b" providerId="LiveId" clId="{5CC5B029-F1D0-4523-AF78-933058A6FB87}" dt="2023-03-05T04:11:09.115" v="1031" actId="20577"/>
        <pc:sldMkLst>
          <pc:docMk/>
          <pc:sldMk cId="3957204417" sldId="281"/>
        </pc:sldMkLst>
        <pc:spChg chg="mod">
          <ac:chgData name="Siddhesh Gunjal" userId="1024ecb43d19158b" providerId="LiveId" clId="{5CC5B029-F1D0-4523-AF78-933058A6FB87}" dt="2023-03-05T04:11:09.115" v="1031" actId="20577"/>
          <ac:spMkLst>
            <pc:docMk/>
            <pc:sldMk cId="3957204417" sldId="281"/>
            <ac:spMk id="2" creationId="{FE5F45B0-61C6-028F-5776-7D4C99C10FF3}"/>
          </ac:spMkLst>
        </pc:spChg>
      </pc:sldChg>
      <pc:sldChg chg="modSp add mod">
        <pc:chgData name="Siddhesh Gunjal" userId="1024ecb43d19158b" providerId="LiveId" clId="{5CC5B029-F1D0-4523-AF78-933058A6FB87}" dt="2023-03-04T18:14:40.663" v="253" actId="12789"/>
        <pc:sldMkLst>
          <pc:docMk/>
          <pc:sldMk cId="2178273201" sldId="282"/>
        </pc:sldMkLst>
        <pc:spChg chg="mod">
          <ac:chgData name="Siddhesh Gunjal" userId="1024ecb43d19158b" providerId="LiveId" clId="{5CC5B029-F1D0-4523-AF78-933058A6FB87}" dt="2023-03-04T18:14:40.663" v="253" actId="12789"/>
          <ac:spMkLst>
            <pc:docMk/>
            <pc:sldMk cId="2178273201" sldId="282"/>
            <ac:spMk id="2" creationId="{FE5F45B0-61C6-028F-5776-7D4C99C10FF3}"/>
          </ac:spMkLst>
        </pc:spChg>
        <pc:spChg chg="mod">
          <ac:chgData name="Siddhesh Gunjal" userId="1024ecb43d19158b" providerId="LiveId" clId="{5CC5B029-F1D0-4523-AF78-933058A6FB87}" dt="2023-03-04T18:13:54.348" v="238" actId="20577"/>
          <ac:spMkLst>
            <pc:docMk/>
            <pc:sldMk cId="2178273201" sldId="282"/>
            <ac:spMk id="431" creationId="{00000000-0000-0000-0000-000000000000}"/>
          </ac:spMkLst>
        </pc:spChg>
      </pc:sldChg>
      <pc:sldChg chg="addSp delSp modSp add mod">
        <pc:chgData name="Siddhesh Gunjal" userId="1024ecb43d19158b" providerId="LiveId" clId="{5CC5B029-F1D0-4523-AF78-933058A6FB87}" dt="2023-03-04T18:17:52.268" v="325" actId="1036"/>
        <pc:sldMkLst>
          <pc:docMk/>
          <pc:sldMk cId="541774693" sldId="283"/>
        </pc:sldMkLst>
        <pc:spChg chg="del">
          <ac:chgData name="Siddhesh Gunjal" userId="1024ecb43d19158b" providerId="LiveId" clId="{5CC5B029-F1D0-4523-AF78-933058A6FB87}" dt="2023-03-04T18:16:08.764" v="267" actId="478"/>
          <ac:spMkLst>
            <pc:docMk/>
            <pc:sldMk cId="541774693" sldId="283"/>
            <ac:spMk id="2" creationId="{FE5F45B0-61C6-028F-5776-7D4C99C10FF3}"/>
          </ac:spMkLst>
        </pc:spChg>
        <pc:spChg chg="mod">
          <ac:chgData name="Siddhesh Gunjal" userId="1024ecb43d19158b" providerId="LiveId" clId="{5CC5B029-F1D0-4523-AF78-933058A6FB87}" dt="2023-03-04T18:15:11.420" v="266" actId="20577"/>
          <ac:spMkLst>
            <pc:docMk/>
            <pc:sldMk cId="541774693" sldId="283"/>
            <ac:spMk id="431" creationId="{00000000-0000-0000-0000-000000000000}"/>
          </ac:spMkLst>
        </pc:spChg>
        <pc:picChg chg="add mod modCrop">
          <ac:chgData name="Siddhesh Gunjal" userId="1024ecb43d19158b" providerId="LiveId" clId="{5CC5B029-F1D0-4523-AF78-933058A6FB87}" dt="2023-03-04T18:17:52.268" v="325" actId="1036"/>
          <ac:picMkLst>
            <pc:docMk/>
            <pc:sldMk cId="541774693" sldId="283"/>
            <ac:picMk id="6" creationId="{4436B1A9-A4F0-F4BA-F0D2-9ABE3A75BBA0}"/>
          </ac:picMkLst>
        </pc:picChg>
      </pc:sldChg>
      <pc:sldChg chg="addSp delSp modSp add mod">
        <pc:chgData name="Siddhesh Gunjal" userId="1024ecb43d19158b" providerId="LiveId" clId="{5CC5B029-F1D0-4523-AF78-933058A6FB87}" dt="2023-03-04T18:18:20.462" v="329" actId="12788"/>
        <pc:sldMkLst>
          <pc:docMk/>
          <pc:sldMk cId="3329404082" sldId="284"/>
        </pc:sldMkLst>
        <pc:picChg chg="add mod">
          <ac:chgData name="Siddhesh Gunjal" userId="1024ecb43d19158b" providerId="LiveId" clId="{5CC5B029-F1D0-4523-AF78-933058A6FB87}" dt="2023-03-04T18:18:20.462" v="329" actId="12788"/>
          <ac:picMkLst>
            <pc:docMk/>
            <pc:sldMk cId="3329404082" sldId="284"/>
            <ac:picMk id="5" creationId="{A9F1ACCC-A3A5-17A2-9F99-196D6E6F6431}"/>
          </ac:picMkLst>
        </pc:picChg>
        <pc:picChg chg="del">
          <ac:chgData name="Siddhesh Gunjal" userId="1024ecb43d19158b" providerId="LiveId" clId="{5CC5B029-F1D0-4523-AF78-933058A6FB87}" dt="2023-03-04T18:17:01.012" v="286" actId="478"/>
          <ac:picMkLst>
            <pc:docMk/>
            <pc:sldMk cId="3329404082" sldId="284"/>
            <ac:picMk id="6" creationId="{4436B1A9-A4F0-F4BA-F0D2-9ABE3A75BBA0}"/>
          </ac:picMkLst>
        </pc:picChg>
      </pc:sldChg>
      <pc:sldChg chg="addSp delSp modSp add mod">
        <pc:chgData name="Siddhesh Gunjal" userId="1024ecb43d19158b" providerId="LiveId" clId="{5CC5B029-F1D0-4523-AF78-933058A6FB87}" dt="2023-03-04T18:18:49.364" v="355" actId="1035"/>
        <pc:sldMkLst>
          <pc:docMk/>
          <pc:sldMk cId="826409413" sldId="285"/>
        </pc:sldMkLst>
        <pc:picChg chg="del">
          <ac:chgData name="Siddhesh Gunjal" userId="1024ecb43d19158b" providerId="LiveId" clId="{5CC5B029-F1D0-4523-AF78-933058A6FB87}" dt="2023-03-04T18:18:44.732" v="331" actId="478"/>
          <ac:picMkLst>
            <pc:docMk/>
            <pc:sldMk cId="826409413" sldId="285"/>
            <ac:picMk id="5" creationId="{A9F1ACCC-A3A5-17A2-9F99-196D6E6F6431}"/>
          </ac:picMkLst>
        </pc:picChg>
        <pc:picChg chg="add mod">
          <ac:chgData name="Siddhesh Gunjal" userId="1024ecb43d19158b" providerId="LiveId" clId="{5CC5B029-F1D0-4523-AF78-933058A6FB87}" dt="2023-03-04T18:18:49.364" v="355" actId="1035"/>
          <ac:picMkLst>
            <pc:docMk/>
            <pc:sldMk cId="826409413" sldId="285"/>
            <ac:picMk id="6" creationId="{A51A56EB-6B43-A8AA-193F-85568BD73B5F}"/>
          </ac:picMkLst>
        </pc:picChg>
      </pc:sldChg>
      <pc:sldChg chg="addSp delSp modSp add mod">
        <pc:chgData name="Siddhesh Gunjal" userId="1024ecb43d19158b" providerId="LiveId" clId="{5CC5B029-F1D0-4523-AF78-933058A6FB87}" dt="2023-03-04T18:21:23.506" v="448" actId="1076"/>
        <pc:sldMkLst>
          <pc:docMk/>
          <pc:sldMk cId="281349915" sldId="286"/>
        </pc:sldMkLst>
        <pc:spChg chg="mod">
          <ac:chgData name="Siddhesh Gunjal" userId="1024ecb43d19158b" providerId="LiveId" clId="{5CC5B029-F1D0-4523-AF78-933058A6FB87}" dt="2023-03-04T18:20:58.964" v="443" actId="20577"/>
          <ac:spMkLst>
            <pc:docMk/>
            <pc:sldMk cId="281349915" sldId="286"/>
            <ac:spMk id="431" creationId="{00000000-0000-0000-0000-000000000000}"/>
          </ac:spMkLst>
        </pc:spChg>
        <pc:picChg chg="add mod modCrop">
          <ac:chgData name="Siddhesh Gunjal" userId="1024ecb43d19158b" providerId="LiveId" clId="{5CC5B029-F1D0-4523-AF78-933058A6FB87}" dt="2023-03-04T18:21:23.506" v="448" actId="1076"/>
          <ac:picMkLst>
            <pc:docMk/>
            <pc:sldMk cId="281349915" sldId="286"/>
            <ac:picMk id="5" creationId="{72250CDC-F837-7A92-C0A9-D9B18205E253}"/>
          </ac:picMkLst>
        </pc:picChg>
        <pc:picChg chg="del">
          <ac:chgData name="Siddhesh Gunjal" userId="1024ecb43d19158b" providerId="LiveId" clId="{5CC5B029-F1D0-4523-AF78-933058A6FB87}" dt="2023-03-04T18:20:30.876" v="389" actId="478"/>
          <ac:picMkLst>
            <pc:docMk/>
            <pc:sldMk cId="281349915" sldId="286"/>
            <ac:picMk id="6" creationId="{A51A56EB-6B43-A8AA-193F-85568BD73B5F}"/>
          </ac:picMkLst>
        </pc:picChg>
      </pc:sldChg>
      <pc:sldChg chg="addSp delSp modSp add mod">
        <pc:chgData name="Siddhesh Gunjal" userId="1024ecb43d19158b" providerId="LiveId" clId="{5CC5B029-F1D0-4523-AF78-933058A6FB87}" dt="2023-03-04T18:24:24.411" v="536" actId="1076"/>
        <pc:sldMkLst>
          <pc:docMk/>
          <pc:sldMk cId="652750891" sldId="287"/>
        </pc:sldMkLst>
        <pc:spChg chg="add mod">
          <ac:chgData name="Siddhesh Gunjal" userId="1024ecb43d19158b" providerId="LiveId" clId="{5CC5B029-F1D0-4523-AF78-933058A6FB87}" dt="2023-03-04T18:24:20.766" v="535" actId="1076"/>
          <ac:spMkLst>
            <pc:docMk/>
            <pc:sldMk cId="652750891" sldId="287"/>
            <ac:spMk id="7" creationId="{E6524E7E-9F09-A76B-4852-00DB782BA469}"/>
          </ac:spMkLst>
        </pc:spChg>
        <pc:spChg chg="add mod">
          <ac:chgData name="Siddhesh Gunjal" userId="1024ecb43d19158b" providerId="LiveId" clId="{5CC5B029-F1D0-4523-AF78-933058A6FB87}" dt="2023-03-04T18:24:24.411" v="536" actId="1076"/>
          <ac:spMkLst>
            <pc:docMk/>
            <pc:sldMk cId="652750891" sldId="287"/>
            <ac:spMk id="8" creationId="{AD6B762C-D64E-E9CA-5528-599F6B950DE7}"/>
          </ac:spMkLst>
        </pc:spChg>
        <pc:picChg chg="del">
          <ac:chgData name="Siddhesh Gunjal" userId="1024ecb43d19158b" providerId="LiveId" clId="{5CC5B029-F1D0-4523-AF78-933058A6FB87}" dt="2023-03-04T18:21:55.716" v="450" actId="478"/>
          <ac:picMkLst>
            <pc:docMk/>
            <pc:sldMk cId="652750891" sldId="287"/>
            <ac:picMk id="5" creationId="{72250CDC-F837-7A92-C0A9-D9B18205E253}"/>
          </ac:picMkLst>
        </pc:picChg>
        <pc:picChg chg="add mod modCrop">
          <ac:chgData name="Siddhesh Gunjal" userId="1024ecb43d19158b" providerId="LiveId" clId="{5CC5B029-F1D0-4523-AF78-933058A6FB87}" dt="2023-03-04T18:24:16.506" v="534" actId="1076"/>
          <ac:picMkLst>
            <pc:docMk/>
            <pc:sldMk cId="652750891" sldId="287"/>
            <ac:picMk id="6" creationId="{8411E466-1C7E-D077-B974-8ED45BCDFFC0}"/>
          </ac:picMkLst>
        </pc:picChg>
      </pc:sldChg>
      <pc:sldChg chg="addSp delSp modSp add mod">
        <pc:chgData name="Siddhesh Gunjal" userId="1024ecb43d19158b" providerId="LiveId" clId="{5CC5B029-F1D0-4523-AF78-933058A6FB87}" dt="2023-03-04T18:25:33.087" v="565"/>
        <pc:sldMkLst>
          <pc:docMk/>
          <pc:sldMk cId="3054734652" sldId="288"/>
        </pc:sldMkLst>
        <pc:spChg chg="del mod">
          <ac:chgData name="Siddhesh Gunjal" userId="1024ecb43d19158b" providerId="LiveId" clId="{5CC5B029-F1D0-4523-AF78-933058A6FB87}" dt="2023-03-04T18:25:00.300" v="540" actId="478"/>
          <ac:spMkLst>
            <pc:docMk/>
            <pc:sldMk cId="3054734652" sldId="288"/>
            <ac:spMk id="7" creationId="{E6524E7E-9F09-A76B-4852-00DB782BA469}"/>
          </ac:spMkLst>
        </pc:spChg>
        <pc:spChg chg="del">
          <ac:chgData name="Siddhesh Gunjal" userId="1024ecb43d19158b" providerId="LiveId" clId="{5CC5B029-F1D0-4523-AF78-933058A6FB87}" dt="2023-03-04T18:25:01.629" v="541" actId="478"/>
          <ac:spMkLst>
            <pc:docMk/>
            <pc:sldMk cId="3054734652" sldId="288"/>
            <ac:spMk id="8" creationId="{AD6B762C-D64E-E9CA-5528-599F6B950DE7}"/>
          </ac:spMkLst>
        </pc:spChg>
        <pc:spChg chg="mod">
          <ac:chgData name="Siddhesh Gunjal" userId="1024ecb43d19158b" providerId="LiveId" clId="{5CC5B029-F1D0-4523-AF78-933058A6FB87}" dt="2023-03-04T18:25:08.869" v="558" actId="20577"/>
          <ac:spMkLst>
            <pc:docMk/>
            <pc:sldMk cId="3054734652" sldId="288"/>
            <ac:spMk id="431" creationId="{00000000-0000-0000-0000-000000000000}"/>
          </ac:spMkLst>
        </pc:spChg>
        <pc:picChg chg="add mod">
          <ac:chgData name="Siddhesh Gunjal" userId="1024ecb43d19158b" providerId="LiveId" clId="{5CC5B029-F1D0-4523-AF78-933058A6FB87}" dt="2023-03-04T18:25:12.357" v="563" actId="1036"/>
          <ac:picMkLst>
            <pc:docMk/>
            <pc:sldMk cId="3054734652" sldId="288"/>
            <ac:picMk id="5" creationId="{321C34AB-F9B3-22AF-9A53-73B44F7EE51D}"/>
          </ac:picMkLst>
        </pc:picChg>
        <pc:picChg chg="del">
          <ac:chgData name="Siddhesh Gunjal" userId="1024ecb43d19158b" providerId="LiveId" clId="{5CC5B029-F1D0-4523-AF78-933058A6FB87}" dt="2023-03-04T18:24:58.580" v="538" actId="478"/>
          <ac:picMkLst>
            <pc:docMk/>
            <pc:sldMk cId="3054734652" sldId="288"/>
            <ac:picMk id="6" creationId="{8411E466-1C7E-D077-B974-8ED45BCDFFC0}"/>
          </ac:picMkLst>
        </pc:picChg>
        <pc:picChg chg="add mod">
          <ac:chgData name="Siddhesh Gunjal" userId="1024ecb43d19158b" providerId="LiveId" clId="{5CC5B029-F1D0-4523-AF78-933058A6FB87}" dt="2023-03-04T18:25:33.087" v="565"/>
          <ac:picMkLst>
            <pc:docMk/>
            <pc:sldMk cId="3054734652" sldId="288"/>
            <ac:picMk id="9" creationId="{B6A49155-D90C-4627-9B99-BCB29C018C2E}"/>
          </ac:picMkLst>
        </pc:picChg>
      </pc:sldChg>
      <pc:sldChg chg="addSp modSp add mod">
        <pc:chgData name="Siddhesh Gunjal" userId="1024ecb43d19158b" providerId="LiveId" clId="{5CC5B029-F1D0-4523-AF78-933058A6FB87}" dt="2023-03-04T18:26:15.420" v="587" actId="1035"/>
        <pc:sldMkLst>
          <pc:docMk/>
          <pc:sldMk cId="1055744442" sldId="289"/>
        </pc:sldMkLst>
        <pc:picChg chg="mod modCrop">
          <ac:chgData name="Siddhesh Gunjal" userId="1024ecb43d19158b" providerId="LiveId" clId="{5CC5B029-F1D0-4523-AF78-933058A6FB87}" dt="2023-03-04T18:25:44.961" v="567" actId="732"/>
          <ac:picMkLst>
            <pc:docMk/>
            <pc:sldMk cId="1055744442" sldId="289"/>
            <ac:picMk id="5" creationId="{321C34AB-F9B3-22AF-9A53-73B44F7EE51D}"/>
          </ac:picMkLst>
        </pc:picChg>
        <pc:picChg chg="add mod">
          <ac:chgData name="Siddhesh Gunjal" userId="1024ecb43d19158b" providerId="LiveId" clId="{5CC5B029-F1D0-4523-AF78-933058A6FB87}" dt="2023-03-04T18:26:15.420" v="587" actId="1035"/>
          <ac:picMkLst>
            <pc:docMk/>
            <pc:sldMk cId="1055744442" sldId="289"/>
            <ac:picMk id="6" creationId="{B6E011A7-781A-CE0D-17C8-13C5B60542C6}"/>
          </ac:picMkLst>
        </pc:picChg>
      </pc:sldChg>
      <pc:sldChg chg="addSp delSp modSp add mod">
        <pc:chgData name="Siddhesh Gunjal" userId="1024ecb43d19158b" providerId="LiveId" clId="{5CC5B029-F1D0-4523-AF78-933058A6FB87}" dt="2023-03-04T18:26:47.089" v="615" actId="1036"/>
        <pc:sldMkLst>
          <pc:docMk/>
          <pc:sldMk cId="3551492733" sldId="290"/>
        </pc:sldMkLst>
        <pc:spChg chg="mod">
          <ac:chgData name="Siddhesh Gunjal" userId="1024ecb43d19158b" providerId="LiveId" clId="{5CC5B029-F1D0-4523-AF78-933058A6FB87}" dt="2023-03-04T18:26:28.716" v="603" actId="20577"/>
          <ac:spMkLst>
            <pc:docMk/>
            <pc:sldMk cId="3551492733" sldId="290"/>
            <ac:spMk id="431" creationId="{00000000-0000-0000-0000-000000000000}"/>
          </ac:spMkLst>
        </pc:spChg>
        <pc:picChg chg="del">
          <ac:chgData name="Siddhesh Gunjal" userId="1024ecb43d19158b" providerId="LiveId" clId="{5CC5B029-F1D0-4523-AF78-933058A6FB87}" dt="2023-03-04T18:26:23.724" v="589" actId="478"/>
          <ac:picMkLst>
            <pc:docMk/>
            <pc:sldMk cId="3551492733" sldId="290"/>
            <ac:picMk id="5" creationId="{321C34AB-F9B3-22AF-9A53-73B44F7EE51D}"/>
          </ac:picMkLst>
        </pc:picChg>
        <pc:picChg chg="del">
          <ac:chgData name="Siddhesh Gunjal" userId="1024ecb43d19158b" providerId="LiveId" clId="{5CC5B029-F1D0-4523-AF78-933058A6FB87}" dt="2023-03-04T18:26:24.220" v="590" actId="478"/>
          <ac:picMkLst>
            <pc:docMk/>
            <pc:sldMk cId="3551492733" sldId="290"/>
            <ac:picMk id="6" creationId="{B6E011A7-781A-CE0D-17C8-13C5B60542C6}"/>
          </ac:picMkLst>
        </pc:picChg>
        <pc:picChg chg="add mod">
          <ac:chgData name="Siddhesh Gunjal" userId="1024ecb43d19158b" providerId="LiveId" clId="{5CC5B029-F1D0-4523-AF78-933058A6FB87}" dt="2023-03-04T18:26:47.089" v="615" actId="1036"/>
          <ac:picMkLst>
            <pc:docMk/>
            <pc:sldMk cId="3551492733" sldId="290"/>
            <ac:picMk id="7" creationId="{E37D25E4-B272-1051-7EDF-F6F56AB2A884}"/>
          </ac:picMkLst>
        </pc:picChg>
      </pc:sldChg>
      <pc:sldChg chg="addSp delSp modSp add mod">
        <pc:chgData name="Siddhesh Gunjal" userId="1024ecb43d19158b" providerId="LiveId" clId="{5CC5B029-F1D0-4523-AF78-933058A6FB87}" dt="2023-03-04T18:31:30.056" v="885" actId="1076"/>
        <pc:sldMkLst>
          <pc:docMk/>
          <pc:sldMk cId="3323448103" sldId="291"/>
        </pc:sldMkLst>
        <pc:spChg chg="add mod">
          <ac:chgData name="Siddhesh Gunjal" userId="1024ecb43d19158b" providerId="LiveId" clId="{5CC5B029-F1D0-4523-AF78-933058A6FB87}" dt="2023-03-04T18:30:03.236" v="783" actId="1076"/>
          <ac:spMkLst>
            <pc:docMk/>
            <pc:sldMk cId="3323448103" sldId="291"/>
            <ac:spMk id="9" creationId="{2C257237-CDB6-B909-5987-028B4353A488}"/>
          </ac:spMkLst>
        </pc:spChg>
        <pc:spChg chg="add mod">
          <ac:chgData name="Siddhesh Gunjal" userId="1024ecb43d19158b" providerId="LiveId" clId="{5CC5B029-F1D0-4523-AF78-933058A6FB87}" dt="2023-03-04T18:30:35.477" v="826" actId="20577"/>
          <ac:spMkLst>
            <pc:docMk/>
            <pc:sldMk cId="3323448103" sldId="291"/>
            <ac:spMk id="10" creationId="{78FB1D9A-178E-4BE6-34CB-0B599021F01B}"/>
          </ac:spMkLst>
        </pc:spChg>
        <pc:spChg chg="add mod">
          <ac:chgData name="Siddhesh Gunjal" userId="1024ecb43d19158b" providerId="LiveId" clId="{5CC5B029-F1D0-4523-AF78-933058A6FB87}" dt="2023-03-04T18:31:10.002" v="881" actId="1076"/>
          <ac:spMkLst>
            <pc:docMk/>
            <pc:sldMk cId="3323448103" sldId="291"/>
            <ac:spMk id="11" creationId="{AFA7712F-07D9-36D8-522E-53513BD637FF}"/>
          </ac:spMkLst>
        </pc:spChg>
        <pc:spChg chg="del mod">
          <ac:chgData name="Siddhesh Gunjal" userId="1024ecb43d19158b" providerId="LiveId" clId="{5CC5B029-F1D0-4523-AF78-933058A6FB87}" dt="2023-03-04T18:30:43.861" v="827" actId="478"/>
          <ac:spMkLst>
            <pc:docMk/>
            <pc:sldMk cId="3323448103" sldId="291"/>
            <ac:spMk id="431" creationId="{00000000-0000-0000-0000-000000000000}"/>
          </ac:spMkLst>
        </pc:spChg>
        <pc:picChg chg="add del mod">
          <ac:chgData name="Siddhesh Gunjal" userId="1024ecb43d19158b" providerId="LiveId" clId="{5CC5B029-F1D0-4523-AF78-933058A6FB87}" dt="2023-03-04T18:28:24.637" v="661" actId="478"/>
          <ac:picMkLst>
            <pc:docMk/>
            <pc:sldMk cId="3323448103" sldId="291"/>
            <ac:picMk id="5" creationId="{CDF034D6-E140-E44F-A0B7-38F548A53520}"/>
          </ac:picMkLst>
        </pc:picChg>
        <pc:picChg chg="del">
          <ac:chgData name="Siddhesh Gunjal" userId="1024ecb43d19158b" providerId="LiveId" clId="{5CC5B029-F1D0-4523-AF78-933058A6FB87}" dt="2023-03-04T18:27:43.884" v="617" actId="478"/>
          <ac:picMkLst>
            <pc:docMk/>
            <pc:sldMk cId="3323448103" sldId="291"/>
            <ac:picMk id="7" creationId="{E37D25E4-B272-1051-7EDF-F6F56AB2A884}"/>
          </ac:picMkLst>
        </pc:picChg>
        <pc:picChg chg="add del mod modCrop">
          <ac:chgData name="Siddhesh Gunjal" userId="1024ecb43d19158b" providerId="LiveId" clId="{5CC5B029-F1D0-4523-AF78-933058A6FB87}" dt="2023-03-04T18:29:10.948" v="675"/>
          <ac:picMkLst>
            <pc:docMk/>
            <pc:sldMk cId="3323448103" sldId="291"/>
            <ac:picMk id="8" creationId="{5A86FD42-9B35-020C-6ED2-40CE31354855}"/>
          </ac:picMkLst>
        </pc:picChg>
        <pc:picChg chg="add mod">
          <ac:chgData name="Siddhesh Gunjal" userId="1024ecb43d19158b" providerId="LiveId" clId="{5CC5B029-F1D0-4523-AF78-933058A6FB87}" dt="2023-03-04T18:31:30.056" v="885" actId="1076"/>
          <ac:picMkLst>
            <pc:docMk/>
            <pc:sldMk cId="3323448103" sldId="291"/>
            <ac:picMk id="13" creationId="{F2CA3F87-ADC5-B998-AC29-05D29A1DA968}"/>
          </ac:picMkLst>
        </pc:picChg>
      </pc:sldChg>
      <pc:sldMasterChg chg="del delSldLayout">
        <pc:chgData name="Siddhesh Gunjal" userId="1024ecb43d19158b" providerId="LiveId" clId="{5CC5B029-F1D0-4523-AF78-933058A6FB87}" dt="2023-03-04T18:06:43.969" v="27" actId="47"/>
        <pc:sldMasterMkLst>
          <pc:docMk/>
          <pc:sldMasterMk cId="0" sldId="2147483687"/>
        </pc:sldMasterMkLst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687"/>
            <pc:sldLayoutMk cId="0" sldId="2147483689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687"/>
            <pc:sldLayoutMk cId="0" sldId="2147483690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687"/>
            <pc:sldLayoutMk cId="0" sldId="2147483691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687"/>
            <pc:sldLayoutMk cId="0" sldId="2147483692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687"/>
            <pc:sldLayoutMk cId="0" sldId="2147483693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687"/>
            <pc:sldLayoutMk cId="0" sldId="2147483694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687"/>
            <pc:sldLayoutMk cId="0" sldId="2147483695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687"/>
            <pc:sldLayoutMk cId="0" sldId="2147483696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687"/>
            <pc:sldLayoutMk cId="0" sldId="2147483697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687"/>
            <pc:sldLayoutMk cId="0" sldId="2147483698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687"/>
            <pc:sldLayoutMk cId="0" sldId="2147483699"/>
          </pc:sldLayoutMkLst>
        </pc:sldLayoutChg>
      </pc:sldMasterChg>
      <pc:sldMasterChg chg="del delSldLayout">
        <pc:chgData name="Siddhesh Gunjal" userId="1024ecb43d19158b" providerId="LiveId" clId="{5CC5B029-F1D0-4523-AF78-933058A6FB87}" dt="2023-03-04T18:06:43.969" v="27" actId="47"/>
        <pc:sldMasterMkLst>
          <pc:docMk/>
          <pc:sldMasterMk cId="0" sldId="2147483700"/>
        </pc:sldMasterMkLst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00"/>
            <pc:sldLayoutMk cId="0" sldId="2147483701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00"/>
            <pc:sldLayoutMk cId="0" sldId="2147483702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00"/>
            <pc:sldLayoutMk cId="0" sldId="2147483703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00"/>
            <pc:sldLayoutMk cId="0" sldId="2147483704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00"/>
            <pc:sldLayoutMk cId="0" sldId="2147483705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00"/>
            <pc:sldLayoutMk cId="0" sldId="2147483706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00"/>
            <pc:sldLayoutMk cId="0" sldId="2147483707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00"/>
            <pc:sldLayoutMk cId="0" sldId="2147483708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00"/>
            <pc:sldLayoutMk cId="0" sldId="2147483709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00"/>
            <pc:sldLayoutMk cId="0" sldId="2147483710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00"/>
            <pc:sldLayoutMk cId="0" sldId="2147483711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00"/>
            <pc:sldLayoutMk cId="0" sldId="2147483712"/>
          </pc:sldLayoutMkLst>
        </pc:sldLayoutChg>
      </pc:sldMasterChg>
      <pc:sldMasterChg chg="del delSldLayout">
        <pc:chgData name="Siddhesh Gunjal" userId="1024ecb43d19158b" providerId="LiveId" clId="{5CC5B029-F1D0-4523-AF78-933058A6FB87}" dt="2023-03-04T18:06:43.969" v="27" actId="47"/>
        <pc:sldMasterMkLst>
          <pc:docMk/>
          <pc:sldMasterMk cId="0" sldId="2147483713"/>
        </pc:sldMasterMkLst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13"/>
            <pc:sldLayoutMk cId="0" sldId="2147483714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13"/>
            <pc:sldLayoutMk cId="0" sldId="2147483715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13"/>
            <pc:sldLayoutMk cId="0" sldId="2147483716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13"/>
            <pc:sldLayoutMk cId="0" sldId="2147483717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13"/>
            <pc:sldLayoutMk cId="0" sldId="2147483718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13"/>
            <pc:sldLayoutMk cId="0" sldId="2147483719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13"/>
            <pc:sldLayoutMk cId="0" sldId="2147483720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13"/>
            <pc:sldLayoutMk cId="0" sldId="2147483721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13"/>
            <pc:sldLayoutMk cId="0" sldId="2147483722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13"/>
            <pc:sldLayoutMk cId="0" sldId="2147483723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13"/>
            <pc:sldLayoutMk cId="0" sldId="2147483724"/>
          </pc:sldLayoutMkLst>
        </pc:sldLayoutChg>
        <pc:sldLayoutChg chg="del">
          <pc:chgData name="Siddhesh Gunjal" userId="1024ecb43d19158b" providerId="LiveId" clId="{5CC5B029-F1D0-4523-AF78-933058A6FB87}" dt="2023-03-04T18:06:43.969" v="27" actId="47"/>
          <pc:sldLayoutMkLst>
            <pc:docMk/>
            <pc:sldMasterMk cId="0" sldId="2147483713"/>
            <pc:sldLayoutMk cId="0" sldId="21474837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15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16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17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C1E0655-42A1-462A-BB46-49EEF183279A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E7AA572-4343-4B72-87CF-E0978A9486AB}" type="slidenum">
              <a:t>‹#›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BF0189-891A-4E21-87ED-716E3EE1380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1085FC-9D96-447E-96F1-E8A104008E9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A39295-10F5-4630-A346-374E1EAEBCFE}" type="slidenum">
              <a:t>‹#›</a:t>
            </a:fld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FABF043-FF86-42D5-94A2-F433863D140B}" type="slidenum">
              <a:t>‹#›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DEA05E1-D4E5-4817-A89E-591157153A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B410FD4-95E2-455E-8BA0-39E21336BA9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BBB426A-A9E1-4D59-8191-84E92189AA3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C5DE375-8D2F-48A2-9520-4B7DDF6AA2E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143000" y="841680"/>
            <a:ext cx="6857640" cy="829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EF2F6DE-0CA2-4F39-9D4A-C1B4D7B3110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1552478-EA12-4C76-9FC3-E1F7B84FAF9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58EA4A-B903-46EC-B914-496F24D5DA2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DD7A840-81A7-4F22-91F2-112363FECC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DD2EAAD-E3EE-45FB-AC91-508A482C506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A247A33-099E-45C5-9219-D12656CA1E4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6546143-72B3-492D-A583-924ED16ACF6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1B0B1FE-4D94-4748-9C04-090012A8BD72}" type="slidenum">
              <a:t>‹#›</a:t>
            </a:fld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E2502E52-A1C1-4245-A898-E067F79581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2CFA9AE6-FF34-4CDA-A23E-8B115CAEF8E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5007ED2C-39B0-4D10-8811-EDCB2DF72E0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3EC12A92-A35A-438A-94FC-2235CAD7A2C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128ADFB1-BDE9-42CC-84B2-2F2A0881CBF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00B18C-9A37-4F48-9D67-4B5E7F549F9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143000" y="841680"/>
            <a:ext cx="6857640" cy="829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23F24B7A-B7A7-46BB-9EC7-76610FA1AC9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2FF22A2F-E5C4-42A8-BBD3-4068D3507CD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D4DF4B5B-D482-495D-912E-081395D9140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EB9074E4-DF3E-48BF-8280-A84CF124091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E01EB54F-A8AA-4719-9A77-62C2BC94E24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44873CDF-7293-40C6-8FE7-D8C26C8185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5F218ECC-8E59-48CA-A815-71F11543D98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A6C6D55-3CF6-4213-B335-C3C51524C4B4}" type="slidenum">
              <a:t>‹#›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3C68809-420F-4748-95AD-3F734D9F38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D166393-ACC7-4E38-B382-F15843D60C0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59B3A1D-ED69-4D2E-B21D-799CF8642D2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D850386-7554-4778-ACBB-9760E580B58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0253CDE-6260-42E8-BC61-632C2ABEB97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1143000" y="841680"/>
            <a:ext cx="6857640" cy="829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0D3BE86-C6A6-45A3-8561-6B43482F31C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52F95440-EFEE-4983-B661-2AC35D31ED0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A1D6A11-8CF6-458C-9536-42D88E102F2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3C0135B-15A7-4F0B-B327-FEB271D1F9B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95A320C-6765-4438-A236-55E9A5DAEF9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BED1FD4-CF4A-4DCE-BA93-EFF7841DC43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A5AC835-321F-4DD0-B76D-43971977BFFF}" type="slidenum">
              <a:t>‹#›</a:t>
            </a:fld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8D2B5F-F740-480D-BC38-53C286C6C6B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43000" y="841680"/>
            <a:ext cx="6857640" cy="829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EAEB90-B3CF-4891-95BF-9C370FFF4AD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EF55C2-62E0-4461-A269-0C6BBABE676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085443-8E34-46DA-A385-2893954ED0D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649C8D2-0849-4932-9F8B-ADB89FACB3C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14"/>
          <a:stretch/>
        </p:blipFill>
        <p:spPr>
          <a:xfrm>
            <a:off x="7929720" y="209520"/>
            <a:ext cx="813600" cy="2167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4500" b="0" strike="noStrike" spc="-1">
                <a:solidFill>
                  <a:srgbClr val="000000"/>
                </a:solidFill>
                <a:latin typeface="Neue Plak"/>
              </a:rPr>
              <a:t>Click to edit Master title style</a:t>
            </a:r>
            <a:endParaRPr lang="en-US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63840" y="46537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900" b="0" strike="noStrike" spc="-1">
                <a:solidFill>
                  <a:srgbClr val="ED8E92"/>
                </a:solidFill>
                <a:latin typeface="Proxima Nova Rg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900" b="0" strike="noStrike" spc="-1">
                <a:solidFill>
                  <a:srgbClr val="ED8E92"/>
                </a:solidFill>
                <a:latin typeface="Proxima Nova Rg"/>
              </a:rPr>
              <a:t>&lt;date/time&gt;</a:t>
            </a:r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6616800" y="401256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900" b="0" strike="noStrike" spc="-1">
                <a:solidFill>
                  <a:srgbClr val="ED8E92"/>
                </a:solidFill>
                <a:latin typeface="Proxima Nova R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880B548-AA89-4EA0-9165-58FE5F6ECEDD}" type="slidenum">
              <a:rPr lang="en-IN" sz="900" b="0" strike="noStrike" spc="-1">
                <a:solidFill>
                  <a:srgbClr val="ED8E92"/>
                </a:solidFill>
                <a:latin typeface="Proxima Nova Rg"/>
              </a:rPr>
              <a:t>‹#›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0" y="0"/>
            <a:ext cx="9143640" cy="46533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01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" name="Picture 7"/>
          <p:cNvPicPr/>
          <p:nvPr/>
        </p:nvPicPr>
        <p:blipFill>
          <a:blip r:embed="rId15"/>
          <a:stretch/>
        </p:blipFill>
        <p:spPr>
          <a:xfrm>
            <a:off x="663840" y="572040"/>
            <a:ext cx="2057040" cy="548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/>
          <p:cNvPicPr/>
          <p:nvPr/>
        </p:nvPicPr>
        <p:blipFill>
          <a:blip r:embed="rId14"/>
          <a:stretch/>
        </p:blipFill>
        <p:spPr>
          <a:xfrm>
            <a:off x="7929720" y="209520"/>
            <a:ext cx="813600" cy="2167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900" b="0" strike="noStrike" spc="-1">
                <a:solidFill>
                  <a:srgbClr val="8B8B8B"/>
                </a:solidFill>
                <a:latin typeface="Proxima Nova Rg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900" b="0" strike="noStrike" spc="-1">
                <a:solidFill>
                  <a:srgbClr val="8B8B8B"/>
                </a:solidFill>
                <a:latin typeface="Proxima Nova Rg"/>
              </a:rPr>
              <a:t>&lt;date/time&gt;</a:t>
            </a:r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4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900" b="0" strike="noStrike" spc="-1">
                <a:solidFill>
                  <a:srgbClr val="8B8B8B"/>
                </a:solidFill>
                <a:latin typeface="Proxima Nova Rg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6E637A9-F7D4-4DBC-B8DF-BC1E16812AA3}" type="slidenum">
              <a:rPr lang="en-IN" sz="900" b="0" strike="noStrike" spc="-1">
                <a:solidFill>
                  <a:srgbClr val="8B8B8B"/>
                </a:solidFill>
                <a:latin typeface="Proxima Nova Rg"/>
              </a:rPr>
              <a:t>‹#›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7" name="Google Shape;21;p3"/>
          <p:cNvPicPr/>
          <p:nvPr/>
        </p:nvPicPr>
        <p:blipFill>
          <a:blip r:embed="rId15"/>
          <a:stretch/>
        </p:blipFill>
        <p:spPr>
          <a:xfrm>
            <a:off x="628560" y="546120"/>
            <a:ext cx="3259440" cy="4033800"/>
          </a:xfrm>
          <a:prstGeom prst="rect">
            <a:avLst/>
          </a:prstGeom>
          <a:ln w="0">
            <a:noFill/>
          </a:ln>
        </p:spPr>
      </p:pic>
      <p:sp>
        <p:nvSpPr>
          <p:cNvPr id="48" name="Google Shape;22;p3"/>
          <p:cNvSpPr/>
          <p:nvPr/>
        </p:nvSpPr>
        <p:spPr>
          <a:xfrm>
            <a:off x="971640" y="1260720"/>
            <a:ext cx="2552400" cy="158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sz="1400" b="0" strike="noStrike" spc="-1">
                <a:solidFill>
                  <a:schemeClr val="lt1"/>
                </a:solidFill>
                <a:latin typeface="Proxima Nova"/>
                <a:ea typeface="Proxima Nova"/>
              </a:rPr>
              <a:t>Edit Master text styles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Google Shape;23;p3"/>
          <p:cNvPicPr/>
          <p:nvPr/>
        </p:nvPicPr>
        <p:blipFill>
          <a:blip r:embed="rId15"/>
          <a:stretch/>
        </p:blipFill>
        <p:spPr>
          <a:xfrm>
            <a:off x="628560" y="546120"/>
            <a:ext cx="3259440" cy="4033800"/>
          </a:xfrm>
          <a:prstGeom prst="rect">
            <a:avLst/>
          </a:prstGeom>
          <a:ln w="0">
            <a:noFill/>
          </a:ln>
        </p:spPr>
      </p:pic>
      <p:sp>
        <p:nvSpPr>
          <p:cNvPr id="50" name="Google Shape;24;p3"/>
          <p:cNvSpPr/>
          <p:nvPr/>
        </p:nvSpPr>
        <p:spPr>
          <a:xfrm>
            <a:off x="971640" y="1260720"/>
            <a:ext cx="2552400" cy="158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sz="1400" b="0" strike="noStrike" spc="-1">
                <a:solidFill>
                  <a:schemeClr val="lt1"/>
                </a:solidFill>
                <a:latin typeface="Proxima Nova"/>
                <a:ea typeface="Proxima Nova"/>
              </a:rPr>
              <a:t>Edit Master text styles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6"/>
          <p:cNvPicPr/>
          <p:nvPr/>
        </p:nvPicPr>
        <p:blipFill>
          <a:blip r:embed="rId14"/>
          <a:stretch/>
        </p:blipFill>
        <p:spPr>
          <a:xfrm>
            <a:off x="7929720" y="209520"/>
            <a:ext cx="813600" cy="216720"/>
          </a:xfrm>
          <a:prstGeom prst="rect">
            <a:avLst/>
          </a:prstGeom>
          <a:ln w="0">
            <a:noFill/>
          </a:ln>
        </p:spPr>
      </p:pic>
      <p:sp>
        <p:nvSpPr>
          <p:cNvPr id="89" name="Rectangle 11"/>
          <p:cNvSpPr/>
          <p:nvPr/>
        </p:nvSpPr>
        <p:spPr>
          <a:xfrm>
            <a:off x="-360" y="0"/>
            <a:ext cx="9143640" cy="514332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30360" y="544320"/>
            <a:ext cx="5990040" cy="561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Neue Plak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dt" idx="5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900" b="0" strike="noStrike" spc="-1">
                <a:solidFill>
                  <a:srgbClr val="FFFFFF"/>
                </a:solidFill>
                <a:latin typeface="Proxima Nova Rg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900" b="0" strike="noStrike" spc="-1">
                <a:solidFill>
                  <a:srgbClr val="FFFFFF"/>
                </a:solidFill>
                <a:latin typeface="Proxima Nova Rg"/>
              </a:rPr>
              <a:t>&lt;date/time&gt;</a:t>
            </a:r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ftr" idx="6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defRPr lang="en-IN" sz="18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FFFFFF"/>
                </a:solidFill>
                <a:latin typeface="Calibri"/>
              </a:rPr>
              <a:t>&lt;footer&gt;</a:t>
            </a:r>
            <a:endParaRPr lang="en-IN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7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900" b="0" strike="noStrike" spc="-1">
                <a:solidFill>
                  <a:srgbClr val="FFFFFF"/>
                </a:solidFill>
                <a:latin typeface="Proxima Nova R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C819112-BBB9-44EA-A0B4-028972E4DAFC}" type="slidenum">
              <a:rPr lang="en-IN" sz="900" b="0" strike="noStrike" spc="-1">
                <a:solidFill>
                  <a:srgbClr val="FFFFFF"/>
                </a:solidFill>
                <a:latin typeface="Proxima Nova Rg"/>
              </a:rPr>
              <a:t>‹#›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4" name="Picture 8"/>
          <p:cNvPicPr/>
          <p:nvPr/>
        </p:nvPicPr>
        <p:blipFill>
          <a:blip r:embed="rId15"/>
          <a:stretch/>
        </p:blipFill>
        <p:spPr>
          <a:xfrm>
            <a:off x="7611840" y="303480"/>
            <a:ext cx="909360" cy="24264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7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6" name="Picture 13"/>
          <p:cNvPicPr/>
          <p:nvPr/>
        </p:nvPicPr>
        <p:blipFill>
          <a:blip r:embed="rId16"/>
          <a:stretch/>
        </p:blipFill>
        <p:spPr>
          <a:xfrm>
            <a:off x="7929360" y="210240"/>
            <a:ext cx="813240" cy="21672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6"/>
          <p:cNvPicPr/>
          <p:nvPr/>
        </p:nvPicPr>
        <p:blipFill>
          <a:blip r:embed="rId14"/>
          <a:stretch/>
        </p:blipFill>
        <p:spPr>
          <a:xfrm>
            <a:off x="7929720" y="209520"/>
            <a:ext cx="813600" cy="216720"/>
          </a:xfrm>
          <a:prstGeom prst="rect">
            <a:avLst/>
          </a:prstGeom>
          <a:ln w="0">
            <a:noFill/>
          </a:ln>
        </p:spPr>
      </p:pic>
      <p:sp>
        <p:nvSpPr>
          <p:cNvPr id="269" name="Rectangle 8"/>
          <p:cNvSpPr/>
          <p:nvPr/>
        </p:nvSpPr>
        <p:spPr>
          <a:xfrm>
            <a:off x="0" y="0"/>
            <a:ext cx="9143640" cy="63648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0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4136760" y="1681200"/>
            <a:ext cx="4534920" cy="282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Proxima Nova Rg"/>
              </a:rPr>
              <a:t>Click icon to add picture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48360" y="1681200"/>
            <a:ext cx="3139560" cy="282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Proxima Nova Rg"/>
              </a:rPr>
              <a:t>Click to add text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dt" idx="14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900" b="0" strike="noStrike" spc="-1">
                <a:solidFill>
                  <a:srgbClr val="8B8B8B"/>
                </a:solidFill>
                <a:latin typeface="Proxima Nova Rg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900" b="0" strike="noStrike" spc="-1">
                <a:solidFill>
                  <a:srgbClr val="8B8B8B"/>
                </a:solidFill>
                <a:latin typeface="Proxima Nova Rg"/>
              </a:rPr>
              <a:t>&lt;date/time&gt;</a:t>
            </a:r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sldNum" idx="15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900" b="0" strike="noStrike" spc="-1">
                <a:solidFill>
                  <a:srgbClr val="8B8B8B"/>
                </a:solidFill>
                <a:latin typeface="Proxima Nova R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28BC235-45A8-459D-A306-789C2FDC9991}" type="slidenum">
              <a:rPr lang="en-IN" sz="900" b="0" strike="noStrike" spc="-1">
                <a:solidFill>
                  <a:srgbClr val="8B8B8B"/>
                </a:solidFill>
                <a:latin typeface="Proxima Nova Rg"/>
              </a:rPr>
              <a:t>‹#›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4" name="Picture 9"/>
          <p:cNvPicPr/>
          <p:nvPr/>
        </p:nvPicPr>
        <p:blipFill>
          <a:blip r:embed="rId15"/>
          <a:stretch/>
        </p:blipFill>
        <p:spPr>
          <a:xfrm>
            <a:off x="7929360" y="210240"/>
            <a:ext cx="813240" cy="216720"/>
          </a:xfrm>
          <a:prstGeom prst="rect">
            <a:avLst/>
          </a:prstGeom>
          <a:ln w="0">
            <a:noFill/>
          </a:ln>
        </p:spPr>
      </p:pic>
      <p:sp>
        <p:nvSpPr>
          <p:cNvPr id="275" name="PlaceHolder 5"/>
          <p:cNvSpPr>
            <a:spLocks noGrp="1"/>
          </p:cNvSpPr>
          <p:nvPr>
            <p:ph type="title"/>
          </p:nvPr>
        </p:nvSpPr>
        <p:spPr>
          <a:xfrm>
            <a:off x="316800" y="122040"/>
            <a:ext cx="3735720" cy="3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Proxima Nova"/>
              </a:rPr>
              <a:t>Click to add title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1"/>
          <p:cNvSpPr/>
          <p:nvPr/>
        </p:nvSpPr>
        <p:spPr>
          <a:xfrm>
            <a:off x="555120" y="2115000"/>
            <a:ext cx="6895080" cy="117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Proxima Nova Light"/>
              </a:rPr>
              <a:t>PG Diploma in ML/AI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9" name="Picture 3"/>
          <p:cNvPicPr/>
          <p:nvPr/>
        </p:nvPicPr>
        <p:blipFill>
          <a:blip r:embed="rId2"/>
          <a:stretch/>
        </p:blipFill>
        <p:spPr>
          <a:xfrm>
            <a:off x="7582320" y="0"/>
            <a:ext cx="1356120" cy="1577160"/>
          </a:xfrm>
          <a:prstGeom prst="rect">
            <a:avLst/>
          </a:prstGeom>
          <a:ln w="0">
            <a:noFill/>
          </a:ln>
        </p:spPr>
      </p:pic>
      <p:sp>
        <p:nvSpPr>
          <p:cNvPr id="320" name="Text Placeholder 2"/>
          <p:cNvSpPr/>
          <p:nvPr/>
        </p:nvSpPr>
        <p:spPr>
          <a:xfrm>
            <a:off x="1157040" y="716040"/>
            <a:ext cx="165528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i="1" strike="noStrike" spc="-1">
                <a:solidFill>
                  <a:srgbClr val="000000"/>
                </a:solidFill>
                <a:latin typeface="Proxima Nova Rg"/>
              </a:rPr>
              <a:t>    #LifeKoKaroLift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 type="sldNum" idx="19"/>
          </p:nvPr>
        </p:nvSpPr>
        <p:spPr>
          <a:xfrm>
            <a:off x="6696360" y="46537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900" b="0" strike="noStrike" spc="-1">
                <a:solidFill>
                  <a:srgbClr val="ED8E92"/>
                </a:solidFill>
                <a:latin typeface="Proxima Nova R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85BDAC5-9770-4939-A9E4-82BF4E7A29E2}" type="slidenum">
              <a:rPr lang="en-IN" sz="900" b="0" strike="noStrike" spc="-1">
                <a:solidFill>
                  <a:srgbClr val="ED8E92"/>
                </a:solidFill>
                <a:latin typeface="Proxima Nova Rg"/>
              </a:rPr>
              <a:t>1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AD299BF-7AB0-4A88-83AF-D41C6957D92B}" type="datetime1">
              <a:rPr lang="en-IN"/>
              <a:t>05-03-2023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16800" y="122040"/>
            <a:ext cx="4892760" cy="3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Proxima Nova"/>
              </a:rPr>
              <a:t>What is Word Inflection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4ACB37E-AA37-4905-8308-20957EA3D19B}" type="slidenum">
              <a:t>10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2EC97E99-7735-4364-A83C-05CFD7A81D30}" type="datetime1">
              <a:rPr lang="en-IN"/>
              <a:t>05-03-2023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50CDC-F837-7A92-C0A9-D9B18205E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9" b="9220"/>
          <a:stretch/>
        </p:blipFill>
        <p:spPr>
          <a:xfrm>
            <a:off x="1144746" y="888886"/>
            <a:ext cx="6854508" cy="37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16800" y="122040"/>
            <a:ext cx="4892760" cy="3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Proxima Nova"/>
              </a:rPr>
              <a:t>What is Word Inflection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4ACB37E-AA37-4905-8308-20957EA3D19B}" type="slidenum">
              <a:t>11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2EC97E99-7735-4364-A83C-05CFD7A81D30}" type="datetime1">
              <a:rPr lang="en-IN"/>
              <a:t>05-03-2023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1E466-1C7E-D077-B974-8ED45BCDF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96" b="89917" l="9983" r="89932">
                        <a14:foregroundMark x1="27304" y1="52901" x2="22611" y2="62017"/>
                        <a14:foregroundMark x1="69881" y1="54834" x2="75512" y2="61602"/>
                      </a14:backgroundRemoval>
                    </a14:imgEffect>
                  </a14:imgLayer>
                </a14:imgProps>
              </a:ext>
            </a:extLst>
          </a:blip>
          <a:srcRect l="16045" r="19879" b="29818"/>
          <a:stretch/>
        </p:blipFill>
        <p:spPr>
          <a:xfrm>
            <a:off x="1937648" y="716225"/>
            <a:ext cx="4948272" cy="3348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524E7E-9F09-A76B-4852-00DB782BA469}"/>
              </a:ext>
            </a:extLst>
          </p:cNvPr>
          <p:cNvSpPr txBox="1"/>
          <p:nvPr/>
        </p:nvSpPr>
        <p:spPr>
          <a:xfrm>
            <a:off x="1486774" y="3792857"/>
            <a:ext cx="140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Stemming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B762C-D64E-E9CA-5528-599F6B950DE7}"/>
              </a:ext>
            </a:extLst>
          </p:cNvPr>
          <p:cNvSpPr txBox="1"/>
          <p:nvPr/>
        </p:nvSpPr>
        <p:spPr>
          <a:xfrm>
            <a:off x="6093673" y="3792857"/>
            <a:ext cx="176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Lemmatization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75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16800" y="122040"/>
            <a:ext cx="4892760" cy="3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400" spc="-1" dirty="0">
                <a:solidFill>
                  <a:srgbClr val="FFFFFF"/>
                </a:solidFill>
                <a:latin typeface="Proxima Nova"/>
              </a:rPr>
              <a:t>Stemming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4ACB37E-AA37-4905-8308-20957EA3D19B}" type="slidenum">
              <a:t>12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2EC97E99-7735-4364-A83C-05CFD7A81D30}" type="datetime1">
              <a:rPr lang="en-IN"/>
              <a:t>05-03-2023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C34AB-F9B3-22AF-9A53-73B44F7E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477"/>
            <a:ext cx="9144000" cy="382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3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16800" y="122040"/>
            <a:ext cx="4892760" cy="3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400" spc="-1" dirty="0">
                <a:solidFill>
                  <a:srgbClr val="FFFFFF"/>
                </a:solidFill>
                <a:latin typeface="Proxima Nova"/>
              </a:rPr>
              <a:t>Stemming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4ACB37E-AA37-4905-8308-20957EA3D19B}" type="slidenum">
              <a:t>13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2EC97E99-7735-4364-A83C-05CFD7A81D30}" type="datetime1">
              <a:rPr lang="en-IN"/>
              <a:t>05-03-2023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C34AB-F9B3-22AF-9A53-73B44F7EE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245"/>
          <a:stretch/>
        </p:blipFill>
        <p:spPr>
          <a:xfrm>
            <a:off x="0" y="695477"/>
            <a:ext cx="9144000" cy="2857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E011A7-781A-CE0D-17C8-13C5B6054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82" y="3385374"/>
            <a:ext cx="2242636" cy="8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4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16800" y="122040"/>
            <a:ext cx="4892760" cy="3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400" spc="-1" dirty="0">
                <a:solidFill>
                  <a:srgbClr val="FFFFFF"/>
                </a:solidFill>
                <a:latin typeface="Proxima Nova"/>
              </a:rPr>
              <a:t>Lemmatization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4ACB37E-AA37-4905-8308-20957EA3D19B}" type="slidenum">
              <a:t>14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2EC97E99-7735-4364-A83C-05CFD7A81D30}" type="datetime1">
              <a:rPr lang="en-IN"/>
              <a:t>05-03-2023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D25E4-B272-1051-7EDF-F6F56AB2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748"/>
            <a:ext cx="9144000" cy="40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9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4ACB37E-AA37-4905-8308-20957EA3D19B}" type="slidenum">
              <a:t>15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2EC97E99-7735-4364-A83C-05CFD7A81D30}" type="datetime1">
              <a:rPr lang="en-IN"/>
              <a:t>05-03-2023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6FD42-9B35-020C-6ED2-40CE31354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167" b="96352" l="10000" r="90000">
                        <a14:foregroundMark x1="80319" y1="79931" x2="79841" y2="81834"/>
                        <a14:foregroundMark x1="20876" y1="74740" x2="22151" y2="74567"/>
                        <a14:foregroundMark x1="21355" y1="84602" x2="22709" y2="84429"/>
                        <a14:foregroundMark x1="24462" y1="80796" x2="24701" y2="79758"/>
                      </a14:backgroundRemoval>
                    </a14:imgEffect>
                  </a14:imgLayer>
                </a14:imgProps>
              </a:ext>
            </a:extLst>
          </a:blip>
          <a:srcRect t="63519"/>
          <a:stretch/>
        </p:blipFill>
        <p:spPr>
          <a:xfrm>
            <a:off x="0" y="3141068"/>
            <a:ext cx="9144000" cy="1536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57237-CDB6-B909-5987-028B4353A488}"/>
              </a:ext>
            </a:extLst>
          </p:cNvPr>
          <p:cNvSpPr txBox="1"/>
          <p:nvPr/>
        </p:nvSpPr>
        <p:spPr>
          <a:xfrm>
            <a:off x="872518" y="1833086"/>
            <a:ext cx="3168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Might not be an Actual Language word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Predefine Steps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FB1D9A-178E-4BE6-34CB-0B599021F01B}"/>
              </a:ext>
            </a:extLst>
          </p:cNvPr>
          <p:cNvSpPr txBox="1"/>
          <p:nvPr/>
        </p:nvSpPr>
        <p:spPr>
          <a:xfrm>
            <a:off x="5736521" y="1833086"/>
            <a:ext cx="3168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Language 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WordNet Corpus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7712F-07D9-36D8-522E-53513BD637FF}"/>
              </a:ext>
            </a:extLst>
          </p:cNvPr>
          <p:cNvSpPr txBox="1"/>
          <p:nvPr/>
        </p:nvSpPr>
        <p:spPr>
          <a:xfrm>
            <a:off x="1542614" y="803759"/>
            <a:ext cx="5954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Stemming      Lemmatization</a:t>
            </a:r>
            <a:endParaRPr lang="en-IN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CA3F87-ADC5-B998-AC29-05D29A1DA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3412" y="711426"/>
            <a:ext cx="556192" cy="8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4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16800" y="122040"/>
            <a:ext cx="4892760" cy="3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Proxima Nova"/>
              </a:rPr>
              <a:t>Let play </a:t>
            </a:r>
            <a:r>
              <a:rPr lang="en-US" sz="2400" spc="-1" dirty="0">
                <a:solidFill>
                  <a:srgbClr val="FFFFFF"/>
                </a:solidFill>
                <a:latin typeface="Proxima Nova"/>
              </a:rPr>
              <a:t>with our results now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2" name="Picture 2" descr="Related image"/>
          <p:cNvPicPr/>
          <p:nvPr/>
        </p:nvPicPr>
        <p:blipFill>
          <a:blip r:embed="rId2"/>
          <a:stretch/>
        </p:blipFill>
        <p:spPr>
          <a:xfrm>
            <a:off x="1924200" y="781200"/>
            <a:ext cx="4762080" cy="3571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4ACB37E-AA37-4905-8308-20957EA3D19B}" type="slidenum">
              <a:t>16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2EC97E99-7735-4364-A83C-05CFD7A81D30}" type="datetime1">
              <a:rPr lang="en-IN"/>
              <a:t>05-03-2023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50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 5"/>
          <p:cNvSpPr/>
          <p:nvPr/>
        </p:nvSpPr>
        <p:spPr>
          <a:xfrm>
            <a:off x="0" y="2109600"/>
            <a:ext cx="914364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5333F"/>
                </a:solidFill>
                <a:latin typeface="Gill Sans MT"/>
              </a:rPr>
              <a:t>Thank You !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D58B30B-50B8-47A2-BEAE-68E03576F608}" type="datetime1">
              <a:rPr lang="en-IN"/>
              <a:t>05-03-2023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97;p24"/>
          <p:cNvPicPr/>
          <p:nvPr/>
        </p:nvPicPr>
        <p:blipFill>
          <a:blip r:embed="rId2"/>
          <a:srcRect t="7698" b="7698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23" name="PlaceHolder 1"/>
          <p:cNvSpPr>
            <a:spLocks noGrp="1"/>
          </p:cNvSpPr>
          <p:nvPr>
            <p:ph type="dt" idx="20"/>
          </p:nvPr>
        </p:nvSpPr>
        <p:spPr>
          <a:xfrm>
            <a:off x="63828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900" b="0" strike="noStrike" spc="-1">
                <a:solidFill>
                  <a:srgbClr val="E72D3F"/>
                </a:solidFill>
                <a:latin typeface="Proxima Nova"/>
                <a:ea typeface="Proxima Nov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1CD120EF-8FA3-4734-872D-7CCCBC4FF760}" type="datetime1">
              <a:rPr lang="en-IN" sz="900" b="0" strike="noStrike" spc="-1">
                <a:solidFill>
                  <a:srgbClr val="E72D3F"/>
                </a:solidFill>
                <a:latin typeface="Proxima Nova"/>
                <a:ea typeface="Proxima Nova"/>
              </a:rPr>
              <a:t>05-03-2023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 idx="21"/>
          </p:nvPr>
        </p:nvSpPr>
        <p:spPr>
          <a:xfrm>
            <a:off x="646740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900" b="0" strike="noStrike" spc="-1">
                <a:solidFill>
                  <a:srgbClr val="E72D3F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A0688EA-E027-413D-893B-E95C3CD978FD}" type="slidenum">
              <a:rPr lang="en-IN" sz="900" b="0" strike="noStrike" spc="-1">
                <a:solidFill>
                  <a:srgbClr val="E72D3F"/>
                </a:solidFill>
                <a:latin typeface="Proxima Nova"/>
                <a:ea typeface="Proxima Nova"/>
              </a:rPr>
              <a:t>2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25" name="Google Shape;400;p24"/>
          <p:cNvPicPr/>
          <p:nvPr/>
        </p:nvPicPr>
        <p:blipFill>
          <a:blip r:embed="rId3"/>
          <a:stretch/>
        </p:blipFill>
        <p:spPr>
          <a:xfrm>
            <a:off x="635040" y="0"/>
            <a:ext cx="3259440" cy="4041360"/>
          </a:xfrm>
          <a:prstGeom prst="rect">
            <a:avLst/>
          </a:prstGeom>
          <a:ln w="0">
            <a:noFill/>
          </a:ln>
        </p:spPr>
      </p:pic>
      <p:sp>
        <p:nvSpPr>
          <p:cNvPr id="326" name="Google Shape;401;p24"/>
          <p:cNvSpPr/>
          <p:nvPr/>
        </p:nvSpPr>
        <p:spPr>
          <a:xfrm>
            <a:off x="635040" y="981000"/>
            <a:ext cx="3426840" cy="113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sz="1600" b="1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Course :</a:t>
            </a:r>
            <a:r>
              <a:rPr lang="en-IN" sz="1600" b="0" strike="noStrike" spc="-1" dirty="0">
                <a:solidFill>
                  <a:schemeClr val="lt1"/>
                </a:solidFill>
                <a:latin typeface="Proxima Nova"/>
                <a:ea typeface="Proxima Nova"/>
              </a:rPr>
              <a:t> Machine Learning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600" b="1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Lecture On :</a:t>
            </a:r>
            <a:r>
              <a:rPr lang="en-IN" sz="16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 </a:t>
            </a:r>
            <a:r>
              <a:rPr lang="en-IN" sz="1600" b="0" strike="noStrike" spc="-1" dirty="0">
                <a:solidFill>
                  <a:schemeClr val="lt1"/>
                </a:solidFill>
                <a:latin typeface="Proxima Nova"/>
                <a:ea typeface="Proxima Nova"/>
              </a:rPr>
              <a:t>Text cleaning in NLP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600" b="1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Instructor :</a:t>
            </a:r>
            <a:r>
              <a:rPr lang="en-IN" sz="1600" b="0" strike="noStrike" spc="-1" dirty="0">
                <a:solidFill>
                  <a:schemeClr val="lt1"/>
                </a:solidFill>
                <a:latin typeface="Proxima Nova"/>
                <a:ea typeface="Proxima Nova"/>
              </a:rPr>
              <a:t> </a:t>
            </a:r>
            <a:r>
              <a:rPr lang="en-IN" sz="16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Siddhesh Gunjal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Google Shape;402;p24"/>
          <p:cNvPicPr/>
          <p:nvPr/>
        </p:nvPicPr>
        <p:blipFill>
          <a:blip r:embed="rId4"/>
          <a:stretch/>
        </p:blipFill>
        <p:spPr>
          <a:xfrm>
            <a:off x="7929360" y="210240"/>
            <a:ext cx="813240" cy="21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dt" idx="22"/>
          </p:nvPr>
        </p:nvSpPr>
        <p:spPr>
          <a:xfrm>
            <a:off x="63828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900" b="0" strike="noStrike" spc="-1">
                <a:solidFill>
                  <a:srgbClr val="FFFFFF"/>
                </a:solidFill>
                <a:latin typeface="Proxima Nova Rg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C16A63B-86D5-4389-9647-1E74AFCEF9D3}" type="datetime1">
              <a:rPr lang="en-IN" sz="900" b="0" strike="noStrike" spc="-1">
                <a:solidFill>
                  <a:srgbClr val="FFFFFF"/>
                </a:solidFill>
                <a:latin typeface="Proxima Nova Rg"/>
              </a:rPr>
              <a:t>05-03-2023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Num" idx="23"/>
          </p:nvPr>
        </p:nvSpPr>
        <p:spPr>
          <a:xfrm>
            <a:off x="646740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900" b="0" strike="noStrike" spc="-1">
                <a:solidFill>
                  <a:srgbClr val="FFFFFF"/>
                </a:solidFill>
                <a:latin typeface="Proxima Nova R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C2A85A2-020F-4468-ACDD-8C767CFB4557}" type="slidenum">
              <a:rPr lang="en-IN" sz="900" b="0" strike="noStrike" spc="-1">
                <a:solidFill>
                  <a:srgbClr val="FFFFFF"/>
                </a:solidFill>
                <a:latin typeface="Proxima Nova Rg"/>
              </a:rPr>
              <a:t>3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TextBox 6"/>
          <p:cNvSpPr/>
          <p:nvPr/>
        </p:nvSpPr>
        <p:spPr>
          <a:xfrm>
            <a:off x="638280" y="654840"/>
            <a:ext cx="44319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x-none" sz="2800" b="0" strike="noStrike" spc="-1">
                <a:solidFill>
                  <a:srgbClr val="FFFFFF"/>
                </a:solidFill>
                <a:latin typeface="Calibri"/>
              </a:rPr>
              <a:t>Today’s Agenda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Box 7"/>
          <p:cNvSpPr/>
          <p:nvPr/>
        </p:nvSpPr>
        <p:spPr>
          <a:xfrm>
            <a:off x="638280" y="1507680"/>
            <a:ext cx="48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>
                    <a:alpha val="50000"/>
                  </a:srgbClr>
                </a:solidFill>
                <a:latin typeface="Calibri"/>
              </a:rPr>
              <a:t>1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Box 9"/>
          <p:cNvSpPr/>
          <p:nvPr/>
        </p:nvSpPr>
        <p:spPr>
          <a:xfrm>
            <a:off x="642240" y="1931760"/>
            <a:ext cx="48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>
                    <a:alpha val="50000"/>
                  </a:srgbClr>
                </a:solidFill>
                <a:latin typeface="Calibri"/>
              </a:rPr>
              <a:t>2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TextBox 11"/>
          <p:cNvSpPr/>
          <p:nvPr/>
        </p:nvSpPr>
        <p:spPr>
          <a:xfrm>
            <a:off x="654480" y="2351880"/>
            <a:ext cx="48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>
                    <a:alpha val="50000"/>
                  </a:srgbClr>
                </a:solidFill>
                <a:latin typeface="Calibri"/>
              </a:rPr>
              <a:t>3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TextBox 12"/>
          <p:cNvSpPr/>
          <p:nvPr/>
        </p:nvSpPr>
        <p:spPr>
          <a:xfrm>
            <a:off x="1126800" y="1917800"/>
            <a:ext cx="61714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+mj-lt"/>
              </a:rPr>
              <a:t>Tokenization</a:t>
            </a:r>
            <a:endParaRPr lang="en-IN" sz="18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35" name="TextBox 13"/>
          <p:cNvSpPr/>
          <p:nvPr/>
        </p:nvSpPr>
        <p:spPr>
          <a:xfrm>
            <a:off x="654480" y="2759760"/>
            <a:ext cx="48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>
                    <a:alpha val="50000"/>
                  </a:srgbClr>
                </a:solidFill>
                <a:latin typeface="Calibri"/>
              </a:rPr>
              <a:t>4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TextBox 14"/>
          <p:cNvSpPr/>
          <p:nvPr/>
        </p:nvSpPr>
        <p:spPr>
          <a:xfrm>
            <a:off x="1143360" y="2334320"/>
            <a:ext cx="42764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+mj-lt"/>
              </a:rPr>
              <a:t>Stop-word removal</a:t>
            </a:r>
            <a:endParaRPr lang="en-IN" sz="18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37" name="TextBox 16"/>
          <p:cNvSpPr/>
          <p:nvPr/>
        </p:nvSpPr>
        <p:spPr>
          <a:xfrm>
            <a:off x="1126800" y="1504946"/>
            <a:ext cx="61714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Text cleaning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ftr" idx="24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lang="en-US" sz="1800" b="0" strike="noStrike" spc="-1">
                <a:solidFill>
                  <a:srgbClr val="FFFFFF"/>
                </a:solidFill>
                <a:latin typeface="Proxima Nova Ligh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Proxima Nova Light"/>
              </a:rPr>
              <a:t>PG Diploma in ML/AI</a:t>
            </a:r>
            <a:endParaRPr lang="en-IN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TextBox 18"/>
          <p:cNvSpPr/>
          <p:nvPr/>
        </p:nvSpPr>
        <p:spPr>
          <a:xfrm>
            <a:off x="1143360" y="2755220"/>
            <a:ext cx="42764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+mj-lt"/>
              </a:rPr>
              <a:t>Lemmatization</a:t>
            </a:r>
            <a:endParaRPr lang="en-IN" sz="18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DFBB4F03-1436-3C66-2F3F-098513482642}"/>
              </a:ext>
            </a:extLst>
          </p:cNvPr>
          <p:cNvSpPr/>
          <p:nvPr/>
        </p:nvSpPr>
        <p:spPr>
          <a:xfrm>
            <a:off x="654480" y="3179554"/>
            <a:ext cx="488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FFFFF">
                    <a:alpha val="50000"/>
                  </a:srgbClr>
                </a:solidFill>
                <a:latin typeface="Calibri"/>
              </a:rPr>
              <a:t>5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8BC59BE8-1EF6-3BF0-9E5D-7B5E0AFBBDD4}"/>
              </a:ext>
            </a:extLst>
          </p:cNvPr>
          <p:cNvSpPr/>
          <p:nvPr/>
        </p:nvSpPr>
        <p:spPr>
          <a:xfrm>
            <a:off x="1126800" y="3178932"/>
            <a:ext cx="42764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+mj-lt"/>
              </a:rPr>
              <a:t>Word Cloud Analysis</a:t>
            </a:r>
            <a:endParaRPr lang="en-IN" sz="1800" b="0" strike="noStrike" spc="-1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16800" y="122040"/>
            <a:ext cx="4892760" cy="3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Proxima Nova"/>
              </a:rPr>
              <a:t>Text cleaning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4ACB37E-AA37-4905-8308-20957EA3D19B}" type="slidenum">
              <a:t>4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2EC97E99-7735-4364-A83C-05CFD7A81D30}" type="datetime1">
              <a:rPr lang="en-IN"/>
              <a:t>05-03-2023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F45B0-61C6-028F-5776-7D4C99C10FF3}"/>
              </a:ext>
            </a:extLst>
          </p:cNvPr>
          <p:cNvSpPr txBox="1"/>
          <p:nvPr/>
        </p:nvSpPr>
        <p:spPr>
          <a:xfrm>
            <a:off x="408339" y="1758577"/>
            <a:ext cx="8327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cleaning is task-specific and one needs to have a strong idea about what they want their end result to be and even review the data to see what exactly they can achieve.</a:t>
            </a:r>
          </a:p>
          <a:p>
            <a:endParaRPr lang="en-US" dirty="0"/>
          </a:p>
          <a:p>
            <a:r>
              <a:rPr lang="en-US" dirty="0"/>
              <a:t>Take a couple of minutes and explore the data. What do you notice at a first glance?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16800" y="122040"/>
            <a:ext cx="4892760" cy="3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Proxima Nova"/>
              </a:rPr>
              <a:t>Text cleaning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4ACB37E-AA37-4905-8308-20957EA3D19B}" type="slidenum">
              <a:t>5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2EC97E99-7735-4364-A83C-05CFD7A81D30}" type="datetime1">
              <a:rPr lang="en-IN"/>
              <a:t>05-03-2023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F45B0-61C6-028F-5776-7D4C99C10FF3}"/>
              </a:ext>
            </a:extLst>
          </p:cNvPr>
          <p:cNvSpPr txBox="1"/>
          <p:nvPr/>
        </p:nvSpPr>
        <p:spPr>
          <a:xfrm>
            <a:off x="408339" y="879600"/>
            <a:ext cx="8327322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Having too many typos or spelling mistakes in the text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Having too many numbers and punctuations (E.g. Love!!!!)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Web links in the text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Text is full of emojis and emoticons and username and links too. (If the text is from Twitter or Facebook)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Some of the text parts are not in the English language. Data is having a mixture of more than one language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Some of the words are combined with the hyphen or data having contractions words. (E.g. text-processing)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Repetitions of words (E.g. Data)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5720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16800" y="122040"/>
            <a:ext cx="4892760" cy="3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Proxima Nova"/>
              </a:rPr>
              <a:t>Methods to clean the text corpus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4ACB37E-AA37-4905-8308-20957EA3D19B}" type="slidenum">
              <a:t>6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2EC97E99-7735-4364-A83C-05CFD7A81D30}" type="datetime1">
              <a:rPr lang="en-IN"/>
              <a:t>05-03-2023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F45B0-61C6-028F-5776-7D4C99C10FF3}"/>
              </a:ext>
            </a:extLst>
          </p:cNvPr>
          <p:cNvSpPr txBox="1"/>
          <p:nvPr/>
        </p:nvSpPr>
        <p:spPr>
          <a:xfrm>
            <a:off x="408339" y="889238"/>
            <a:ext cx="8327322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Lowercasing the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Removing Punctuations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Removing Numbers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Removing extra space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Replacing the repetitions of punctations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Removing Emojis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Removing emoticons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Removing Contractions</a:t>
            </a:r>
          </a:p>
        </p:txBody>
      </p:sp>
    </p:spTree>
    <p:extLst>
      <p:ext uri="{BB962C8B-B14F-4D97-AF65-F5344CB8AC3E}">
        <p14:creationId xmlns:p14="http://schemas.microsoft.com/office/powerpoint/2010/main" val="217827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16800" y="122040"/>
            <a:ext cx="4892760" cy="3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Proxima Nova"/>
              </a:rPr>
              <a:t>Tokenization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4ACB37E-AA37-4905-8308-20957EA3D19B}" type="slidenum">
              <a:t>7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2EC97E99-7735-4364-A83C-05CFD7A81D30}" type="datetime1">
              <a:rPr lang="en-IN"/>
              <a:t>05-03-2023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6B1A9-A4F0-F4BA-F0D2-9ABE3A75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"/>
          <a:stretch/>
        </p:blipFill>
        <p:spPr>
          <a:xfrm>
            <a:off x="80272" y="640832"/>
            <a:ext cx="8983456" cy="40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7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16800" y="122040"/>
            <a:ext cx="4892760" cy="3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Proxima Nova"/>
              </a:rPr>
              <a:t>Tokenization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4ACB37E-AA37-4905-8308-20957EA3D19B}" type="slidenum">
              <a:t>8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2EC97E99-7735-4364-A83C-05CFD7A81D30}" type="datetime1">
              <a:rPr lang="en-IN"/>
              <a:t>05-03-2023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1ACCC-A3A5-17A2-9F99-196D6E6F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2" y="678331"/>
            <a:ext cx="8934596" cy="40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0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16800" y="122040"/>
            <a:ext cx="4892760" cy="3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Proxima Nova"/>
              </a:rPr>
              <a:t>Tokenization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4ACB37E-AA37-4905-8308-20957EA3D19B}" type="slidenum">
              <a:t>9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2EC97E99-7735-4364-A83C-05CFD7A81D30}" type="datetime1">
              <a:rPr lang="en-IN"/>
              <a:t>05-03-2023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A56EB-6B43-A8AA-193F-85568BD7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632"/>
            <a:ext cx="9144000" cy="39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0941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1409</TotalTime>
  <Words>310</Words>
  <Application>Microsoft Office PowerPoint</Application>
  <PresentationFormat>On-screen Show (16:9)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Calibri</vt:lpstr>
      <vt:lpstr>Gill Sans MT</vt:lpstr>
      <vt:lpstr>Neue Plak</vt:lpstr>
      <vt:lpstr>Proxima Nova</vt:lpstr>
      <vt:lpstr>Proxima Nova Light</vt:lpstr>
      <vt:lpstr>Proxima Nova Rg</vt:lpstr>
      <vt:lpstr>Symbol</vt:lpstr>
      <vt:lpstr>Times New Roman</vt:lpstr>
      <vt:lpstr>Wingdings</vt:lpstr>
      <vt:lpstr>MASTER_UPGRAD</vt:lpstr>
      <vt:lpstr>MASTER_UPGRAD</vt:lpstr>
      <vt:lpstr>MASTER_UPGRAD</vt:lpstr>
      <vt:lpstr>MASTER_UPGRAD</vt:lpstr>
      <vt:lpstr>PowerPoint Presentation</vt:lpstr>
      <vt:lpstr>PowerPoint Presentation</vt:lpstr>
      <vt:lpstr>PowerPoint Presentation</vt:lpstr>
      <vt:lpstr>Text cleaning</vt:lpstr>
      <vt:lpstr>Text cleaning</vt:lpstr>
      <vt:lpstr>Methods to clean the text corpus</vt:lpstr>
      <vt:lpstr>Tokenization</vt:lpstr>
      <vt:lpstr>Tokenization</vt:lpstr>
      <vt:lpstr>Tokenization</vt:lpstr>
      <vt:lpstr>What is Word Inflection</vt:lpstr>
      <vt:lpstr>What is Word Inflection</vt:lpstr>
      <vt:lpstr>Stemming</vt:lpstr>
      <vt:lpstr>Stemming</vt:lpstr>
      <vt:lpstr>Lemmatization</vt:lpstr>
      <vt:lpstr>PowerPoint Presentation</vt:lpstr>
      <vt:lpstr>Let play with our results now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harsh.asiwal@gmail.com</dc:creator>
  <dc:description/>
  <cp:lastModifiedBy>Siddhesh Gunjal</cp:lastModifiedBy>
  <cp:revision>304</cp:revision>
  <dcterms:created xsi:type="dcterms:W3CDTF">2019-01-02T10:18:00Z</dcterms:created>
  <dcterms:modified xsi:type="dcterms:W3CDTF">2023-03-05T04:11:12Z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C85AB2D74E1A477CA0AAFFACC5D41077</vt:lpwstr>
  </property>
  <property fmtid="{D5CDD505-2E9C-101B-9397-08002B2CF9AE}" pid="3" name="KSOProductBuildVer">
    <vt:lpwstr>1033-11.2.0.10265</vt:lpwstr>
  </property>
  <property fmtid="{D5CDD505-2E9C-101B-9397-08002B2CF9AE}" pid="4" name="Notes">
    <vt:i4>2</vt:i4>
  </property>
  <property fmtid="{D5CDD505-2E9C-101B-9397-08002B2CF9AE}" pid="5" name="PresentationFormat">
    <vt:lpwstr>On-screen Show (16:9)</vt:lpwstr>
  </property>
  <property fmtid="{D5CDD505-2E9C-101B-9397-08002B2CF9AE}" pid="6" name="Slides">
    <vt:i4>24</vt:i4>
  </property>
</Properties>
</file>