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685f04d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e685f04d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e685f04d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e685f04d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e685f04d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e685f04d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e68bc55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e68bc55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e68bc5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e68bc5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e68bc55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e68bc5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e68bc55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e68bc55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e68bc55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e68bc55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290" name="Google Shape;290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25"/>
            <a:ext cx="7141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                              Nearest Diet C</a:t>
            </a:r>
            <a:r>
              <a:rPr b="1" lang="en" sz="2300"/>
              <a:t>h</a:t>
            </a:r>
            <a:r>
              <a:rPr b="1" lang="en" sz="2300"/>
              <a:t>allenge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311700" y="2834125"/>
            <a:ext cx="85206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By Vidya sagar Mallarapu,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Mail :mallarapuvidyasagar@gmail.com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Insertion of nodes into the binary search tree as family member name  and diet number of diet biscuit  as values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Taking new input to find </a:t>
            </a:r>
            <a:r>
              <a:rPr lang="en"/>
              <a:t>nearest diet of that family.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Resulting the nearest diet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of nodes :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 btnode{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 val;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person[1000];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struct btnode *l;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 btnode *r;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the basic structure needed for us .Val is the diet value and person is the person name, *l is the left link and *r is the right link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needed	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Insertion ,printing diet of all family  ,matching.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function :-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abslt(int a,int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int c=a-b;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if(c&lt;0)c*=-1;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c;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284100" y="307975"/>
            <a:ext cx="2358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function (½)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2980475" y="307975"/>
            <a:ext cx="6400800" cy="5202900"/>
          </a:xfrm>
          <a:prstGeom prst="rect">
            <a:avLst/>
          </a:prstGeom>
          <a:effectLst>
            <a:reflection blurRad="0" dir="0" dist="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struct btnode* nearest(struct btnode *root1, int val){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	if(root1-&gt;val == val)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return root1;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	if(val &lt; root1-&gt;val){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if(!root1-&gt;l)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   	return root1;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struct btnode * p = nearest(root1-&gt;l, val);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return abslt(p-&gt;val,val) &gt; abslt(root1-&gt;val,val) ? root1 : p;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}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Nearest function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else{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if(!root1-&gt;r)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   	return root1;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	struct btnode  * p = nearest(root1-&gt;r, val);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	return abslt(p-&gt;val,val) &gt; abslt(root1-&gt;val,val) ? root1 : p;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	}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return NULL;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If the value in a node is same as the given value, it's the closest node;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the value in a node is greater than the given value, move to the left child;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the value in a node is less than the given value, move to the right child.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00" y="307975"/>
            <a:ext cx="4573900" cy="25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875" y="95900"/>
            <a:ext cx="5598380" cy="3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900" y="372925"/>
            <a:ext cx="5890150" cy="29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