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0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3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07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6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1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5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56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5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12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2.statcan.gc.ca/census-recensement/2016/dp-pd/hlt-fst/pd-pl/Table.cfm?Lang=Eng&amp;T=1201&amp;SR=1&amp;S=22&amp;O=A&amp;RPP=9999&amp;PR=0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cl.us/Geospatial_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B3FBAE-3A4C-4D87-81CE-CA5AD928F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815CA-74F2-4F45-B000-2D641FB33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999" y="176742"/>
            <a:ext cx="9405409" cy="3569242"/>
          </a:xfrm>
        </p:spPr>
        <p:txBody>
          <a:bodyPr anchor="t">
            <a:normAutofit/>
          </a:bodyPr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Capstone Final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8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3954-9166-4F1A-8DD6-F4312D99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3C94-749F-48C2-915D-E37ABA04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table below captures parks that are closest to four detection centres.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80F5B-EF0F-4D43-8598-B739227DDF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1" y="2962275"/>
            <a:ext cx="7061934" cy="12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A84E-795D-4067-9A26-34C744A3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78F8-F8FF-4D25-B282-F6A56F90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map in slide 9 nicely captures the possible locations of the detection centres in preparation for a future pandemic. 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Nevertheless, these locations can be slightly optimised to the take various factors into consideration. 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consideration could be the requirement of an open space for which parks may be a good candidate. 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Looking at the table in the previous slide, only 4 of the 10 locations had parks and as such other venues such as government clinics or nearby hospitals could also be considered. 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Nevertheless, this is out of the scope of the current project.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086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F5F6-F11C-4AE3-9386-FDC80852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93B0-7E35-49C7-8C79-F6DD0C96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successfully presented how k-means clustering could be used to identify detection centres for future pandemics. </a:t>
            </a:r>
          </a:p>
          <a:p>
            <a:r>
              <a:rPr lang="en-MY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Nevertheless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centroids does not necessarily give the optimal location of the detection centre</a:t>
            </a:r>
            <a:r>
              <a:rPr lang="en-MY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MY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vicinity of the centroids should be scouted for optimal placement of the detection centres.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8178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2E78-8D6C-4FD3-9DED-6D78EA33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1FCFF-1E4D-411B-80F3-64FA6F91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COVID-19 pandemic has taught us the importance of swift action in the face of an invisible enemy. 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Scrutinising this pandemic further, there are several lessons learned which should be implemented at the soonest to tackle future pandemics. 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such problem is the identification of appropriate screening locations. 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present weighted (where the weights are the populations of the individual boroughs) k means clustering approach to identify appropriate locations within the city of Toronto, Canada for setting up of future ad-hoc virus detection centres. 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also aims to find if any parks are available vicinity of the chosen location as open air spaces is perhaps better for this purpose.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3573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84F6-AFA6-488A-9F96-25350610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AA50-667A-473E-A915-A61B1849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for this study was scrapped from the following websites: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MY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https://en.wikipedia.org/wiki/List_of_postal_codes_of_Canada:_M</a:t>
            </a:r>
            <a:endParaRPr lang="en-M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MY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https://www12.statcan.gc.ca/census-recensement/2016/dp-pd/hlt-fst/pd-pl/Table.cfm?Lang=Eng&amp;T=1201&amp;SR=1&amp;S=22&amp;O=A&amp;RPP=9999&amp;PR=0</a:t>
            </a:r>
            <a:endParaRPr lang="en-M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MY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http://cocl.us/Geospatial_data</a:t>
            </a:r>
            <a:endParaRPr lang="en-M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Basically, this dataset gives a selected neighbourhoods, geographical locations, population and  borough based on the different postal codes of the city of Toronto, Canada.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 API will be used at the end of the study (and presented in a separate section of this report) to identify the closest parks to the 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centroid cluster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8376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17A9-27A3-48B7-BE7A-4571BB62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08CB-A302-4CA8-B225-626FECEF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are the first 12 rows of the data. </a:t>
            </a:r>
          </a:p>
          <a:p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170AB-1B40-4E28-BEB5-486E185F50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18" y="2735536"/>
            <a:ext cx="6760093" cy="31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4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4B6D-27F6-4021-84DE-F985C1D2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629F-86A1-49B6-9482-9D48B05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Firstly, the total population in Toronto was determined in order to estimate the number of detection centres that would be required.</a:t>
            </a:r>
          </a:p>
          <a:p>
            <a:endParaRPr lang="en-M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 rough estimate, 10 centres suffices for a 2million plus population. As such weighted k-means clustering with k=10 was used to identify the 10 detection centres. The image below captures the utilised code.</a:t>
            </a:r>
          </a:p>
          <a:p>
            <a:endParaRPr lang="en-M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DDA21-A240-46FF-82AF-E6FB51519F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21" y="2694945"/>
            <a:ext cx="3444240" cy="73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5A2859-C604-4A8F-9409-38ABDE8659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54" y="4502150"/>
            <a:ext cx="573151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2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87E3-335E-4EB2-A4CE-17905164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E007-A123-42D3-A5B5-175B9B19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resulting data were then plot using 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folium.map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shown in the code below.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55194-8F23-45D7-8E1A-ADA6DE3003D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38"/>
          <a:stretch/>
        </p:blipFill>
        <p:spPr bwMode="auto">
          <a:xfrm>
            <a:off x="1965997" y="2570813"/>
            <a:ext cx="7843828" cy="3606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346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F413-32AF-4F79-AA79-0E27B164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EC76-21DC-4EF6-9313-F27A701BF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total of 10000 venues within a 500m radius of the detection centres were then obtained via 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Foursquares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API. 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DF5BE-75A8-40F9-A5B0-9C3A36714D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68" y="2688100"/>
            <a:ext cx="6854788" cy="39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1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CA76-92CC-495D-97B1-87CE2A00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2AFB-2F02-41F6-9452-D9FF8925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the following code produce the closest park to the detection centres: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DAC66-8D04-4148-9D7D-F2CCB2795A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644" y="2324100"/>
            <a:ext cx="518922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3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539C-6789-46A8-87D1-FBF689B2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6DA1-8BAD-4778-B3DA-061F951F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map below displays the sectored postal codes in the city of Toronto. The smaller circles represent the individual postal code locations while the bigger circles are the weighted k-means centroids.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7A283-200E-4198-B93B-A50051367A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907" y="2667000"/>
            <a:ext cx="5890260" cy="38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533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Univers</vt:lpstr>
      <vt:lpstr>GradientVTI</vt:lpstr>
      <vt:lpstr>Capstone Final Project</vt:lpstr>
      <vt:lpstr>Introduction</vt:lpstr>
      <vt:lpstr>Data</vt:lpstr>
      <vt:lpstr>Data</vt:lpstr>
      <vt:lpstr>Methodology</vt:lpstr>
      <vt:lpstr>Methodology</vt:lpstr>
      <vt:lpstr>Methodology</vt:lpstr>
      <vt:lpstr>Methodology</vt:lpstr>
      <vt:lpstr>Results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Final Project</dc:title>
  <dc:creator>Rakesh</dc:creator>
  <cp:lastModifiedBy>Rakesh</cp:lastModifiedBy>
  <cp:revision>2</cp:revision>
  <dcterms:created xsi:type="dcterms:W3CDTF">2020-07-11T07:49:49Z</dcterms:created>
  <dcterms:modified xsi:type="dcterms:W3CDTF">2020-07-11T08:00:00Z</dcterms:modified>
</cp:coreProperties>
</file>