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D7AF-9383-40EE-A4F5-0D905F8B6FE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144D-E82B-4F36-8347-DA7C04A9DB4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How to calculate best fit line in machine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https://www.debug.school/rakeshdevcotocus_468/how-to-calculate-best-fit-line-in-machine-learning-55ij</a:t>
            </a:r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List down different way to Handling missing values by imputing them from the dataset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https://www.debug.school/rakeshdevcotocus_468/list-down-different-way-to-handling-missing-values-by-imputing-them-from-the-dataset-3p5k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to calculate best fit line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https://www.debug.school/rakeshdevcotocus_468/how-to-calculate-best-fit-line-in-machine-learning-55ij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Regression Analysis and Classification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https://www.debug.school/rakeshdevcotocus_468/explain-regression-analysis-in-machine-learning-2l2c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Why we need to build and train modal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https://www.debug.school/rakeshdevcotocus_468/why-we-need-to-build-and-train-modal-in-machine-learning-3e3a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Difference between Standardization and normalization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https://www.debug.school/rakeshdevcotocus_468/explain-difference-between-standardization-and-normalization-538m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regression score,mean absolute error and mean squared error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https://www.debug.school/rakeshdevcotocus_468/explain-regression-scoremean-absolute-error-and-mean-squared-error-in-machine-learning-3837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term bias,variance,underfitting,overfitting and hyperparameter tunning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https://www.debug.school/rakeshdevcotocus_468/explain-the-terminoloy-biasvarianceunderfittingoverfitting-and-hyperparameter-tunning-23g5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different method of modal evaluation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https://www.debug.school/rakeshdevcotocus_468/explain-the-different-method-of-modal-evaluation-in-machine-learning-34gf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role of radjusted square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https://www.debug.school/rakeshdevcotocus_468/explain-the-role-of-radjusted-square-in-machine-learning-fpe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terms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best fit line</a:t>
            </a:r>
            <a:endParaRPr lang="en-US"/>
          </a:p>
          <a:p>
            <a:r>
              <a:rPr lang="en-IN" altLang="en-US"/>
              <a:t>continous variable </a:t>
            </a:r>
            <a:endParaRPr lang="en-IN" altLang="en-US"/>
          </a:p>
          <a:p>
            <a:r>
              <a:rPr lang="en-IN" altLang="en-US"/>
              <a:t>multiple linear regression</a:t>
            </a:r>
            <a:endParaRPr lang="en-IN" altLang="en-US"/>
          </a:p>
          <a:p>
            <a:r>
              <a:rPr lang="en-IN" altLang="en-US"/>
              <a:t>adjusted r squared</a:t>
            </a:r>
            <a:endParaRPr lang="en-IN" altLang="en-US"/>
          </a:p>
          <a:p>
            <a:r>
              <a:rPr lang="en-IN" altLang="en-US"/>
              <a:t>standardization</a:t>
            </a:r>
            <a:endParaRPr lang="en-IN" altLang="en-US"/>
          </a:p>
          <a:p>
            <a:r>
              <a:rPr lang="en-IN" altLang="en-US"/>
              <a:t>standard scalar,scaled_x</a:t>
            </a:r>
            <a:endParaRPr lang="en-IN" altLang="en-US"/>
          </a:p>
          <a:p>
            <a:r>
              <a:rPr lang="en-IN" altLang="en-US"/>
              <a:t>pickle_dump</a:t>
            </a:r>
            <a:endParaRPr lang="en-IN" altLang="en-US"/>
          </a:p>
          <a:p>
            <a:r>
              <a:rPr lang="en-IN" altLang="en-US"/>
              <a:t>regression_score</a:t>
            </a:r>
            <a:endParaRPr lang="en-IN" altLang="en-US"/>
          </a:p>
          <a:p>
            <a:r>
              <a:rPr lang="en-IN" altLang="en-US"/>
              <a:t>MAE,MSE,RMSE</a:t>
            </a:r>
            <a:endParaRPr lang="en-IN" altLang="en-US"/>
          </a:p>
          <a:p>
            <a:r>
              <a:rPr lang="en-IN" altLang="en-US"/>
              <a:t>Regulaziation---lasso,ridge</a:t>
            </a:r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can increase accuracy ,precision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https://www.debug.school/rakeshdevcotocus_468/how-can-increase-accuracy-precision-in-machine-learning-16dk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Why we use standard scalar and transform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https://www.debug.school/rakeshdevcotocus_468/why-we-use-standard-scalar-and-transform-in-machine-learning-45no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Why we need to build and train modal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https://www.debug.school/rakeshdevcotocus_468/why-we-need-to-build-and-train-modal-in-machine-learning-3e3a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Explain dataset for pretrained modal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https://www.debug.school/rakeshdevcotocus_468/explain-dataset-for-pretrained-modal-2fn8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analysis===process of predicting label or dependent variable  based on independent </a:t>
            </a:r>
            <a:r>
              <a:rPr lang="en-US" dirty="0" err="1"/>
              <a:t>vraiable</a:t>
            </a:r>
            <a:endParaRPr lang="en-US" dirty="0"/>
          </a:p>
          <a:p>
            <a:r>
              <a:rPr lang="en-US" dirty="0"/>
              <a:t>casual effect relation ship</a:t>
            </a:r>
            <a:endParaRPr lang="en-US" dirty="0"/>
          </a:p>
          <a:p>
            <a:r>
              <a:rPr lang="en-US" dirty="0"/>
              <a:t>difference between actual data point from curve line  should be minimum</a:t>
            </a:r>
            <a:endParaRPr lang="en-US" dirty="0"/>
          </a:p>
          <a:p>
            <a:r>
              <a:rPr lang="en-US" dirty="0"/>
              <a:t>impact of multiple independent variable</a:t>
            </a:r>
            <a:endParaRPr lang="en-US" dirty="0"/>
          </a:p>
          <a:p>
            <a:r>
              <a:rPr lang="en-US" dirty="0"/>
              <a:t>find a best fit regression line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reading data file</a:t>
            </a:r>
            <a:endParaRPr lang="en-US" dirty="0"/>
          </a:p>
          <a:p>
            <a:r>
              <a:rPr lang="en-US" dirty="0"/>
              <a:t>reading first  five row from dataset</a:t>
            </a:r>
            <a:endParaRPr lang="en-US" dirty="0"/>
          </a:p>
          <a:p>
            <a:r>
              <a:rPr lang="en-US" dirty="0"/>
              <a:t>how sales effect on independent variable tv, </a:t>
            </a:r>
            <a:r>
              <a:rPr lang="en-US" dirty="0" err="1"/>
              <a:t>radio,newspaper</a:t>
            </a:r>
            <a:endParaRPr lang="en-US" dirty="0"/>
          </a:p>
          <a:p>
            <a:r>
              <a:rPr lang="en-US" dirty="0"/>
              <a:t>find total no of row and </a:t>
            </a:r>
            <a:r>
              <a:rPr lang="en-US" dirty="0" err="1"/>
              <a:t>colunm</a:t>
            </a:r>
            <a:endParaRPr lang="en-US" dirty="0"/>
          </a:p>
          <a:p>
            <a:r>
              <a:rPr lang="en-US" dirty="0"/>
              <a:t>find data information to know data type and no of null value</a:t>
            </a:r>
            <a:endParaRPr lang="en-US" dirty="0"/>
          </a:p>
          <a:p>
            <a:r>
              <a:rPr lang="en-US" dirty="0"/>
              <a:t>find count the missing value of different </a:t>
            </a:r>
            <a:r>
              <a:rPr lang="en-US" dirty="0" err="1"/>
              <a:t>colunm</a:t>
            </a:r>
            <a:endParaRPr lang="en-US" dirty="0"/>
          </a:p>
          <a:p>
            <a:r>
              <a:rPr lang="en-US" dirty="0"/>
              <a:t>visualize the relationship between feature and response using scatter plot</a:t>
            </a:r>
            <a:endParaRPr lang="en-US" dirty="0"/>
          </a:p>
          <a:p>
            <a:r>
              <a:rPr lang="en-US" dirty="0"/>
              <a:t>draw a  3 subplot using scatter to find best fit line</a:t>
            </a:r>
            <a:endParaRPr lang="en-US" dirty="0"/>
          </a:p>
          <a:p>
            <a:r>
              <a:rPr lang="en-US" dirty="0"/>
              <a:t>multiple linear regression==</a:t>
            </a:r>
            <a:r>
              <a:rPr lang="en-US" dirty="0" err="1"/>
              <a:t>formulla</a:t>
            </a:r>
            <a:endParaRPr lang="en-US" dirty="0"/>
          </a:p>
          <a:p>
            <a:r>
              <a:rPr lang="en-US" dirty="0"/>
              <a:t>train the model</a:t>
            </a:r>
            <a:endParaRPr lang="en-US" dirty="0"/>
          </a:p>
          <a:p>
            <a:r>
              <a:rPr lang="en-US" dirty="0"/>
              <a:t>first create object for linear regression model</a:t>
            </a:r>
            <a:endParaRPr lang="en-US" dirty="0"/>
          </a:p>
          <a:p>
            <a:r>
              <a:rPr lang="en-US" dirty="0" err="1"/>
              <a:t>seprate</a:t>
            </a:r>
            <a:r>
              <a:rPr lang="en-US" dirty="0"/>
              <a:t> label and target</a:t>
            </a:r>
            <a:endParaRPr lang="en-US" dirty="0"/>
          </a:p>
          <a:p>
            <a:r>
              <a:rPr lang="en-US" dirty="0"/>
              <a:t>then train model using linear regression object and fit label and target</a:t>
            </a:r>
            <a:endParaRPr lang="en-US" dirty="0"/>
          </a:p>
          <a:p>
            <a:r>
              <a:rPr lang="en-US" dirty="0"/>
              <a:t>find predict </a:t>
            </a:r>
            <a:r>
              <a:rPr lang="en-US" dirty="0" err="1"/>
              <a:t>sales,radio</a:t>
            </a:r>
            <a:r>
              <a:rPr lang="en-US" dirty="0"/>
              <a:t> and newspaper</a:t>
            </a:r>
            <a:endParaRPr lang="en-US" dirty="0"/>
          </a:p>
          <a:p>
            <a:r>
              <a:rPr lang="en-US" dirty="0"/>
              <a:t>find r2_score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08" y="365125"/>
            <a:ext cx="10010192" cy="6408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71804"/>
            <a:ext cx="10896600" cy="550515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Another examples</a:t>
            </a:r>
            <a:endParaRPr lang="en-US" dirty="0"/>
          </a:p>
          <a:p>
            <a:r>
              <a:rPr lang="en-US" dirty="0"/>
              <a:t>understand data high level</a:t>
            </a:r>
            <a:endParaRPr lang="en-US" dirty="0"/>
          </a:p>
          <a:p>
            <a:r>
              <a:rPr lang="en-US" dirty="0"/>
              <a:t>find chance of admission based on </a:t>
            </a:r>
            <a:r>
              <a:rPr lang="en-US" dirty="0" err="1"/>
              <a:t>gre</a:t>
            </a:r>
            <a:r>
              <a:rPr lang="en-US" dirty="0"/>
              <a:t> ,</a:t>
            </a:r>
            <a:r>
              <a:rPr lang="en-US" dirty="0" err="1"/>
              <a:t>tofel</a:t>
            </a:r>
            <a:r>
              <a:rPr lang="en-US" dirty="0"/>
              <a:t> </a:t>
            </a:r>
            <a:r>
              <a:rPr lang="en-US" dirty="0" err="1"/>
              <a:t>score,university</a:t>
            </a:r>
            <a:r>
              <a:rPr lang="en-US" dirty="0"/>
              <a:t> rating</a:t>
            </a:r>
            <a:endParaRPr lang="en-US" dirty="0"/>
          </a:p>
          <a:p>
            <a:r>
              <a:rPr lang="en-US" dirty="0"/>
              <a:t> observe data using </a:t>
            </a:r>
            <a:r>
              <a:rPr lang="en-US" dirty="0" err="1"/>
              <a:t>data.describe</a:t>
            </a:r>
            <a:endParaRPr lang="en-US" dirty="0"/>
          </a:p>
          <a:p>
            <a:r>
              <a:rPr lang="en-US" dirty="0"/>
              <a:t>fill null value by mean and mode</a:t>
            </a:r>
            <a:endParaRPr lang="en-US" dirty="0"/>
          </a:p>
          <a:p>
            <a:r>
              <a:rPr lang="en-US" dirty="0"/>
              <a:t>find how data is distributed</a:t>
            </a:r>
            <a:endParaRPr lang="en-US" dirty="0"/>
          </a:p>
          <a:p>
            <a:r>
              <a:rPr lang="en-US" dirty="0"/>
              <a:t>find data is distributed normally or not using scatter plot and for loop</a:t>
            </a:r>
            <a:endParaRPr lang="en-US" dirty="0"/>
          </a:p>
          <a:p>
            <a:r>
              <a:rPr lang="en-US" dirty="0"/>
              <a:t>get label and feature == get feature by drop label/target</a:t>
            </a:r>
            <a:endParaRPr lang="en-US" dirty="0"/>
          </a:p>
          <a:p>
            <a:r>
              <a:rPr lang="en-US" dirty="0"/>
              <a:t> print x and y </a:t>
            </a:r>
            <a:r>
              <a:rPr lang="en-US" dirty="0" err="1"/>
              <a:t>seprately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analyze feature are linearly regretted are not and  get how many outlier present </a:t>
            </a:r>
            <a:r>
              <a:rPr lang="en-US" dirty="0" err="1"/>
              <a:t>usinf</a:t>
            </a:r>
            <a:r>
              <a:rPr lang="en-US" dirty="0"/>
              <a:t> for loop and scatter plot</a:t>
            </a:r>
            <a:endParaRPr lang="en-US" dirty="0"/>
          </a:p>
          <a:p>
            <a:r>
              <a:rPr lang="en-US" dirty="0"/>
              <a:t>if too many outlier present  then standardize data</a:t>
            </a:r>
            <a:endParaRPr lang="en-US" dirty="0"/>
          </a:p>
          <a:p>
            <a:r>
              <a:rPr lang="en-US" dirty="0"/>
              <a:t>standardize data by calculate x, standard scalar , </a:t>
            </a:r>
            <a:r>
              <a:rPr lang="en-US" dirty="0" err="1"/>
              <a:t>scaled_mean</a:t>
            </a:r>
            <a:r>
              <a:rPr lang="en-US" dirty="0"/>
              <a:t> by </a:t>
            </a:r>
            <a:r>
              <a:rPr lang="en-US" dirty="0" err="1"/>
              <a:t>crateing</a:t>
            </a:r>
            <a:r>
              <a:rPr lang="en-US" dirty="0"/>
              <a:t> standard scalar object then fit transform features</a:t>
            </a:r>
            <a:endParaRPr lang="en-US" dirty="0"/>
          </a:p>
          <a:p>
            <a:r>
              <a:rPr lang="en-US" dirty="0"/>
              <a:t>split the data train and test and calculate </a:t>
            </a:r>
            <a:r>
              <a:rPr lang="en-US" dirty="0" err="1"/>
              <a:t>x_train,x_test,y_train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  and order must be same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err="1"/>
              <a:t>y_train_head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err="1"/>
              <a:t>data.tail</a:t>
            </a:r>
            <a:endParaRPr lang="en-US" dirty="0"/>
          </a:p>
          <a:p>
            <a:r>
              <a:rPr lang="en-US" dirty="0"/>
              <a:t>after trained the model examine </a:t>
            </a:r>
            <a:r>
              <a:rPr lang="en-US" dirty="0" err="1"/>
              <a:t>ur</a:t>
            </a:r>
            <a:r>
              <a:rPr lang="en-US" dirty="0"/>
              <a:t> model give correct prediction by taking single row and </a:t>
            </a:r>
            <a:r>
              <a:rPr lang="en-US" dirty="0" err="1"/>
              <a:t>regression_predictand</a:t>
            </a:r>
            <a:r>
              <a:rPr lang="en-US" dirty="0"/>
              <a:t> </a:t>
            </a:r>
            <a:r>
              <a:rPr lang="en-US" dirty="0" err="1"/>
              <a:t>scalar_transform</a:t>
            </a:r>
            <a:endParaRPr lang="en-US" dirty="0"/>
          </a:p>
          <a:p>
            <a:r>
              <a:rPr lang="en-US" dirty="0"/>
              <a:t>save the model for later use and  for correct prediction</a:t>
            </a:r>
            <a:endParaRPr lang="en-US" dirty="0"/>
          </a:p>
          <a:p>
            <a:r>
              <a:rPr lang="en-US" dirty="0"/>
              <a:t>saving the model to local file system</a:t>
            </a:r>
            <a:endParaRPr lang="en-US" dirty="0"/>
          </a:p>
          <a:p>
            <a:r>
              <a:rPr lang="en-US" dirty="0"/>
              <a:t>how well model fits the on trained and test data to know how less outlier present so that find r adjusted score</a:t>
            </a:r>
            <a:endParaRPr lang="en-US" dirty="0"/>
          </a:p>
          <a:p>
            <a:r>
              <a:rPr lang="en-US" dirty="0"/>
              <a:t>evaluation of model by MAE, </a:t>
            </a:r>
            <a:r>
              <a:rPr lang="en-US" dirty="0" err="1"/>
              <a:t>andMSE</a:t>
            </a:r>
            <a:r>
              <a:rPr lang="en-US" dirty="0"/>
              <a:t>, root MSE to  know  avg outlier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608" y="365126"/>
            <a:ext cx="10010192" cy="13872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886408"/>
            <a:ext cx="10961914" cy="529055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Regulization</a:t>
            </a:r>
            <a:endParaRPr lang="en-US" dirty="0"/>
          </a:p>
          <a:p>
            <a:r>
              <a:rPr lang="en-US" dirty="0"/>
              <a:t>solve overfitting of training data</a:t>
            </a:r>
            <a:endParaRPr lang="en-US" dirty="0"/>
          </a:p>
          <a:p>
            <a:r>
              <a:rPr lang="en-US" dirty="0"/>
              <a:t>by </a:t>
            </a:r>
            <a:r>
              <a:rPr lang="en-US" dirty="0" err="1"/>
              <a:t>rdducing</a:t>
            </a:r>
            <a:r>
              <a:rPr lang="en-US" dirty="0"/>
              <a:t> degree of polynomial by reducing the no pf weight</a:t>
            </a:r>
            <a:endParaRPr lang="en-US" dirty="0"/>
          </a:p>
          <a:p>
            <a:r>
              <a:rPr lang="en-US" dirty="0"/>
              <a:t>small change of weight large difference for dependent variable</a:t>
            </a:r>
            <a:endParaRPr lang="en-US" dirty="0"/>
          </a:p>
          <a:p>
            <a:r>
              <a:rPr lang="en-US" dirty="0"/>
              <a:t>lasso==sum of magnitude of </a:t>
            </a:r>
            <a:r>
              <a:rPr lang="en-US" dirty="0" err="1"/>
              <a:t>coefiicient</a:t>
            </a:r>
            <a:endParaRPr lang="en-US" dirty="0"/>
          </a:p>
          <a:p>
            <a:r>
              <a:rPr lang="en-US" dirty="0"/>
              <a:t>ridge==sum of square of magnitude of coefficient</a:t>
            </a:r>
            <a:endParaRPr lang="en-US" dirty="0"/>
          </a:p>
          <a:p>
            <a:r>
              <a:rPr lang="en-US" dirty="0"/>
              <a:t>lasso give zero </a:t>
            </a:r>
            <a:r>
              <a:rPr lang="en-US" dirty="0" err="1"/>
              <a:t>impotance</a:t>
            </a:r>
            <a:r>
              <a:rPr lang="en-US" dirty="0"/>
              <a:t> feature that effects our predicted data </a:t>
            </a:r>
            <a:r>
              <a:rPr lang="en-US" dirty="0" err="1"/>
              <a:t>tp</a:t>
            </a:r>
            <a:r>
              <a:rPr lang="en-US" dirty="0"/>
              <a:t> calculate target or label like </a:t>
            </a:r>
            <a:r>
              <a:rPr lang="en-US" dirty="0" err="1"/>
              <a:t>skill,age</a:t>
            </a:r>
            <a:endParaRPr lang="en-US" dirty="0"/>
          </a:p>
          <a:p>
            <a:r>
              <a:rPr lang="en-US" dirty="0"/>
              <a:t>cross validation ==how many times u read or validate</a:t>
            </a:r>
            <a:endParaRPr lang="en-US" dirty="0"/>
          </a:p>
          <a:p>
            <a:r>
              <a:rPr lang="en-US" dirty="0"/>
              <a:t>lasso </a:t>
            </a:r>
            <a:r>
              <a:rPr lang="en-US" dirty="0" err="1"/>
              <a:t>cv,alpha,max_iteration</a:t>
            </a:r>
            <a:endParaRPr lang="en-US" dirty="0"/>
          </a:p>
          <a:p>
            <a:r>
              <a:rPr lang="en-US" dirty="0" err="1"/>
              <a:t>lassocv</a:t>
            </a:r>
            <a:r>
              <a:rPr lang="en-US" dirty="0"/>
              <a:t>--best alpha after max iteration</a:t>
            </a:r>
            <a:endParaRPr lang="en-US" dirty="0"/>
          </a:p>
          <a:p>
            <a:r>
              <a:rPr lang="en-US" dirty="0"/>
              <a:t>alpha-learning rate</a:t>
            </a:r>
            <a:endParaRPr lang="en-US" dirty="0"/>
          </a:p>
          <a:p>
            <a:r>
              <a:rPr lang="en-US" dirty="0"/>
              <a:t>iteration==maximize </a:t>
            </a:r>
            <a:r>
              <a:rPr lang="en-US" dirty="0" err="1"/>
              <a:t>accuracy,minimize</a:t>
            </a:r>
            <a:r>
              <a:rPr lang="en-US" dirty="0"/>
              <a:t> error rate</a:t>
            </a:r>
            <a:endParaRPr lang="en-US" dirty="0"/>
          </a:p>
          <a:p>
            <a:r>
              <a:rPr lang="en-US" dirty="0"/>
              <a:t>more iteration more accuracy</a:t>
            </a:r>
            <a:endParaRPr lang="en-US" dirty="0"/>
          </a:p>
          <a:p>
            <a:r>
              <a:rPr lang="en-US" dirty="0"/>
              <a:t>min-max-scaling== minimize range between 0 to 1</a:t>
            </a:r>
            <a:endParaRPr lang="en-US" dirty="0"/>
          </a:p>
          <a:p>
            <a:r>
              <a:rPr lang="en-US" dirty="0"/>
              <a:t>lasso cv for max iteration</a:t>
            </a:r>
            <a:endParaRPr lang="en-US" dirty="0"/>
          </a:p>
          <a:p>
            <a:r>
              <a:rPr lang="en-US" dirty="0"/>
              <a:t>best alpha parameter</a:t>
            </a:r>
            <a:endParaRPr lang="en-US" dirty="0"/>
          </a:p>
          <a:p>
            <a:r>
              <a:rPr lang="en-US" dirty="0"/>
              <a:t>how well data fitted before</a:t>
            </a:r>
            <a:endParaRPr lang="en-US" dirty="0"/>
          </a:p>
          <a:p>
            <a:r>
              <a:rPr lang="en-US" dirty="0"/>
              <a:t>find lasso regression score</a:t>
            </a:r>
            <a:endParaRPr lang="en-US" dirty="0"/>
          </a:p>
          <a:p>
            <a:r>
              <a:rPr lang="en-US" dirty="0"/>
              <a:t>my model is overfit if new set of data is coming in database</a:t>
            </a:r>
            <a:endParaRPr lang="en-US" dirty="0"/>
          </a:p>
          <a:p>
            <a:r>
              <a:rPr lang="en-US" dirty="0"/>
              <a:t>similarly ridge regression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Explain multiple Linear regression in Machine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https://www.debug.school/rakeshdevcotocus_468/explain-multiple-linear-regression-4hbn</a:t>
            </a:r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>
                <a:sym typeface="+mn-ea"/>
              </a:rPr>
              <a:t>Explain different modal selection method in machine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ym typeface="+mn-ea"/>
              </a:rPr>
              <a:t>https://www.debug.school/rakeshdevcotocus_468/explain-different-modal-selection-method-in-machine-learning-1nh</a:t>
            </a:r>
            <a:endParaRPr lang="en-IN"/>
          </a:p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list down reason of the value error and attribute error in machine learning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https://www.debug.school/rakeshdevcotocus_468/list-down-reason-of-the-value-error-and-attribute-error-in-machine-learning-3f7c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6024</Words>
  <Application>WPS Presentation</Application>
  <PresentationFormat>Widescreen</PresentationFormat>
  <Paragraphs>150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Linear regression</vt:lpstr>
      <vt:lpstr>terms</vt:lpstr>
      <vt:lpstr>PowerPoint 演示文稿</vt:lpstr>
      <vt:lpstr>PowerPoint 演示文稿</vt:lpstr>
      <vt:lpstr>PowerPoint 演示文稿</vt:lpstr>
      <vt:lpstr>PowerPoint 演示文稿</vt:lpstr>
      <vt:lpstr>Explain multiple Linear regression in Machine Learning</vt:lpstr>
      <vt:lpstr>Explain different modal selection method in machine learning</vt:lpstr>
      <vt:lpstr>list down reason of the value error and attribute error in machine learning</vt:lpstr>
      <vt:lpstr>How to calculate best fit line in machine learning</vt:lpstr>
      <vt:lpstr>List down different way to Handling missing values by imputing them from the dataset</vt:lpstr>
      <vt:lpstr>How to calculate best fit line in machine learning</vt:lpstr>
      <vt:lpstr>Explain Regression Analysis and Classification in Machine Learning</vt:lpstr>
      <vt:lpstr>Why we need to build and train modal in Machine learning</vt:lpstr>
      <vt:lpstr>Explain Difference between Standardization and normalization</vt:lpstr>
      <vt:lpstr>Explain regression score,mean absolute error and mean squared error in machine learning</vt:lpstr>
      <vt:lpstr>Explain the term bias,variance,underfitting,overfitting and hyperparameter tunning</vt:lpstr>
      <vt:lpstr>Explain the different method of modal evaluation in machine learning</vt:lpstr>
      <vt:lpstr>explain the role of radjusted square in machine learning</vt:lpstr>
      <vt:lpstr>How can increase accuracy ,precision in machine Learning</vt:lpstr>
      <vt:lpstr>Why we use standard scalar and transform in machine learning</vt:lpstr>
      <vt:lpstr>Why we need to build and train modal in Machine learning</vt:lpstr>
      <vt:lpstr>Explain dataset for pretrained modal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919113352726</dc:creator>
  <cp:lastModifiedBy>Rakesh Kumar</cp:lastModifiedBy>
  <cp:revision>9</cp:revision>
  <dcterms:created xsi:type="dcterms:W3CDTF">2023-09-10T04:12:00Z</dcterms:created>
  <dcterms:modified xsi:type="dcterms:W3CDTF">2023-09-13T22:34:10Z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A35B7766AB1B41209401CEAB4F8D85A6_12</vt:lpwstr>
  </property>
  <property fmtid="{D5CDD505-2E9C-101B-9397-08002B2CF9AE}" pid="3" name="KSOProductBuildVer">
    <vt:lpwstr>1033-12.2.0.13201</vt:lpwstr>
  </property>
</Properties>
</file>