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terminology standard deviation and Quartile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https://www.debug.school/rakeshdevcotocus_468/explain-the-terminology-standard-deviation-and-quartile-in-machine-learning-47g1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types of error in hypothesis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https://www.debug.school/rakeshdevcotocus_468/explain-the-types-of-error-in-hypothesis-testing-1bd9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How can increase accuracy ,precision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https://www.debug.school/rakeshdevcotocus_468/how-can-increase-accuracy-precision-in-machine-learning-16dk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term bias,variance,underfitting,overfitting and hyperparameter tunning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https://www.debug.school/rakeshdevcotocus_468/explain-the-terminoloy-biasvarianceunderfittingoverfitting-and-hyperparameter-tunning-23g5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different validation technique of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https://www.debug.school/rakeshdevcotocus_468/explain-the-different-validation-technique-of-machine-learning-ba7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925" y="365125"/>
            <a:ext cx="10175875" cy="143510"/>
          </a:xfrm>
        </p:spPr>
        <p:txBody>
          <a:bodyPr>
            <a:normAutofit fontScale="90000"/>
          </a:bodyPr>
          <a:p>
            <a:r>
              <a:rPr lang="en-IN" altLang="en-US"/>
              <a:t>Terms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" y="878840"/>
            <a:ext cx="11256010" cy="5298440"/>
          </a:xfrm>
        </p:spPr>
        <p:txBody>
          <a:bodyPr/>
          <a:p>
            <a:r>
              <a:rPr lang="en-IN" altLang="en-US"/>
              <a:t>Sigmoid function</a:t>
            </a:r>
            <a:endParaRPr lang="en-IN" altLang="en-US"/>
          </a:p>
          <a:p>
            <a:r>
              <a:rPr lang="en-IN" altLang="en-US"/>
              <a:t>Evaluation of classification model</a:t>
            </a:r>
            <a:endParaRPr lang="en-IN" altLang="en-US"/>
          </a:p>
          <a:p>
            <a:r>
              <a:rPr lang="en-IN" altLang="en-US"/>
              <a:t>recall,precision,f1_score,Accuracy,</a:t>
            </a:r>
            <a:endParaRPr lang="en-IN" altLang="en-US"/>
          </a:p>
          <a:p>
            <a:r>
              <a:rPr lang="en-IN" altLang="en-US"/>
              <a:t>AUC,RUC,Confusion matrix</a:t>
            </a:r>
            <a:endParaRPr lang="en-IN" altLang="en-US"/>
          </a:p>
          <a:p>
            <a:r>
              <a:rPr lang="en-IN" altLang="en-US"/>
              <a:t>data.head(),data.describe(),data.shape()</a:t>
            </a:r>
            <a:endParaRPr lang="en-IN" altLang="en-US"/>
          </a:p>
          <a:p>
            <a:r>
              <a:rPr lang="en-IN" altLang="en-US"/>
              <a:t>normal distribution() to  find outlier,leftskew and rightskew using boxplot</a:t>
            </a:r>
            <a:endParaRPr lang="en-IN" altLang="en-US"/>
          </a:p>
          <a:p>
            <a:r>
              <a:rPr lang="en-IN" altLang="en-US"/>
              <a:t>quartile formulla to detect outlier</a:t>
            </a:r>
            <a:endParaRPr lang="en-IN" altLang="en-US"/>
          </a:p>
          <a:p>
            <a:r>
              <a:rPr lang="en-IN" altLang="en-US"/>
              <a:t>multicolinearity using VIF</a:t>
            </a:r>
            <a:endParaRPr lang="en-IN" altLang="en-US"/>
          </a:p>
          <a:p>
            <a:r>
              <a:rPr lang="en-IN" altLang="en-US"/>
              <a:t>pros and cons of logistic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How to Calculate ROC,AUC,TPR and FPR for multiple models in 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https://www.debug.school/rakeshdevcotocus_468/how-to-calculate-rocauctpr-and-fpr-for-multiple-models-271d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What is the role of heatmap and scatter plot to find multicolinearity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https://www.debug.school/rakeshdevcotocus_468/what-is-the-role-of-heatmap-and-scatter-plot-to-find-multicolinearity-in-machine-learning-3187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multicolinearity problem and how to solve it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https://www.debug.school/rakeshdevcotocus_468/explain-multicolinearity-problem-and-how-to-solve-it-in-machine-learning-1lfo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Logistic regression method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https://www.debug.school/rakeshdevcotocus_468/explain-logistic-regression-method-h7k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terminology standard deviation and Quartile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https://www.debug.school/rakeshdevcotocus_468/explain-the-terminology-standard-deviation-and-quartile-in-machine-learning-47g1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model evaluation parameter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https://www.debug.school/rakeshdevcotocus_468/explain-model-evaluation-parameter-in-machine-learning-b0n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Why we use standard scalar and transform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https://www.debug.school/rakeshdevcotocus_468/why-we-use-standard-scalar-and-transform-in-machine-learning-45no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2476</Words>
  <Application>WPS Presentation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Terms</vt:lpstr>
      <vt:lpstr>How to Calculate ROC,AUC,TPR and FPR for multiple models in ML</vt:lpstr>
      <vt:lpstr>What is the role of heatmap and scatter plot to find multicolinearity in Machine learning</vt:lpstr>
      <vt:lpstr>Explain multicolinearity problem and how to solve it in machine learning</vt:lpstr>
      <vt:lpstr>Explain Logistic regression method in Machine learning</vt:lpstr>
      <vt:lpstr>Explain the terminology standard deviation and Quartile in machine learning</vt:lpstr>
      <vt:lpstr>Explain model evaluation parameter in machine learning</vt:lpstr>
      <vt:lpstr>Why we use standard scalar and transform in machine learning</vt:lpstr>
      <vt:lpstr>Explain the terminology standard deviation and Quartile in machine learning</vt:lpstr>
      <vt:lpstr>Explain the types of error in hypothesis testing</vt:lpstr>
      <vt:lpstr>How can increase accuracy ,precision in machine Learning</vt:lpstr>
      <vt:lpstr>Explain the term bias,variance,underfitting,overfitting and hyperparameter tunning</vt:lpstr>
      <vt:lpstr>Explain the different validation technique of machine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NISCHAY KUMAR</dc:creator>
  <cp:lastModifiedBy>NISCHAY KUMAR</cp:lastModifiedBy>
  <cp:revision>14</cp:revision>
  <dcterms:created xsi:type="dcterms:W3CDTF">2023-09-11T07:44:00Z</dcterms:created>
  <dcterms:modified xsi:type="dcterms:W3CDTF">2023-09-19T09:44:47Z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A7D37F8BF29E452F9F8DE7206FE10746_11</vt:lpwstr>
  </property>
  <property fmtid="{D5CDD505-2E9C-101B-9397-08002B2CF9AE}" pid="3" name="KSOProductBuildVer">
    <vt:lpwstr>1033-12.2.0.13215</vt:lpwstr>
  </property>
</Properties>
</file>