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8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Explain Knn algorithms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https://www.debug.school/rakeshdevcotocus_468/explain-knn-algorithms-in-machine-learning-bd5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365125"/>
            <a:ext cx="10125075" cy="318135"/>
          </a:xfrm>
        </p:spPr>
        <p:txBody>
          <a:bodyPr>
            <a:normAutofit fontScale="90000"/>
          </a:bodyPr>
          <a:p>
            <a:r>
              <a:rPr lang="en-IN" altLang="en-US"/>
              <a:t>Terms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5" y="796925"/>
            <a:ext cx="10958195" cy="5380355"/>
          </a:xfrm>
        </p:spPr>
        <p:txBody>
          <a:bodyPr>
            <a:normAutofit lnSpcReduction="10000"/>
          </a:bodyPr>
          <a:p>
            <a:r>
              <a:rPr lang="en-IN" altLang="en-US"/>
              <a:t>euclidian distance</a:t>
            </a:r>
            <a:endParaRPr lang="en-IN" altLang="en-US"/>
          </a:p>
          <a:p>
            <a:r>
              <a:rPr lang="en-IN" altLang="en-US"/>
              <a:t>lazy learner</a:t>
            </a:r>
            <a:endParaRPr lang="en-IN" altLang="en-US"/>
          </a:p>
          <a:p>
            <a:r>
              <a:rPr lang="en-IN" altLang="en-US"/>
              <a:t>pros and cons of knn</a:t>
            </a:r>
            <a:endParaRPr lang="en-IN" altLang="en-US"/>
          </a:p>
          <a:p>
            <a:r>
              <a:rPr lang="en-IN" altLang="en-US"/>
              <a:t>drop unamed,df.isnull().sum()</a:t>
            </a:r>
            <a:endParaRPr lang="en-IN" altLang="en-US"/>
          </a:p>
          <a:p>
            <a:r>
              <a:rPr lang="en-IN" altLang="en-US"/>
              <a:t>select k best feature methos</a:t>
            </a:r>
            <a:endParaRPr lang="en-IN" altLang="en-US"/>
          </a:p>
          <a:p>
            <a:r>
              <a:rPr lang="en-IN" altLang="en-US"/>
              <a:t>Annova tes</a:t>
            </a:r>
            <a:endParaRPr lang="en-IN" altLang="en-US"/>
          </a:p>
          <a:p>
            <a:r>
              <a:rPr lang="en-IN" altLang="en-US"/>
              <a:t>calculate accuracy using metric_score function(train/test is true)</a:t>
            </a:r>
            <a:endParaRPr lang="en-IN" altLang="en-US"/>
          </a:p>
          <a:p>
            <a:r>
              <a:rPr lang="en-IN" altLang="en-US"/>
              <a:t>Cross validation-hold out,k fold  cross validation,leave one out of cross validation</a:t>
            </a:r>
            <a:endParaRPr lang="en-IN" altLang="en-US"/>
          </a:p>
          <a:p>
            <a:r>
              <a:rPr lang="en-IN" altLang="en-US"/>
              <a:t>bias variance trade off</a:t>
            </a:r>
            <a:endParaRPr lang="en-IN" altLang="en-US"/>
          </a:p>
          <a:p>
            <a:r>
              <a:rPr lang="en-IN" altLang="en-US"/>
              <a:t>hyperparameter tunning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k-nearest neighbors (k-NN) algorithm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https://www.debug.school/rakeshdevcotocus_468/k-nearest-neighbors-k-nn-algorithm-in-machine-learning-1jff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k-nearest neighbors (k-NN) algorithm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https://www.debug.school/rakeshdevcotocus_468/k-nearest-neighbors-k-nn-algorithm-in-machine-learning-1jff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https://www.debug.school/rakeshdevcotocus_468/explain-knn-algorithms-in-machine-learning-bd5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865</Words>
  <Application>WPS Presentation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Explain Knn algorithms in machine learning</vt:lpstr>
      <vt:lpstr>Terms</vt:lpstr>
      <vt:lpstr>k-nearest neighbors (k-NN) algorithm in Machine learning</vt:lpstr>
      <vt:lpstr>k-nearest neighbors (k-NN) algorithm in Machine learning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NISCHAY KUMAR</cp:lastModifiedBy>
  <cp:revision>8</cp:revision>
  <dcterms:created xsi:type="dcterms:W3CDTF">2023-09-11T07:46:00Z</dcterms:created>
  <dcterms:modified xsi:type="dcterms:W3CDTF">2023-09-19T05:09:25Z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E15C56E44BDE4705B006470615D9567D_11</vt:lpwstr>
  </property>
  <property fmtid="{D5CDD505-2E9C-101B-9397-08002B2CF9AE}" pid="3" name="KSOProductBuildVer">
    <vt:lpwstr>1033-12.2.0.13215</vt:lpwstr>
  </property>
</Properties>
</file>