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decision tree and random forest algorithm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https://www.debug.school/rakeshdevcotocus_468/explain-decision-tree-and-random-forest-algorithm-in-machine-learning-9oi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Naive Bayes algorithm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https://www.debug.school/rakeshdevcotocus_468/explain-naive-bayes-algorithm-in-machine-learning-3fac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420" y="365125"/>
            <a:ext cx="10279380" cy="708660"/>
          </a:xfrm>
        </p:spPr>
        <p:txBody>
          <a:bodyPr>
            <a:normAutofit fontScale="90000"/>
          </a:bodyPr>
          <a:p>
            <a:r>
              <a:rPr lang="en-IN" altLang="en-US"/>
              <a:t>Terms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0865" y="1188720"/>
            <a:ext cx="10782935" cy="4988560"/>
          </a:xfrm>
        </p:spPr>
        <p:txBody>
          <a:bodyPr/>
          <a:p>
            <a:r>
              <a:rPr lang="en-IN" altLang="en-US"/>
              <a:t>entropy</a:t>
            </a:r>
            <a:endParaRPr lang="en-IN" altLang="en-US"/>
          </a:p>
          <a:p>
            <a:r>
              <a:rPr lang="en-IN" altLang="en-US"/>
              <a:t>information gain</a:t>
            </a:r>
            <a:endParaRPr lang="en-IN" altLang="en-US"/>
          </a:p>
          <a:p>
            <a:r>
              <a:rPr lang="en-IN" altLang="en-US"/>
              <a:t>gini impurity</a:t>
            </a:r>
            <a:endParaRPr lang="en-IN" altLang="en-US"/>
          </a:p>
          <a:p>
            <a:r>
              <a:rPr lang="en-IN" altLang="en-US"/>
              <a:t>plotting heatmap</a:t>
            </a:r>
            <a:endParaRPr lang="en-IN" altLang="en-US"/>
          </a:p>
          <a:p>
            <a:r>
              <a:rPr lang="en-IN" altLang="en-US"/>
              <a:t>correlation matrix==corrwith</a:t>
            </a:r>
            <a:endParaRPr lang="en-IN" altLang="en-US"/>
          </a:p>
          <a:p>
            <a:r>
              <a:rPr lang="en-IN" altLang="en-US"/>
              <a:t>exportgraphviz</a:t>
            </a:r>
            <a:endParaRPr lang="en-IN" altLang="en-US"/>
          </a:p>
          <a:p>
            <a:r>
              <a:rPr lang="en-IN" altLang="en-US"/>
              <a:t>grid search csv</a:t>
            </a:r>
            <a:endParaRPr lang="en-IN" altLang="en-US"/>
          </a:p>
          <a:p>
            <a:r>
              <a:rPr lang="en-IN" altLang="en-US"/>
              <a:t>bagging and boosting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How entropy and gini index tune parameter in hyperparameter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https://www.debug.school/rakeshdevcotocus_468/how-entropy-and-gini-index-tune-parameter-in-hyperparamete-23l1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different type of tool calculate null hypothesis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https://www.debug.school/rakeshdevcotocus_468/explain-different-type-of-tool-calculate-null-hypothesis-in-machine-learning-jfe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types of error in hypothesis testing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https://www.debug.school/rakeshdevcotocus_468/explain-the-types-of-error-in-hypothesis-testing-1bd9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Null Hypothesis and Alternate hypothesis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https://www.debug.school/rakeshdevcotocus_468/null-hypothesis-and-alternate-hypothesis-52in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One-Tail Test and Two-Tail Test hypothesis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https://www.debug.school/rakeshdevcotocus_468/one-tail-test-and-two-tail-test-hypothesis-in-machine-learning-3bmh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different type of tool calculate null hypothesis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https://www.debug.school/rakeshdevcotocus_468/explain-different-type-of-tool-calculate-null-hypothesis-in-machine-learning-jfe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Explain the types of hypothesis and its application in machine learning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https://www.debug.school/rakeshdevcotocus_468/explain-the-types-of-hypothesis-and-its-application-in-machine-learning-2777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Presentation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How entropy and gini index tune parameter in hyperparameter</vt:lpstr>
      <vt:lpstr>Explain different type of tool calculate null hypothesis in machine learning</vt:lpstr>
      <vt:lpstr>Explain the types of error in hypothesis testing</vt:lpstr>
      <vt:lpstr>Null Hypothesis and Alternate hypothesis in Machine learning</vt:lpstr>
      <vt:lpstr>One-Tail Test and Two-Tail Test hypothesis in machine learning</vt:lpstr>
      <vt:lpstr>Explain different type of tool calculate null hypothesis in machine learning</vt:lpstr>
      <vt:lpstr>Explain the types of hypothesis and its application in machine learning</vt:lpstr>
      <vt:lpstr>Explain decision tree and random forest algorithm in Machine learning</vt:lpstr>
      <vt:lpstr>Explain Naive Bayes algorithm in Machine learning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Rakesh Kumar</cp:lastModifiedBy>
  <cp:revision>10</cp:revision>
  <dcterms:created xsi:type="dcterms:W3CDTF">2023-09-11T08:19:00Z</dcterms:created>
  <dcterms:modified xsi:type="dcterms:W3CDTF">2023-09-13T23:52:11Z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C5A76F2B813B456B92973248DFC79E1A_11</vt:lpwstr>
  </property>
  <property fmtid="{D5CDD505-2E9C-101B-9397-08002B2CF9AE}" pid="3" name="KSOProductBuildVer">
    <vt:lpwstr>1033-12.2.0.13201</vt:lpwstr>
  </property>
</Properties>
</file>