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Terms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IN" altLang="en-US"/>
              <a:t>ADABOOST</a:t>
            </a:r>
            <a:endParaRPr lang="en-IN" altLang="en-US"/>
          </a:p>
          <a:p>
            <a:r>
              <a:rPr lang="en-IN" altLang="en-US"/>
              <a:t>GBT</a:t>
            </a:r>
            <a:endParaRPr lang="en-IN" altLang="en-US"/>
          </a:p>
          <a:p>
            <a:r>
              <a:rPr lang="en-IN" altLang="en-US"/>
              <a:t>XGB</a:t>
            </a:r>
            <a:endParaRPr lang="en-IN" altLang="en-US"/>
          </a:p>
          <a:p>
            <a:r>
              <a:rPr lang="en-IN" altLang="en-US"/>
              <a:t>Pasting</a:t>
            </a:r>
            <a:endParaRPr lang="en-IN" altLang="en-US"/>
          </a:p>
          <a:p>
            <a:r>
              <a:rPr lang="en-IN" altLang="en-US"/>
              <a:t>Out of Bag Evalution</a:t>
            </a:r>
            <a:endParaRPr lang="en-IN" altLang="en-US"/>
          </a:p>
          <a:p>
            <a:r>
              <a:rPr lang="en-IN" altLang="en-US"/>
              <a:t>Hypothesis</a:t>
            </a:r>
            <a:endParaRPr lang="en-IN" altLang="en-US"/>
          </a:p>
          <a:p>
            <a:r>
              <a:rPr lang="en-IN" altLang="en-US"/>
              <a:t>one tail and two tail test</a:t>
            </a:r>
            <a:endParaRPr lang="en-IN" altLang="en-US"/>
          </a:p>
          <a:p>
            <a:r>
              <a:rPr lang="en-IN" altLang="en-US"/>
              <a:t>Left tail and right tail test</a:t>
            </a:r>
            <a:endParaRPr lang="en-IN" altLang="en-US"/>
          </a:p>
          <a:p>
            <a:r>
              <a:rPr lang="en-IN" altLang="en-US"/>
              <a:t>alternate hypothesis</a:t>
            </a:r>
            <a:endParaRPr lang="en-IN" altLang="en-US"/>
          </a:p>
          <a:p>
            <a:r>
              <a:rPr lang="en-IN" altLang="en-US"/>
              <a:t>ttest,annova.chi square</a:t>
            </a:r>
            <a:endParaRPr lang="en-IN" altLang="en-US"/>
          </a:p>
          <a:p>
            <a:r>
              <a:rPr lang="en-IN" altLang="en-US"/>
              <a:t>one sample,two sample,paired sample</a:t>
            </a:r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pasting and out of bag evaluation in bagging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https://www.debug.school/rakeshdevcotocus_468/explain-pasting-and-out-of-bag-evaluation-in-bagging-4b55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Explain ensamble approach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https://www.debug.school/rakeshdevcotocus_468/explain-ensamble-approach-43c9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Terms</vt:lpstr>
      <vt:lpstr>Explain pasting and out of bag evaluation in bagging</vt:lpstr>
      <vt:lpstr>Explain ensamble approach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7</cp:revision>
  <dcterms:created xsi:type="dcterms:W3CDTF">2023-09-11T08:16:00Z</dcterms:created>
  <dcterms:modified xsi:type="dcterms:W3CDTF">2023-09-14T00:07:07Z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B6867FA574364A1AA96A9E98EDEA4C03_11</vt:lpwstr>
  </property>
  <property fmtid="{D5CDD505-2E9C-101B-9397-08002B2CF9AE}" pid="3" name="KSOProductBuildVer">
    <vt:lpwstr>1033-12.2.0.13201</vt:lpwstr>
  </property>
</Properties>
</file>