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term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Z-distribution statics</a:t>
            </a:r>
            <a:endParaRPr lang="en-IN" altLang="en-US"/>
          </a:p>
          <a:p>
            <a:r>
              <a:rPr lang="en-IN" altLang="en-US"/>
              <a:t>standardization vs normalization</a:t>
            </a:r>
            <a:endParaRPr lang="en-IN" altLang="en-US"/>
          </a:p>
          <a:p>
            <a:r>
              <a:rPr lang="en-IN" altLang="en-US"/>
              <a:t>z_score,np_abs</a:t>
            </a:r>
            <a:endParaRPr lang="en-IN" altLang="en-US"/>
          </a:p>
          <a:p>
            <a:r>
              <a:rPr lang="en-IN" altLang="en-US"/>
              <a:t>grid search csv</a:t>
            </a:r>
            <a:endParaRPr lang="en-IN" altLang="en-US"/>
          </a:p>
          <a:p>
            <a:r>
              <a:rPr lang="en-IN" altLang="en-US"/>
              <a:t>AUC,ROC</a:t>
            </a:r>
            <a:endParaRPr lang="en-IN" altLang="en-US"/>
          </a:p>
          <a:p>
            <a:r>
              <a:rPr lang="en-IN" altLang="en-US"/>
              <a:t>calculate roc and auc for each model using for loop</a:t>
            </a:r>
            <a:endParaRPr lang="en-IN" altLang="en-US"/>
          </a:p>
          <a:p>
            <a:r>
              <a:rPr lang="en-IN" altLang="en-US"/>
              <a:t>VIF(check multicolinearity)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Explain random forest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https://www.debug.school/rakeshdevcotocus_468/explain-random-forest-classifier-112o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Explain random forest classifier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5</cp:revision>
  <dcterms:created xsi:type="dcterms:W3CDTF">2023-09-11T08:12:00Z</dcterms:created>
  <dcterms:modified xsi:type="dcterms:W3CDTF">2023-09-14T00:24:58Z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13CF416D2D6A4E458598909E924D595D_11</vt:lpwstr>
  </property>
  <property fmtid="{D5CDD505-2E9C-101B-9397-08002B2CF9AE}" pid="3" name="KSOProductBuildVer">
    <vt:lpwstr>1033-12.2.0.13201</vt:lpwstr>
  </property>
</Properties>
</file>