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Explain Artificial Neural Network and its type and application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https://www.debug.school/rakeshdevcotocus_468/explain-artificial-neural-network-and-its-type-and-application-3mgi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Explain Epoc, batchsize and iteration in neural network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https://www.debug.school/rakeshdevcotocus_468/explain-epoc-batchsize-and-iteration-in-neural-network-446n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WPS Presentation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Rakesh Kumar</cp:lastModifiedBy>
  <cp:revision>2</cp:revision>
  <dcterms:created xsi:type="dcterms:W3CDTF">2023-09-11T08:43:46Z</dcterms:created>
  <dcterms:modified xsi:type="dcterms:W3CDTF">2023-09-11T08:44:43Z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3AF907BA06014FE8AF063D2BCC7F6329_11</vt:lpwstr>
  </property>
  <property fmtid="{D5CDD505-2E9C-101B-9397-08002B2CF9AE}" pid="3" name="KSOProductBuildVer">
    <vt:lpwstr>1033-12.2.0.13201</vt:lpwstr>
  </property>
</Properties>
</file>