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A249C-0CEA-4C0D-8E09-9AEACE1CA2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C3C5A-C706-BF1F-561F-52897CBCD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CFA57-FD06-9130-6496-2EF50993E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D7AF-9383-40EE-A4F5-0D905F8B6FE1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B2520-8102-2CA4-DC1A-A3716B5D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3AE09-1D9B-74D2-6AF6-19A927A6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144D-E82B-4F36-8347-DA7C04A9D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52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7E017-9A76-0146-82AE-54F3E6B3C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0C372-218A-F0F1-8B00-2B3224AE3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5D180-E09F-372F-D3FF-8793AC58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D7AF-9383-40EE-A4F5-0D905F8B6FE1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628B3-0B63-F3A1-9ECB-A58761A1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DA0D1-5EA1-3BCE-AF0B-7EB3305B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144D-E82B-4F36-8347-DA7C04A9D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461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763D16-AC49-4EC6-2E6E-6853F4B39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A2C73-74BC-2029-9C57-8389807D6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ABC9E-ADD5-E2FB-46E8-EA13AFA7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D7AF-9383-40EE-A4F5-0D905F8B6FE1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28AF3-93F3-0D2A-F8A0-9FC0D32F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E35F4-EA73-02E7-12AA-1789A4BE5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144D-E82B-4F36-8347-DA7C04A9D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063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40A43-E81D-E2EE-EA59-407FD085C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1392B-D3D3-1EA6-5C12-FA80D8306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6A373-8B74-AE03-6A77-7052B6117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D7AF-9383-40EE-A4F5-0D905F8B6FE1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52E10-43F1-351B-5C45-0A63FFFD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5A9BC-1D38-E0D8-D876-8AE63441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144D-E82B-4F36-8347-DA7C04A9D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399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CB0C-050D-74CB-CFEE-BB761D684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6ECAB-539A-75C0-B696-A40212086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FFD87-DC29-4C21-3317-58DC52F8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D7AF-9383-40EE-A4F5-0D905F8B6FE1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EE18F-6F10-C2A7-07C1-D21C4E55E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CEF45-56A5-BFDB-F596-454BDB57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144D-E82B-4F36-8347-DA7C04A9D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37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E0E4-14E5-4643-AAB9-92A774E1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BFEC3-BC1E-35B8-E57E-C8BD4AADA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ED2BF-EDA4-CF92-D9D7-29C8C4A23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ECA4B-34A4-0219-1334-7679F892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D7AF-9383-40EE-A4F5-0D905F8B6FE1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71CA0-6136-4909-36CD-B7B9BD1A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3F62E-30CE-2B2B-61A3-834559F4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144D-E82B-4F36-8347-DA7C04A9D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53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1AD2-5D45-62D5-CB33-C0C89B7A3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167DC-A9A1-E40C-FC9E-51EA175E0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A7930-98F2-4D25-8288-373D4E006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944D9-F034-BF9B-CCC2-0A3F12727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2CF18-AB39-D267-7472-10A6431A8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3BA8DC-9D21-7836-2586-835ED877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D7AF-9383-40EE-A4F5-0D905F8B6FE1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CD5A83-3CAE-8418-1458-C33F56CCD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9C0AF9-1C20-4280-6F10-67C12B090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144D-E82B-4F36-8347-DA7C04A9D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19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38B6-CAC0-C64C-A844-1156212F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756D3E-4381-EFDE-AED9-12B8E0BDE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D7AF-9383-40EE-A4F5-0D905F8B6FE1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DA057-75EF-7C37-9C99-061D056DA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97253-5AE9-3C07-8483-BDE4C8D5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144D-E82B-4F36-8347-DA7C04A9D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480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9A4070-A9DA-200F-D12F-B7652C00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D7AF-9383-40EE-A4F5-0D905F8B6FE1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696C0D-CAE4-3976-6C89-F2FE4A41B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E00E0-708E-59A3-F906-19466A59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144D-E82B-4F36-8347-DA7C04A9D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846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A3B91-1359-261A-38AE-CB9A0F770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68CC2-EB0F-36B2-E830-3A33FE57C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C6250-42CF-9C0B-4714-F34196F94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81861-FF99-1C0F-3798-6DA774C9E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D7AF-9383-40EE-A4F5-0D905F8B6FE1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F3780-E2F4-82FE-D3FF-543836FF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2B11C-F42D-7B92-851F-833409A7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144D-E82B-4F36-8347-DA7C04A9D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14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F6E8-360D-F819-C9D3-849E307C3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E0AE1A-F003-0349-6CFD-B777F0F26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C499F-91A5-1EDA-6446-36A5CFCC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1769C-C536-8888-9E2D-4117AE04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0D7AF-9383-40EE-A4F5-0D905F8B6FE1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2BB25-2571-C1F1-4664-728B2879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450A2-BA88-6E76-669D-D18A4DC71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E144D-E82B-4F36-8347-DA7C04A9D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239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E573FB-B8FD-BB9F-C54B-024BDC50C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BA373-AB3B-A0D6-74B0-C3D6A5B2F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7AEA0-0CEA-18B6-FB3E-42D02B569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0D7AF-9383-40EE-A4F5-0D905F8B6FE1}" type="datetimeFigureOut">
              <a:rPr lang="en-IN" smtClean="0"/>
              <a:t>10-09-2023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5F371-E59D-1240-E73C-12D086B4E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B51F-2235-B29C-8386-FBDF1FEFF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E144D-E82B-4F36-8347-DA7C04A9D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28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07E0F-18F1-6658-BD00-104FA81FF6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675FF-BB08-D783-2629-7EEA44D328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493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3C2AA-EFC0-9CA6-7179-E607D0E83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5419D-D2D7-7EC5-61F1-2623BF8C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analysis===process of predicting label or dependent variable  based on independent </a:t>
            </a:r>
            <a:r>
              <a:rPr lang="en-US" dirty="0" err="1"/>
              <a:t>vraiable</a:t>
            </a:r>
            <a:endParaRPr lang="en-US" dirty="0"/>
          </a:p>
          <a:p>
            <a:r>
              <a:rPr lang="en-US" dirty="0"/>
              <a:t>casual effect relation ship</a:t>
            </a:r>
          </a:p>
          <a:p>
            <a:r>
              <a:rPr lang="en-US" dirty="0"/>
              <a:t>difference between actual data point from curve line  should be minimum</a:t>
            </a:r>
          </a:p>
          <a:p>
            <a:r>
              <a:rPr lang="en-US" dirty="0"/>
              <a:t>impact of multiple independent variable</a:t>
            </a:r>
          </a:p>
          <a:p>
            <a:r>
              <a:rPr lang="en-US" dirty="0"/>
              <a:t>find a best fit regression line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92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18AD5-A1E6-D11A-A434-242D86E1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F808C-A575-83B8-91EA-65604DDFE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reading data file</a:t>
            </a:r>
          </a:p>
          <a:p>
            <a:r>
              <a:rPr lang="en-US" dirty="0"/>
              <a:t>reading first  five row from dataset</a:t>
            </a:r>
          </a:p>
          <a:p>
            <a:r>
              <a:rPr lang="en-US" dirty="0"/>
              <a:t>how sales effect on independent variable tv, </a:t>
            </a:r>
            <a:r>
              <a:rPr lang="en-US" dirty="0" err="1"/>
              <a:t>radio,newspaper</a:t>
            </a:r>
            <a:endParaRPr lang="en-US" dirty="0"/>
          </a:p>
          <a:p>
            <a:r>
              <a:rPr lang="en-US" dirty="0"/>
              <a:t>find total no of row and </a:t>
            </a:r>
            <a:r>
              <a:rPr lang="en-US" dirty="0" err="1"/>
              <a:t>colunm</a:t>
            </a:r>
            <a:endParaRPr lang="en-US" dirty="0"/>
          </a:p>
          <a:p>
            <a:r>
              <a:rPr lang="en-US" dirty="0"/>
              <a:t>find data information to know data type and no of null value</a:t>
            </a:r>
          </a:p>
          <a:p>
            <a:r>
              <a:rPr lang="en-US" dirty="0"/>
              <a:t>find count the missing value of different </a:t>
            </a:r>
            <a:r>
              <a:rPr lang="en-US" dirty="0" err="1"/>
              <a:t>colunm</a:t>
            </a:r>
            <a:endParaRPr lang="en-US" dirty="0"/>
          </a:p>
          <a:p>
            <a:r>
              <a:rPr lang="en-US" dirty="0"/>
              <a:t>visualize the relationship between feature and response using scatter plot</a:t>
            </a:r>
          </a:p>
          <a:p>
            <a:r>
              <a:rPr lang="en-US" dirty="0"/>
              <a:t>draw a  3 subplot using scatter to find best fit line</a:t>
            </a:r>
          </a:p>
          <a:p>
            <a:r>
              <a:rPr lang="en-US" dirty="0"/>
              <a:t>multiple linear regression==</a:t>
            </a:r>
            <a:r>
              <a:rPr lang="en-US" dirty="0" err="1"/>
              <a:t>formulla</a:t>
            </a:r>
            <a:endParaRPr lang="en-US" dirty="0"/>
          </a:p>
          <a:p>
            <a:r>
              <a:rPr lang="en-US" dirty="0"/>
              <a:t>train the model</a:t>
            </a:r>
          </a:p>
          <a:p>
            <a:r>
              <a:rPr lang="en-US" dirty="0"/>
              <a:t>first create object for linear regression model</a:t>
            </a:r>
          </a:p>
          <a:p>
            <a:r>
              <a:rPr lang="en-US" dirty="0" err="1"/>
              <a:t>seprate</a:t>
            </a:r>
            <a:r>
              <a:rPr lang="en-US" dirty="0"/>
              <a:t> label and target</a:t>
            </a:r>
          </a:p>
          <a:p>
            <a:r>
              <a:rPr lang="en-US" dirty="0"/>
              <a:t>then train model using linear regression object and fit label and target</a:t>
            </a:r>
          </a:p>
          <a:p>
            <a:r>
              <a:rPr lang="en-US" dirty="0"/>
              <a:t>find predict </a:t>
            </a:r>
            <a:r>
              <a:rPr lang="en-US" dirty="0" err="1"/>
              <a:t>sales,radio</a:t>
            </a:r>
            <a:r>
              <a:rPr lang="en-US" dirty="0"/>
              <a:t> and newspaper</a:t>
            </a:r>
          </a:p>
          <a:p>
            <a:r>
              <a:rPr lang="en-US" dirty="0"/>
              <a:t>find r2_score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10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8504-2F84-C9B5-1249-7BF9F901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608" y="365125"/>
            <a:ext cx="10010192" cy="6408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8A464-7B50-78BE-B0D6-2AFC0B449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71804"/>
            <a:ext cx="10896600" cy="5505159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Another examples</a:t>
            </a:r>
          </a:p>
          <a:p>
            <a:r>
              <a:rPr lang="en-US" dirty="0"/>
              <a:t>understand data high level</a:t>
            </a:r>
          </a:p>
          <a:p>
            <a:r>
              <a:rPr lang="en-US" dirty="0"/>
              <a:t>find chance of admission based on </a:t>
            </a:r>
            <a:r>
              <a:rPr lang="en-US" dirty="0" err="1"/>
              <a:t>gre</a:t>
            </a:r>
            <a:r>
              <a:rPr lang="en-US" dirty="0"/>
              <a:t> ,</a:t>
            </a:r>
            <a:r>
              <a:rPr lang="en-US" dirty="0" err="1"/>
              <a:t>tofel</a:t>
            </a:r>
            <a:r>
              <a:rPr lang="en-US" dirty="0"/>
              <a:t> </a:t>
            </a:r>
            <a:r>
              <a:rPr lang="en-US" dirty="0" err="1"/>
              <a:t>score,university</a:t>
            </a:r>
            <a:r>
              <a:rPr lang="en-US" dirty="0"/>
              <a:t> rating</a:t>
            </a:r>
          </a:p>
          <a:p>
            <a:r>
              <a:rPr lang="en-US" dirty="0"/>
              <a:t> observe data using </a:t>
            </a:r>
            <a:r>
              <a:rPr lang="en-US" dirty="0" err="1"/>
              <a:t>data.describe</a:t>
            </a:r>
            <a:endParaRPr lang="en-US" dirty="0"/>
          </a:p>
          <a:p>
            <a:r>
              <a:rPr lang="en-US" dirty="0"/>
              <a:t>fill null value by mean and mode</a:t>
            </a:r>
          </a:p>
          <a:p>
            <a:r>
              <a:rPr lang="en-US" dirty="0"/>
              <a:t>find how data is distributed</a:t>
            </a:r>
          </a:p>
          <a:p>
            <a:r>
              <a:rPr lang="en-US" dirty="0"/>
              <a:t>find data is distributed normally or not using scatter plot and for loop</a:t>
            </a:r>
          </a:p>
          <a:p>
            <a:r>
              <a:rPr lang="en-US" dirty="0"/>
              <a:t>get label and feature == get feature by drop label/target</a:t>
            </a:r>
          </a:p>
          <a:p>
            <a:r>
              <a:rPr lang="en-US" dirty="0"/>
              <a:t> print x and y </a:t>
            </a:r>
            <a:r>
              <a:rPr lang="en-US" dirty="0" err="1"/>
              <a:t>seprately</a:t>
            </a:r>
            <a:r>
              <a:rPr lang="en-US" dirty="0"/>
              <a:t> </a:t>
            </a:r>
          </a:p>
          <a:p>
            <a:r>
              <a:rPr lang="en-US" dirty="0"/>
              <a:t>analyze feature are linearly regretted are not and  get how many outlier present </a:t>
            </a:r>
            <a:r>
              <a:rPr lang="en-US" dirty="0" err="1"/>
              <a:t>usinf</a:t>
            </a:r>
            <a:r>
              <a:rPr lang="en-US" dirty="0"/>
              <a:t> for loop and scatter plot</a:t>
            </a:r>
          </a:p>
          <a:p>
            <a:r>
              <a:rPr lang="en-US" dirty="0"/>
              <a:t>if too many outlier present  then standardize data</a:t>
            </a:r>
          </a:p>
          <a:p>
            <a:r>
              <a:rPr lang="en-US" dirty="0"/>
              <a:t>standardize data by calculate x, standard scalar , </a:t>
            </a:r>
            <a:r>
              <a:rPr lang="en-US" dirty="0" err="1"/>
              <a:t>scaled_mean</a:t>
            </a:r>
            <a:r>
              <a:rPr lang="en-US" dirty="0"/>
              <a:t> by </a:t>
            </a:r>
            <a:r>
              <a:rPr lang="en-US" dirty="0" err="1"/>
              <a:t>crateing</a:t>
            </a:r>
            <a:r>
              <a:rPr lang="en-US" dirty="0"/>
              <a:t> standard scalar object then fit transform features</a:t>
            </a:r>
          </a:p>
          <a:p>
            <a:r>
              <a:rPr lang="en-US" dirty="0"/>
              <a:t>split the data train and test and calculate </a:t>
            </a:r>
            <a:r>
              <a:rPr lang="en-US" dirty="0" err="1"/>
              <a:t>x_train,x_test,y_train</a:t>
            </a:r>
            <a:r>
              <a:rPr lang="en-US" dirty="0"/>
              <a:t> and </a:t>
            </a:r>
            <a:r>
              <a:rPr lang="en-US" dirty="0" err="1"/>
              <a:t>y_test</a:t>
            </a:r>
            <a:r>
              <a:rPr lang="en-US" dirty="0"/>
              <a:t>  and order must be same</a:t>
            </a:r>
          </a:p>
          <a:p>
            <a:r>
              <a:rPr lang="en-US" dirty="0"/>
              <a:t>print </a:t>
            </a:r>
            <a:r>
              <a:rPr lang="en-US" dirty="0" err="1"/>
              <a:t>y_train_head</a:t>
            </a:r>
            <a:endParaRPr lang="en-US" dirty="0"/>
          </a:p>
          <a:p>
            <a:r>
              <a:rPr lang="en-US" dirty="0"/>
              <a:t>print </a:t>
            </a:r>
            <a:r>
              <a:rPr lang="en-US" dirty="0" err="1"/>
              <a:t>data.tail</a:t>
            </a:r>
            <a:endParaRPr lang="en-US" dirty="0"/>
          </a:p>
          <a:p>
            <a:r>
              <a:rPr lang="en-US" dirty="0"/>
              <a:t>after trained the model examine </a:t>
            </a:r>
            <a:r>
              <a:rPr lang="en-US" dirty="0" err="1"/>
              <a:t>ur</a:t>
            </a:r>
            <a:r>
              <a:rPr lang="en-US" dirty="0"/>
              <a:t> model give correct prediction by taking single row and </a:t>
            </a:r>
            <a:r>
              <a:rPr lang="en-US" dirty="0" err="1"/>
              <a:t>regression_predictand</a:t>
            </a:r>
            <a:r>
              <a:rPr lang="en-US" dirty="0"/>
              <a:t> </a:t>
            </a:r>
            <a:r>
              <a:rPr lang="en-US" dirty="0" err="1"/>
              <a:t>scalar_transform</a:t>
            </a:r>
            <a:endParaRPr lang="en-US" dirty="0"/>
          </a:p>
          <a:p>
            <a:r>
              <a:rPr lang="en-US" dirty="0"/>
              <a:t>save the model for later use and  for correct prediction</a:t>
            </a:r>
          </a:p>
          <a:p>
            <a:r>
              <a:rPr lang="en-US" dirty="0"/>
              <a:t>saving the model to local file system</a:t>
            </a:r>
          </a:p>
          <a:p>
            <a:r>
              <a:rPr lang="en-US" dirty="0"/>
              <a:t>how well model fits the on trained and test data to know how less outlier present so that find r adjusted score</a:t>
            </a:r>
          </a:p>
          <a:p>
            <a:r>
              <a:rPr lang="en-US" dirty="0"/>
              <a:t>evaluation of model by MAE, </a:t>
            </a:r>
            <a:r>
              <a:rPr lang="en-US" dirty="0" err="1"/>
              <a:t>andMSE</a:t>
            </a:r>
            <a:r>
              <a:rPr lang="en-US" dirty="0"/>
              <a:t>, root MSE to  know  avg outlier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9614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D4D3-8E16-5FD8-D6C5-8B61A102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608" y="365126"/>
            <a:ext cx="10010192" cy="13872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C65C4-B70E-7A67-8401-6DCD78603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886408"/>
            <a:ext cx="10961914" cy="5290555"/>
          </a:xfrm>
        </p:spPr>
        <p:txBody>
          <a:bodyPr>
            <a:normAutofit fontScale="47500" lnSpcReduction="20000"/>
          </a:bodyPr>
          <a:lstStyle/>
          <a:p>
            <a:r>
              <a:rPr lang="en-US" dirty="0" err="1"/>
              <a:t>Regulization</a:t>
            </a:r>
            <a:endParaRPr lang="en-US" dirty="0"/>
          </a:p>
          <a:p>
            <a:r>
              <a:rPr lang="en-US" dirty="0"/>
              <a:t>solve overfitting of training data</a:t>
            </a:r>
          </a:p>
          <a:p>
            <a:r>
              <a:rPr lang="en-US" dirty="0"/>
              <a:t>by </a:t>
            </a:r>
            <a:r>
              <a:rPr lang="en-US" dirty="0" err="1"/>
              <a:t>rdducing</a:t>
            </a:r>
            <a:r>
              <a:rPr lang="en-US" dirty="0"/>
              <a:t> degree of polynomial by reducing the no pf weight</a:t>
            </a:r>
          </a:p>
          <a:p>
            <a:r>
              <a:rPr lang="en-US" dirty="0"/>
              <a:t>small change of weight large difference for dependent variable</a:t>
            </a:r>
          </a:p>
          <a:p>
            <a:r>
              <a:rPr lang="en-US" dirty="0"/>
              <a:t>lasso==sum of magnitude of </a:t>
            </a:r>
            <a:r>
              <a:rPr lang="en-US" dirty="0" err="1"/>
              <a:t>coefiicient</a:t>
            </a:r>
            <a:endParaRPr lang="en-US" dirty="0"/>
          </a:p>
          <a:p>
            <a:r>
              <a:rPr lang="en-US" dirty="0"/>
              <a:t>ridge==sum of square of magnitude of coefficient</a:t>
            </a:r>
          </a:p>
          <a:p>
            <a:r>
              <a:rPr lang="en-US" dirty="0"/>
              <a:t>lasso give zero </a:t>
            </a:r>
            <a:r>
              <a:rPr lang="en-US" dirty="0" err="1"/>
              <a:t>impotance</a:t>
            </a:r>
            <a:r>
              <a:rPr lang="en-US" dirty="0"/>
              <a:t> feature that effects our predicted data </a:t>
            </a:r>
            <a:r>
              <a:rPr lang="en-US" dirty="0" err="1"/>
              <a:t>tp</a:t>
            </a:r>
            <a:r>
              <a:rPr lang="en-US" dirty="0"/>
              <a:t> calculate target or label like </a:t>
            </a:r>
            <a:r>
              <a:rPr lang="en-US" dirty="0" err="1"/>
              <a:t>skill,age</a:t>
            </a:r>
            <a:endParaRPr lang="en-US" dirty="0"/>
          </a:p>
          <a:p>
            <a:r>
              <a:rPr lang="en-US" dirty="0"/>
              <a:t>cross validation ==how many times u read or validate</a:t>
            </a:r>
          </a:p>
          <a:p>
            <a:r>
              <a:rPr lang="en-US" dirty="0"/>
              <a:t>lasso </a:t>
            </a:r>
            <a:r>
              <a:rPr lang="en-US" dirty="0" err="1"/>
              <a:t>cv,alpha,max_iteration</a:t>
            </a:r>
            <a:endParaRPr lang="en-US" dirty="0"/>
          </a:p>
          <a:p>
            <a:r>
              <a:rPr lang="en-US" dirty="0" err="1"/>
              <a:t>lassocv</a:t>
            </a:r>
            <a:r>
              <a:rPr lang="en-US" dirty="0"/>
              <a:t>--best alpha after max iteration</a:t>
            </a:r>
          </a:p>
          <a:p>
            <a:r>
              <a:rPr lang="en-US" dirty="0"/>
              <a:t>alpha-learning rate</a:t>
            </a:r>
          </a:p>
          <a:p>
            <a:r>
              <a:rPr lang="en-US" dirty="0"/>
              <a:t>iteration==maximize </a:t>
            </a:r>
            <a:r>
              <a:rPr lang="en-US" dirty="0" err="1"/>
              <a:t>accuracy,minimize</a:t>
            </a:r>
            <a:r>
              <a:rPr lang="en-US" dirty="0"/>
              <a:t> error rate</a:t>
            </a:r>
          </a:p>
          <a:p>
            <a:r>
              <a:rPr lang="en-US" dirty="0"/>
              <a:t>more iteration more accuracy</a:t>
            </a:r>
          </a:p>
          <a:p>
            <a:r>
              <a:rPr lang="en-US" dirty="0"/>
              <a:t>min-max-scaling== minimize range between 0 to 1</a:t>
            </a:r>
          </a:p>
          <a:p>
            <a:r>
              <a:rPr lang="en-US" dirty="0"/>
              <a:t>lasso cv for max iteration</a:t>
            </a:r>
          </a:p>
          <a:p>
            <a:r>
              <a:rPr lang="en-US" dirty="0"/>
              <a:t>best alpha parameter</a:t>
            </a:r>
          </a:p>
          <a:p>
            <a:r>
              <a:rPr lang="en-US" dirty="0"/>
              <a:t>how well data fitted before</a:t>
            </a:r>
          </a:p>
          <a:p>
            <a:r>
              <a:rPr lang="en-US" dirty="0"/>
              <a:t>find lasso regression score</a:t>
            </a:r>
          </a:p>
          <a:p>
            <a:r>
              <a:rPr lang="en-US" dirty="0"/>
              <a:t>my model is overfit if new set of data is coming in database</a:t>
            </a:r>
          </a:p>
          <a:p>
            <a:r>
              <a:rPr lang="en-US" dirty="0"/>
              <a:t>similarly ridge regression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5316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522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Linear regression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919113352726</dc:creator>
  <cp:lastModifiedBy>919113352726</cp:lastModifiedBy>
  <cp:revision>2</cp:revision>
  <dcterms:created xsi:type="dcterms:W3CDTF">2023-09-10T04:12:53Z</dcterms:created>
  <dcterms:modified xsi:type="dcterms:W3CDTF">2023-09-10T04:16:22Z</dcterms:modified>
</cp:coreProperties>
</file>