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How to get correlation feature vs target using corrwith in 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https://www.debug.school/rakeshdevcotocus_468/how-to-get-correlation-feature-vs-target-using-corrwith-with-example-in-ml-1g15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Difference between Standardization and normalization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https://www.debug.school/rakeshdevcotocus_468/explain-difference-between-standardization-and-normalization-538m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https://www.debug.school/rakeshdevcotocus_468/list-down-different-data-cleaning-operation-using-django-55eb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List down different data cleaning operation using django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How to data cleaning and processing using pandas and numpy in django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https://www.debug.school/rakeshdevcotocus_468/how-to-data-cleaning-and-processing-using-pandas-and-numpy-in-django-1a12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WPS Presentation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Rakesh Kumar</cp:lastModifiedBy>
  <cp:revision>5</cp:revision>
  <dcterms:created xsi:type="dcterms:W3CDTF">2023-09-11T08:06:43Z</dcterms:created>
  <dcterms:modified xsi:type="dcterms:W3CDTF">2023-09-11T09:13:54Z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5DE5ED2762504244BB205965D24730D9_13</vt:lpwstr>
  </property>
  <property fmtid="{D5CDD505-2E9C-101B-9397-08002B2CF9AE}" pid="3" name="KSOProductBuildVer">
    <vt:lpwstr>1033-12.2.0.13201</vt:lpwstr>
  </property>
</Properties>
</file>