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term</a:t>
            </a:r>
            <a:br>
              <a:rPr lang="en-IN" altLang="en-US"/>
            </a:b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clustering</a:t>
            </a:r>
            <a:endParaRPr lang="en-IN" altLang="en-US"/>
          </a:p>
          <a:p>
            <a:r>
              <a:rPr lang="en-IN" altLang="en-US"/>
              <a:t>groups</a:t>
            </a:r>
            <a:endParaRPr lang="en-IN" altLang="en-US"/>
          </a:p>
          <a:p>
            <a:r>
              <a:rPr lang="en-IN" altLang="en-US"/>
              <a:t>application</a:t>
            </a:r>
            <a:endParaRPr lang="en-IN" altLang="en-US"/>
          </a:p>
          <a:p>
            <a:r>
              <a:rPr lang="en-IN" altLang="en-US"/>
              <a:t>dimensinality reduction</a:t>
            </a:r>
            <a:endParaRPr lang="en-IN" altLang="en-US"/>
          </a:p>
          <a:p>
            <a:r>
              <a:rPr lang="en-IN" altLang="en-US"/>
              <a:t>DBSCAN</a:t>
            </a:r>
            <a:endParaRPr lang="en-IN" altLang="en-US"/>
          </a:p>
          <a:p>
            <a:r>
              <a:rPr lang="en-IN" altLang="en-US"/>
              <a:t>anamoly detection</a:t>
            </a:r>
            <a:endParaRPr lang="en-IN" altLang="en-US"/>
          </a:p>
          <a:p>
            <a:r>
              <a:rPr lang="en-IN" altLang="en-US"/>
              <a:t>application of clustering</a:t>
            </a:r>
            <a:endParaRPr lang="en-IN" altLang="en-US"/>
          </a:p>
          <a:p>
            <a:r>
              <a:rPr lang="en-IN" altLang="en-US"/>
              <a:t>agglomerative,divisive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Explain dimensionality reduction technique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https://www.debug.school/rakeshdevcotocus_468/explain-dimensionality-reduction-technique-5f76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WPS Presentation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Explain dimensionality reduction technique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Rakesh Kumar</cp:lastModifiedBy>
  <cp:revision>4</cp:revision>
  <dcterms:created xsi:type="dcterms:W3CDTF">2023-09-11T07:45:00Z</dcterms:created>
  <dcterms:modified xsi:type="dcterms:W3CDTF">2023-09-14T01:26:42Z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8F99CE5D29F541A1ABBD63852AD57F3E_13</vt:lpwstr>
  </property>
  <property fmtid="{D5CDD505-2E9C-101B-9397-08002B2CF9AE}" pid="3" name="KSOProductBuildVer">
    <vt:lpwstr>1033-12.2.0.13201</vt:lpwstr>
  </property>
</Properties>
</file>