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46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01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9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6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8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9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1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1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095CA0-D33E-4860-B362-9C26AECF2CAA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83CD9D-743E-4F81-9088-9C26D7043E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7E83-9B7B-4F03-9B02-FF20513C6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CD8AF-A648-4DB4-9EE9-BA6883188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 RAKESH</a:t>
            </a:r>
          </a:p>
        </p:txBody>
      </p:sp>
    </p:spTree>
    <p:extLst>
      <p:ext uri="{BB962C8B-B14F-4D97-AF65-F5344CB8AC3E}">
        <p14:creationId xmlns:p14="http://schemas.microsoft.com/office/powerpoint/2010/main" val="92720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BF01-E55E-466F-990F-5F1D16EB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8BCC-A69B-44DB-8BA8-7694C226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642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Rakesh</dc:creator>
  <cp:lastModifiedBy>Rakesh</cp:lastModifiedBy>
  <cp:revision>3</cp:revision>
  <dcterms:created xsi:type="dcterms:W3CDTF">2019-11-25T06:05:18Z</dcterms:created>
  <dcterms:modified xsi:type="dcterms:W3CDTF">2019-11-25T07:06:00Z</dcterms:modified>
</cp:coreProperties>
</file>