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strument Sans Medium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72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748C-B088-83F5-5B02-C241DFD5F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B5FCA-FBCA-3870-80C0-B2348D266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933-13F8-E250-FF3B-85BAF123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66EC-5197-4AF4-3175-D39736E6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3B87-128E-4748-750B-C922540B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32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4857-9977-1FE6-883C-9A72DCE7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A306D-CC75-A15B-47D1-DBA29861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616E-D7E4-0333-92B6-15F75F0A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E472-8EE9-E10C-10F9-F629F70F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20F0-0CD0-5EF6-3B55-50985B5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137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371A6-CB69-1B00-24C0-C82EAA0ED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2301-C875-D506-051D-EBC8F2D0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55E3-3C5A-3BBD-DBBA-36E48474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CA0B-91EF-A4D9-232A-C2F91C96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83DC-F702-B271-7D67-C1979ED1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180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30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0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91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332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4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703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8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224F-0BD8-20DD-80CE-A4AA5F9E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A5A0-00A8-E829-0076-A974B66A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1DC7-BC14-F392-5124-98EBE69A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DA98C-AB8C-33FA-00FD-0E02BBFB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3B63-730A-5D50-A558-69B6DCA4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9415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60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19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5514-88FD-BDF0-49B5-6C4E1321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0A504-90B4-F065-B189-18C3550B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60D2-8084-6233-DC98-A2A19E03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5663-3FF0-D326-DA51-92557245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AF16-089F-6456-7022-32961E6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348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1E20-E4E1-D333-152A-AFBD2FA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E0D0-1492-D780-E274-8B43D9228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775D-D61D-F90F-B76D-D1B9C337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FB516-C672-4A38-8FB6-D756036F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7E46B-A069-2B25-CFD0-686C1150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576D6-6305-F6B3-DB30-E4EBD33C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825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2852-B3BF-90BA-CC39-18B287C4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45C0F-0B0D-FF9E-D502-9D9BA248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1FB2-77B2-0122-337B-A90DC2B9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08015-EBA4-9FDF-6F80-72BA9AFA7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3A8A8-265C-F872-A275-AB9262E05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A5703-4BC2-1027-20EB-87A17725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EED7A-3EE1-AAB3-89F9-DE6AFF0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D9A62-594C-236F-FD1E-9C59BBD0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427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12CB-506F-3A2F-8AFA-3D70877C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4F9AC-AAFD-BFF7-8D09-463D71DB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C0E48-2041-4802-7F0F-36BCA95C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4C7FC-7229-0DF2-7D40-457FF2B3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14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087A4-B486-CD5B-2A85-278B88E4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62FE6-D1C4-2B90-257E-61ABBBE4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EBB6-9EE9-2778-4381-5971E568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38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02FC-35F1-8DC4-D534-0973D0F3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D693-176C-4632-4CCE-0A9EAF461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2D38C-8676-4F3F-8DFA-03B80C5A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53E8-3A52-FFE5-F652-EA5D6D3C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AC998-A22D-7713-DA15-5CE11BA7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DB83-9E61-499F-1909-95BFCB87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54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B391-CCC4-23F6-4C49-E150B700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01C46-FF5B-08E5-3D9E-CA34B5953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02281-FEA1-83EF-5098-FECB2E99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7A5F-BBAB-A6AA-569D-04851C5E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80E3-5F15-CCAA-095B-07E0FA5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2AB18-BF4C-E779-C375-C5298C92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263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D25E9-CCCE-747B-0EC1-7F5F83D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1EF5D-04F0-9C1C-A655-5099FA74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D81-82AC-E5DB-6A3D-783B06C74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4D9B-CF70-487E-8D98-E9C009B1373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23E1-D4A6-B689-3107-70677248A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B5D0-9E6C-EE0A-CE16-90C86BEB3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5754-3B93-4F66-B26D-4B2FE1D19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1425535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Amazon Clone Using HTML, CSS, and JavaScript</a:t>
            </a:r>
            <a:endParaRPr lang="en-US" sz="6150" dirty="0"/>
          </a:p>
        </p:txBody>
      </p:sp>
      <p:sp>
        <p:nvSpPr>
          <p:cNvPr id="6" name="Text 2"/>
          <p:cNvSpPr/>
          <p:nvPr/>
        </p:nvSpPr>
        <p:spPr>
          <a:xfrm>
            <a:off x="793790" y="470034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presentation outlines the process of creating a functional Amazon clone using fundamental web technologies. The project will encompass front-end development, including HTML structure, CSS styling, and JavaScript functionality.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70040" y="6407110"/>
            <a:ext cx="210716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559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Authentication and Account Management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Login/Registration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73856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Allow users to create accounts or log in to existing accounts.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48144"/>
            <a:ext cx="29768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Account Management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 users to manage their personal information, order history, and saved addresses.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Security Measures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01337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 robust security measures to protect user data and prevent unauthorized access.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 to E-commerce Platforms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9499" y="3386138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Online Marketplace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E-commerce platforms facilitate buying and selling of goods and services online.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32244" y="3386138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They provide a user-friendly interface for customers to browse, select, and purchase items.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7251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6757" y="5810131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725120"/>
            <a:ext cx="34194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Transaction Management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21553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E-commerce platforms handle payment processing, order fulfillment, and customer support.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64034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Features of Amazon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Listings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Extensive product catalog with detailed descriptions and images.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Search and filtering options to easily find desired items.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Customer Reviews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User-generated reviews and ratings to inform purchase decisions.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Shopping Cart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Virtual cart to store selected items and manage quantities.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Secure checkout process with various payment options.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368" y="735568"/>
            <a:ext cx="7744063" cy="124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Setting up the Development Environment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474857" y="2285167"/>
            <a:ext cx="22860" cy="5208865"/>
          </a:xfrm>
          <a:prstGeom prst="roundRect">
            <a:avLst>
              <a:gd name="adj" fmla="val 367442"/>
            </a:avLst>
          </a:prstGeom>
          <a:solidFill>
            <a:srgbClr val="C8C9CF"/>
          </a:solidFill>
          <a:ln/>
        </p:spPr>
      </p:sp>
      <p:sp>
        <p:nvSpPr>
          <p:cNvPr id="5" name="Shape 2"/>
          <p:cNvSpPr/>
          <p:nvPr/>
        </p:nvSpPr>
        <p:spPr>
          <a:xfrm>
            <a:off x="6688395" y="2723555"/>
            <a:ext cx="699968" cy="22860"/>
          </a:xfrm>
          <a:prstGeom prst="roundRect">
            <a:avLst>
              <a:gd name="adj" fmla="val 367442"/>
            </a:avLst>
          </a:prstGeom>
          <a:solidFill>
            <a:srgbClr val="C8C9CF"/>
          </a:solidFill>
          <a:ln/>
        </p:spPr>
      </p:sp>
      <p:sp>
        <p:nvSpPr>
          <p:cNvPr id="6" name="Shape 3"/>
          <p:cNvSpPr/>
          <p:nvPr/>
        </p:nvSpPr>
        <p:spPr>
          <a:xfrm>
            <a:off x="6261318" y="2510076"/>
            <a:ext cx="449937" cy="449937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28244" y="2584966"/>
            <a:ext cx="11608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7586186" y="2485073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Install Text Editor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586186" y="2917507"/>
            <a:ext cx="6344245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Choose a code editor like VS Code or Sublime Text for writing code.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688395" y="4075748"/>
            <a:ext cx="699968" cy="22860"/>
          </a:xfrm>
          <a:prstGeom prst="roundRect">
            <a:avLst>
              <a:gd name="adj" fmla="val 367442"/>
            </a:avLst>
          </a:prstGeom>
          <a:solidFill>
            <a:srgbClr val="C8C9CF"/>
          </a:solidFill>
          <a:ln/>
        </p:spPr>
      </p:sp>
      <p:sp>
        <p:nvSpPr>
          <p:cNvPr id="11" name="Shape 8"/>
          <p:cNvSpPr/>
          <p:nvPr/>
        </p:nvSpPr>
        <p:spPr>
          <a:xfrm>
            <a:off x="6261318" y="3862268"/>
            <a:ext cx="449937" cy="449937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02645" y="3937159"/>
            <a:ext cx="16716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7586186" y="3837265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Set Up Project Folder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7586186" y="4269700"/>
            <a:ext cx="6344245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 a new project folder to store HTML, CSS, and JavaScript files.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688395" y="5427940"/>
            <a:ext cx="699968" cy="22860"/>
          </a:xfrm>
          <a:prstGeom prst="roundRect">
            <a:avLst>
              <a:gd name="adj" fmla="val 367442"/>
            </a:avLst>
          </a:prstGeom>
          <a:solidFill>
            <a:srgbClr val="C8C9CF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1318" y="5214461"/>
            <a:ext cx="449937" cy="449937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99431" y="5289352"/>
            <a:ext cx="17371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7586186" y="5189458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Open in Editor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586186" y="5621893"/>
            <a:ext cx="6344245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 the project folder in the chosen code editor.</a:t>
            </a:r>
            <a:endParaRPr lang="en-US" sz="1550" dirty="0"/>
          </a:p>
        </p:txBody>
      </p:sp>
      <p:sp>
        <p:nvSpPr>
          <p:cNvPr id="20" name="Shape 17"/>
          <p:cNvSpPr/>
          <p:nvPr/>
        </p:nvSpPr>
        <p:spPr>
          <a:xfrm>
            <a:off x="6688395" y="6780133"/>
            <a:ext cx="699968" cy="22860"/>
          </a:xfrm>
          <a:prstGeom prst="roundRect">
            <a:avLst>
              <a:gd name="adj" fmla="val 367442"/>
            </a:avLst>
          </a:prstGeom>
          <a:solidFill>
            <a:srgbClr val="C8C9CF"/>
          </a:solidFill>
          <a:ln/>
        </p:spPr>
      </p:sp>
      <p:sp>
        <p:nvSpPr>
          <p:cNvPr id="21" name="Shape 18"/>
          <p:cNvSpPr/>
          <p:nvPr/>
        </p:nvSpPr>
        <p:spPr>
          <a:xfrm>
            <a:off x="6261318" y="6566654"/>
            <a:ext cx="449937" cy="449937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393954" y="6641544"/>
            <a:ext cx="184547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350" dirty="0"/>
          </a:p>
        </p:txBody>
      </p:sp>
      <p:sp>
        <p:nvSpPr>
          <p:cNvPr id="23" name="Text 20"/>
          <p:cNvSpPr/>
          <p:nvPr/>
        </p:nvSpPr>
        <p:spPr>
          <a:xfrm>
            <a:off x="7586186" y="6541651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Create Basic Files</a:t>
            </a:r>
            <a:endParaRPr lang="en-US" sz="1950" dirty="0"/>
          </a:p>
        </p:txBody>
      </p:sp>
      <p:sp>
        <p:nvSpPr>
          <p:cNvPr id="24" name="Text 21"/>
          <p:cNvSpPr/>
          <p:nvPr/>
        </p:nvSpPr>
        <p:spPr>
          <a:xfrm>
            <a:off x="7586186" y="6974086"/>
            <a:ext cx="6344245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 index.html, style.css, and script.js files for initial development.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Creating the HTML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Header Section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Include the logo, navigation menu, search bar, and user account options.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Main Content Area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Display product listings, category browsing, and promotional banners.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Footer Section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48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Contain copyright information, links to policies, and contact details.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Styling with CSS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Typography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Define font styles, sizes, and colors for text elements.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Layout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44924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CSS grid or flexbox to arrange elements on the page.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Apply background images, colors, and borders to create a visually appealing design.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832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Implementing JavaScript Functionality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40988"/>
            <a:ext cx="7556421" cy="3705225"/>
          </a:xfrm>
          <a:prstGeom prst="roundRect">
            <a:avLst>
              <a:gd name="adj" fmla="val 257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14860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29231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Functionality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329231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798927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94263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Search Functionality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942636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 search bar functionality to filter products.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81214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49558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Dynamic Product Display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495585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Load product data dynamically from a data source.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582537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9690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Shopping Cart Management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96907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 and remove items from the shopping cart.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57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Listings and Categories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4342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Grid Layout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92763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CSS grid to arrange products in a visually appealing grid.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64342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Category Filtering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927634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 filters to narrow down products by category.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33388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612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Sorting Options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618089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Allow users to sort products by price, popularity, or relevance.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533388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612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Details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28421" y="661808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Display product name, description, price, and reviews.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857"/>
            <a:ext cx="99873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Shopping Cart and Checkout Process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9126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Add to Cart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811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 a button to add selected items to the shopping cart.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491264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321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Cart Summary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812036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Display a summary of items in the cart, including quantities and prices.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491264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Checkout Process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811917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Guide users through the checkout process, including shipping details and payment.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535</Words>
  <Application>Microsoft Office PowerPoint</Application>
  <PresentationFormat>Custom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Instrument Sans Semi Bold</vt:lpstr>
      <vt:lpstr>Calibri Light</vt:lpstr>
      <vt:lpstr>Arial</vt:lpstr>
      <vt:lpstr>Calibri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RAKESH KUMAR</cp:lastModifiedBy>
  <cp:revision>2</cp:revision>
  <dcterms:created xsi:type="dcterms:W3CDTF">2024-12-02T06:05:31Z</dcterms:created>
  <dcterms:modified xsi:type="dcterms:W3CDTF">2024-12-02T06:21:26Z</dcterms:modified>
</cp:coreProperties>
</file>