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EGGYbWrnAzwrqRj/jkE42yEK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2396681" y="1550479"/>
            <a:ext cx="435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7033070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7202159" y="0"/>
            <a:ext cx="1942147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202185" y="0"/>
            <a:ext cx="942022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142999" y="14749"/>
            <a:ext cx="572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44256" y="2098716"/>
            <a:ext cx="645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RAKESH 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 24132161802521073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0717C22A3EE1A1CAEE3454C9E33E1A43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. COMPUTER SCIENCE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 / ANNAMALAI UNIVERSITY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RESULTS AND SCREENSHOTS</a:t>
            </a:r>
            <a:endParaRPr sz="3200"/>
          </a:p>
        </p:txBody>
      </p:sp>
      <p:sp>
        <p:nvSpPr>
          <p:cNvPr id="191" name="Google Shape;191;p10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057400" y="1766027"/>
            <a:ext cx="64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 flipH="1">
            <a:off x="1744238" y="1245506"/>
            <a:ext cx="2839800" cy="27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The completed web notepad delivers efficient note management, allowing for easy creation and retrieval of notes.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Testing confirms reliability across popular browsers, including Chrome and Firefox.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Screenshots on this slide depict the main application view, feature buttons, and sample user interaction.</a:t>
            </a:r>
            <a:endParaRPr b="1" i="1"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10055"/>
          <a:stretch/>
        </p:blipFill>
        <p:spPr>
          <a:xfrm>
            <a:off x="5022057" y="792187"/>
            <a:ext cx="2252007" cy="450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566499" y="289083"/>
            <a:ext cx="801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457200" y="1183014"/>
            <a:ext cx="6317700" cy="27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This project fills a vital gap by providing a simple online notepad that prioritizes privacy and convenience for everyday users.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Demonstrates the power of basic web technologies for practical problem solving and enhances digital productivity for students and professionals.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notepad’s portability, ease of use, and secure local storage make it a valuable tool for all note-takers.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 TITLE</a:t>
            </a:r>
            <a:endParaRPr sz="32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1183075"/>
            <a:ext cx="6012900" cy="202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 Digital Notepad:</a:t>
            </a:r>
            <a:endParaRPr b="1" i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/>
              <a:t>An efficient and convenient digital notepad developed with core web technologies, providing essential note-taking features accessible from any device.</a:t>
            </a:r>
            <a:endParaRPr b="1"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57150" y="21434"/>
            <a:ext cx="935736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4831" y="334041"/>
            <a:ext cx="1767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82355" y="781150"/>
            <a:ext cx="3771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	STATEMENT</a:t>
            </a:r>
            <a:endParaRPr sz="320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617663" y="1183181"/>
            <a:ext cx="5769600" cy="30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There is a need for a basic, user-friendly digital notepad that allows quick note-taking without technical barriers or software installation.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Many existing solutions are cluttered or require sign-ins, making it difficult for students to jot down information instantly.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The project aims to address these gaps by offering an accessible, lightweight solution for all users.</a:t>
            </a:r>
            <a:endParaRPr b="1"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	OVERVIEW</a:t>
            </a:r>
            <a:endParaRPr sz="320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457200" y="1183127"/>
            <a:ext cx="53478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The project is a web-based Notepad application built using HTML, CSS, and JavaScript, designed for simplicity and practicality.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It provides essential features like creating, editing, and saving notes directly in the web browser, making it highly portable.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All notes are stored locally using browser storage, ensuring privacy and persistence without server-side components.</a:t>
            </a:r>
            <a:endParaRPr b="1"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66499" y="289083"/>
            <a:ext cx="8010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WHO ARE THE END USERS?</a:t>
            </a:r>
            <a:endParaRPr sz="24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1183016"/>
            <a:ext cx="6096000" cy="25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Specifically designed for college students who need a fast way to record and review notes for assignments and lectures.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Teachers can use it to prepare short class notes or instructions, which can be accessed anytime.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General users who want a free, convenient, and secure online notepad for personal or professional use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0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66499" y="289083"/>
            <a:ext cx="801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TOOLS AND TECHNIQUES</a:t>
            </a:r>
            <a:endParaRPr sz="27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 flipH="1">
            <a:off x="2114456" y="1107280"/>
            <a:ext cx="5699100" cy="25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is used to create the structure of the notepad, defining sections like title, note area, and buttons.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styles the layout, ensuring a visually appealing and mobile-responsive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adds all interactive features such as adding, modifying, and saving notes, utilizing local storage for data persistence.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is developed using popular editors like Visual Studio Code or Notepad++, which support efficient coding workflows.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54831" y="218360"/>
            <a:ext cx="659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-250197" y="-7552090"/>
            <a:ext cx="8010900" cy="5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457200" y="1183019"/>
            <a:ext cx="6596100" cy="25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application features a clean, single-page portfolio layout with a prominent header and easy navigation.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main interface consists of a large text area for note writing, supported by functional buttons for saving and clearing notes.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Design is fully responsive, ensuring usability on desktop computers and mobile devices alike.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66499" y="289083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566496" y="1210725"/>
            <a:ext cx="65670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Users can create new notes with a dedicated button, edit existing notes, and delete notes they no longer need.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Notes are automatically saved to local storage, so users don't lose their work when refreshing or closing the browser.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Option to download or export notes, providing greater flexibility and control for end users.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Intuitive interface focuses on ease of use, with prominent action icons and clear instructions for common tasks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