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6" r:id="rId8"/>
    <p:sldId id="262" r:id="rId9"/>
    <p:sldId id="263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kesh kumar" userId="887b08bf18fa71cb" providerId="LiveId" clId="{2C0F312F-A815-4A9C-BE13-8AC432C94BC2}"/>
    <pc:docChg chg="undo custSel addSld delSld modSld sldOrd">
      <pc:chgData name="Rakesh kumar" userId="887b08bf18fa71cb" providerId="LiveId" clId="{2C0F312F-A815-4A9C-BE13-8AC432C94BC2}" dt="2023-06-25T17:47:00.842" v="716" actId="931"/>
      <pc:docMkLst>
        <pc:docMk/>
      </pc:docMkLst>
      <pc:sldChg chg="modSp mod">
        <pc:chgData name="Rakesh kumar" userId="887b08bf18fa71cb" providerId="LiveId" clId="{2C0F312F-A815-4A9C-BE13-8AC432C94BC2}" dt="2023-06-25T06:47:29.580" v="100" actId="207"/>
        <pc:sldMkLst>
          <pc:docMk/>
          <pc:sldMk cId="1264156519" sldId="256"/>
        </pc:sldMkLst>
        <pc:spChg chg="mod">
          <ac:chgData name="Rakesh kumar" userId="887b08bf18fa71cb" providerId="LiveId" clId="{2C0F312F-A815-4A9C-BE13-8AC432C94BC2}" dt="2023-06-25T06:47:29.580" v="100" actId="207"/>
          <ac:spMkLst>
            <pc:docMk/>
            <pc:sldMk cId="1264156519" sldId="256"/>
            <ac:spMk id="2" creationId="{BB9DE54B-6ACB-6C8D-FBC4-FFBD7072672E}"/>
          </ac:spMkLst>
        </pc:spChg>
      </pc:sldChg>
      <pc:sldChg chg="modSp mod">
        <pc:chgData name="Rakesh kumar" userId="887b08bf18fa71cb" providerId="LiveId" clId="{2C0F312F-A815-4A9C-BE13-8AC432C94BC2}" dt="2023-06-25T06:47:33.822" v="101" actId="207"/>
        <pc:sldMkLst>
          <pc:docMk/>
          <pc:sldMk cId="2083096222" sldId="257"/>
        </pc:sldMkLst>
        <pc:spChg chg="mod">
          <ac:chgData name="Rakesh kumar" userId="887b08bf18fa71cb" providerId="LiveId" clId="{2C0F312F-A815-4A9C-BE13-8AC432C94BC2}" dt="2023-06-25T06:47:33.822" v="101" actId="207"/>
          <ac:spMkLst>
            <pc:docMk/>
            <pc:sldMk cId="2083096222" sldId="257"/>
            <ac:spMk id="2" creationId="{39CCE670-2CD9-6051-B4A8-8A00DE769926}"/>
          </ac:spMkLst>
        </pc:spChg>
      </pc:sldChg>
      <pc:sldChg chg="addSp modSp new mod">
        <pc:chgData name="Rakesh kumar" userId="887b08bf18fa71cb" providerId="LiveId" clId="{2C0F312F-A815-4A9C-BE13-8AC432C94BC2}" dt="2023-06-25T06:47:37.510" v="102" actId="207"/>
        <pc:sldMkLst>
          <pc:docMk/>
          <pc:sldMk cId="3331780847" sldId="258"/>
        </pc:sldMkLst>
        <pc:spChg chg="mod">
          <ac:chgData name="Rakesh kumar" userId="887b08bf18fa71cb" providerId="LiveId" clId="{2C0F312F-A815-4A9C-BE13-8AC432C94BC2}" dt="2023-06-25T06:47:37.510" v="102" actId="207"/>
          <ac:spMkLst>
            <pc:docMk/>
            <pc:sldMk cId="3331780847" sldId="258"/>
            <ac:spMk id="2" creationId="{50D16916-C72A-9A1C-5949-C04DC361C714}"/>
          </ac:spMkLst>
        </pc:spChg>
        <pc:spChg chg="mod">
          <ac:chgData name="Rakesh kumar" userId="887b08bf18fa71cb" providerId="LiveId" clId="{2C0F312F-A815-4A9C-BE13-8AC432C94BC2}" dt="2023-06-25T06:45:16.593" v="96" actId="20577"/>
          <ac:spMkLst>
            <pc:docMk/>
            <pc:sldMk cId="3331780847" sldId="258"/>
            <ac:spMk id="3" creationId="{C715C74F-ECC2-0364-47CC-41306BF6B184}"/>
          </ac:spMkLst>
        </pc:spChg>
        <pc:picChg chg="add mod">
          <ac:chgData name="Rakesh kumar" userId="887b08bf18fa71cb" providerId="LiveId" clId="{2C0F312F-A815-4A9C-BE13-8AC432C94BC2}" dt="2023-06-25T06:47:05.812" v="99" actId="1076"/>
          <ac:picMkLst>
            <pc:docMk/>
            <pc:sldMk cId="3331780847" sldId="258"/>
            <ac:picMk id="5" creationId="{FBBD1D8D-989C-E007-893E-FD10523C2371}"/>
          </ac:picMkLst>
        </pc:picChg>
      </pc:sldChg>
      <pc:sldChg chg="addSp delSp modSp add mod">
        <pc:chgData name="Rakesh kumar" userId="887b08bf18fa71cb" providerId="LiveId" clId="{2C0F312F-A815-4A9C-BE13-8AC432C94BC2}" dt="2023-06-25T17:37:29.535" v="621" actId="1076"/>
        <pc:sldMkLst>
          <pc:docMk/>
          <pc:sldMk cId="2413832148" sldId="259"/>
        </pc:sldMkLst>
        <pc:spChg chg="mod">
          <ac:chgData name="Rakesh kumar" userId="887b08bf18fa71cb" providerId="LiveId" clId="{2C0F312F-A815-4A9C-BE13-8AC432C94BC2}" dt="2023-06-25T07:31:15.294" v="348"/>
          <ac:spMkLst>
            <pc:docMk/>
            <pc:sldMk cId="2413832148" sldId="259"/>
            <ac:spMk id="2" creationId="{50D16916-C72A-9A1C-5949-C04DC361C714}"/>
          </ac:spMkLst>
        </pc:spChg>
        <pc:spChg chg="mod">
          <ac:chgData name="Rakesh kumar" userId="887b08bf18fa71cb" providerId="LiveId" clId="{2C0F312F-A815-4A9C-BE13-8AC432C94BC2}" dt="2023-06-25T06:50:41.054" v="166" actId="20577"/>
          <ac:spMkLst>
            <pc:docMk/>
            <pc:sldMk cId="2413832148" sldId="259"/>
            <ac:spMk id="3" creationId="{C715C74F-ECC2-0364-47CC-41306BF6B184}"/>
          </ac:spMkLst>
        </pc:spChg>
        <pc:spChg chg="add del mod">
          <ac:chgData name="Rakesh kumar" userId="887b08bf18fa71cb" providerId="LiveId" clId="{2C0F312F-A815-4A9C-BE13-8AC432C94BC2}" dt="2023-06-25T07:30:43.282" v="341" actId="21"/>
          <ac:spMkLst>
            <pc:docMk/>
            <pc:sldMk cId="2413832148" sldId="259"/>
            <ac:spMk id="7" creationId="{E49C557C-0D37-3009-2DC3-8579FAACB38E}"/>
          </ac:spMkLst>
        </pc:spChg>
        <pc:picChg chg="add mod">
          <ac:chgData name="Rakesh kumar" userId="887b08bf18fa71cb" providerId="LiveId" clId="{2C0F312F-A815-4A9C-BE13-8AC432C94BC2}" dt="2023-06-25T17:37:29.535" v="621" actId="1076"/>
          <ac:picMkLst>
            <pc:docMk/>
            <pc:sldMk cId="2413832148" sldId="259"/>
            <ac:picMk id="5" creationId="{90A499B7-73DD-E208-A7C2-7AD0732973E3}"/>
          </ac:picMkLst>
        </pc:picChg>
        <pc:picChg chg="del">
          <ac:chgData name="Rakesh kumar" userId="887b08bf18fa71cb" providerId="LiveId" clId="{2C0F312F-A815-4A9C-BE13-8AC432C94BC2}" dt="2023-06-25T06:50:23.403" v="153" actId="478"/>
          <ac:picMkLst>
            <pc:docMk/>
            <pc:sldMk cId="2413832148" sldId="259"/>
            <ac:picMk id="5" creationId="{FBBD1D8D-989C-E007-893E-FD10523C2371}"/>
          </ac:picMkLst>
        </pc:picChg>
        <pc:picChg chg="add del mod">
          <ac:chgData name="Rakesh kumar" userId="887b08bf18fa71cb" providerId="LiveId" clId="{2C0F312F-A815-4A9C-BE13-8AC432C94BC2}" dt="2023-06-25T07:30:43.282" v="341" actId="21"/>
          <ac:picMkLst>
            <pc:docMk/>
            <pc:sldMk cId="2413832148" sldId="259"/>
            <ac:picMk id="6" creationId="{F71F4D84-C182-C3EF-36CD-6F25D4EA055B}"/>
          </ac:picMkLst>
        </pc:picChg>
      </pc:sldChg>
      <pc:sldChg chg="addSp delSp modSp add mod">
        <pc:chgData name="Rakesh kumar" userId="887b08bf18fa71cb" providerId="LiveId" clId="{2C0F312F-A815-4A9C-BE13-8AC432C94BC2}" dt="2023-06-25T06:52:51.095" v="177" actId="1440"/>
        <pc:sldMkLst>
          <pc:docMk/>
          <pc:sldMk cId="307889705" sldId="260"/>
        </pc:sldMkLst>
        <pc:spChg chg="del mod">
          <ac:chgData name="Rakesh kumar" userId="887b08bf18fa71cb" providerId="LiveId" clId="{2C0F312F-A815-4A9C-BE13-8AC432C94BC2}" dt="2023-06-25T06:52:25.638" v="169" actId="931"/>
          <ac:spMkLst>
            <pc:docMk/>
            <pc:sldMk cId="307889705" sldId="260"/>
            <ac:spMk id="3" creationId="{C715C74F-ECC2-0364-47CC-41306BF6B184}"/>
          </ac:spMkLst>
        </pc:spChg>
        <pc:picChg chg="del">
          <ac:chgData name="Rakesh kumar" userId="887b08bf18fa71cb" providerId="LiveId" clId="{2C0F312F-A815-4A9C-BE13-8AC432C94BC2}" dt="2023-06-25T06:52:28.598" v="171" actId="478"/>
          <ac:picMkLst>
            <pc:docMk/>
            <pc:sldMk cId="307889705" sldId="260"/>
            <ac:picMk id="5" creationId="{FBBD1D8D-989C-E007-893E-FD10523C2371}"/>
          </ac:picMkLst>
        </pc:picChg>
        <pc:picChg chg="add mod">
          <ac:chgData name="Rakesh kumar" userId="887b08bf18fa71cb" providerId="LiveId" clId="{2C0F312F-A815-4A9C-BE13-8AC432C94BC2}" dt="2023-06-25T06:52:51.095" v="177" actId="1440"/>
          <ac:picMkLst>
            <pc:docMk/>
            <pc:sldMk cId="307889705" sldId="260"/>
            <ac:picMk id="6" creationId="{CA5C0676-57F0-D6EB-0A23-1AD73974B538}"/>
          </ac:picMkLst>
        </pc:picChg>
      </pc:sldChg>
      <pc:sldChg chg="modSp add mod ord">
        <pc:chgData name="Rakesh kumar" userId="887b08bf18fa71cb" providerId="LiveId" clId="{2C0F312F-A815-4A9C-BE13-8AC432C94BC2}" dt="2023-06-25T07:01:15.303" v="299" actId="20577"/>
        <pc:sldMkLst>
          <pc:docMk/>
          <pc:sldMk cId="1147633469" sldId="261"/>
        </pc:sldMkLst>
        <pc:spChg chg="mod">
          <ac:chgData name="Rakesh kumar" userId="887b08bf18fa71cb" providerId="LiveId" clId="{2C0F312F-A815-4A9C-BE13-8AC432C94BC2}" dt="2023-06-25T07:01:15.303" v="299" actId="20577"/>
          <ac:spMkLst>
            <pc:docMk/>
            <pc:sldMk cId="1147633469" sldId="261"/>
            <ac:spMk id="3" creationId="{C715C74F-ECC2-0364-47CC-41306BF6B184}"/>
          </ac:spMkLst>
        </pc:spChg>
      </pc:sldChg>
      <pc:sldChg chg="addSp delSp modSp add mod">
        <pc:chgData name="Rakesh kumar" userId="887b08bf18fa71cb" providerId="LiveId" clId="{2C0F312F-A815-4A9C-BE13-8AC432C94BC2}" dt="2023-06-25T17:36:43.601" v="618" actId="1440"/>
        <pc:sldMkLst>
          <pc:docMk/>
          <pc:sldMk cId="1910582318" sldId="262"/>
        </pc:sldMkLst>
        <pc:spChg chg="mod">
          <ac:chgData name="Rakesh kumar" userId="887b08bf18fa71cb" providerId="LiveId" clId="{2C0F312F-A815-4A9C-BE13-8AC432C94BC2}" dt="2023-06-25T07:31:57.490" v="359" actId="20577"/>
          <ac:spMkLst>
            <pc:docMk/>
            <pc:sldMk cId="1910582318" sldId="262"/>
            <ac:spMk id="2" creationId="{50D16916-C72A-9A1C-5949-C04DC361C714}"/>
          </ac:spMkLst>
        </pc:spChg>
        <pc:spChg chg="del mod">
          <ac:chgData name="Rakesh kumar" userId="887b08bf18fa71cb" providerId="LiveId" clId="{2C0F312F-A815-4A9C-BE13-8AC432C94BC2}" dt="2023-06-25T07:35:35.328" v="361" actId="931"/>
          <ac:spMkLst>
            <pc:docMk/>
            <pc:sldMk cId="1910582318" sldId="262"/>
            <ac:spMk id="3" creationId="{C715C74F-ECC2-0364-47CC-41306BF6B184}"/>
          </ac:spMkLst>
        </pc:spChg>
        <pc:spChg chg="add del mod">
          <ac:chgData name="Rakesh kumar" userId="887b08bf18fa71cb" providerId="LiveId" clId="{2C0F312F-A815-4A9C-BE13-8AC432C94BC2}" dt="2023-06-25T07:34:49.318" v="360" actId="478"/>
          <ac:spMkLst>
            <pc:docMk/>
            <pc:sldMk cId="1910582318" sldId="262"/>
            <ac:spMk id="5" creationId="{75C8DFB9-DDEE-8B83-E383-DAE97167F63C}"/>
          </ac:spMkLst>
        </pc:spChg>
        <pc:picChg chg="add del mod">
          <ac:chgData name="Rakesh kumar" userId="887b08bf18fa71cb" providerId="LiveId" clId="{2C0F312F-A815-4A9C-BE13-8AC432C94BC2}" dt="2023-06-25T07:34:49.318" v="360" actId="478"/>
          <ac:picMkLst>
            <pc:docMk/>
            <pc:sldMk cId="1910582318" sldId="262"/>
            <ac:picMk id="4" creationId="{E82A79FF-ACF3-365C-BAEE-2B7DD72095E1}"/>
          </ac:picMkLst>
        </pc:picChg>
        <pc:picChg chg="add mod">
          <ac:chgData name="Rakesh kumar" userId="887b08bf18fa71cb" providerId="LiveId" clId="{2C0F312F-A815-4A9C-BE13-8AC432C94BC2}" dt="2023-06-25T17:36:43.601" v="618" actId="1440"/>
          <ac:picMkLst>
            <pc:docMk/>
            <pc:sldMk cId="1910582318" sldId="262"/>
            <ac:picMk id="7" creationId="{2BD0A808-7446-F466-61E0-CDC119DFCFD0}"/>
          </ac:picMkLst>
        </pc:picChg>
      </pc:sldChg>
      <pc:sldChg chg="addSp delSp modSp add mod">
        <pc:chgData name="Rakesh kumar" userId="887b08bf18fa71cb" providerId="LiveId" clId="{2C0F312F-A815-4A9C-BE13-8AC432C94BC2}" dt="2023-06-25T17:36:37.129" v="617" actId="1440"/>
        <pc:sldMkLst>
          <pc:docMk/>
          <pc:sldMk cId="2472656861" sldId="263"/>
        </pc:sldMkLst>
        <pc:spChg chg="mod">
          <ac:chgData name="Rakesh kumar" userId="887b08bf18fa71cb" providerId="LiveId" clId="{2C0F312F-A815-4A9C-BE13-8AC432C94BC2}" dt="2023-06-25T07:37:32.407" v="375" actId="20577"/>
          <ac:spMkLst>
            <pc:docMk/>
            <pc:sldMk cId="2472656861" sldId="263"/>
            <ac:spMk id="2" creationId="{50D16916-C72A-9A1C-5949-C04DC361C714}"/>
          </ac:spMkLst>
        </pc:spChg>
        <pc:spChg chg="add mod">
          <ac:chgData name="Rakesh kumar" userId="887b08bf18fa71cb" providerId="LiveId" clId="{2C0F312F-A815-4A9C-BE13-8AC432C94BC2}" dt="2023-06-25T07:36:27.520" v="363" actId="478"/>
          <ac:spMkLst>
            <pc:docMk/>
            <pc:sldMk cId="2472656861" sldId="263"/>
            <ac:spMk id="4" creationId="{08D8DFCC-2CC9-045B-B52C-016A4BB8B9EA}"/>
          </ac:spMkLst>
        </pc:spChg>
        <pc:picChg chg="add mod modCrop">
          <ac:chgData name="Rakesh kumar" userId="887b08bf18fa71cb" providerId="LiveId" clId="{2C0F312F-A815-4A9C-BE13-8AC432C94BC2}" dt="2023-06-25T17:36:37.129" v="617" actId="1440"/>
          <ac:picMkLst>
            <pc:docMk/>
            <pc:sldMk cId="2472656861" sldId="263"/>
            <ac:picMk id="6" creationId="{07C2107C-9540-D002-8740-98935D453DED}"/>
          </ac:picMkLst>
        </pc:picChg>
        <pc:picChg chg="del">
          <ac:chgData name="Rakesh kumar" userId="887b08bf18fa71cb" providerId="LiveId" clId="{2C0F312F-A815-4A9C-BE13-8AC432C94BC2}" dt="2023-06-25T07:36:27.520" v="363" actId="478"/>
          <ac:picMkLst>
            <pc:docMk/>
            <pc:sldMk cId="2472656861" sldId="263"/>
            <ac:picMk id="7" creationId="{2BD0A808-7446-F466-61E0-CDC119DFCFD0}"/>
          </ac:picMkLst>
        </pc:picChg>
      </pc:sldChg>
      <pc:sldChg chg="delSp modSp add del mod">
        <pc:chgData name="Rakesh kumar" userId="887b08bf18fa71cb" providerId="LiveId" clId="{2C0F312F-A815-4A9C-BE13-8AC432C94BC2}" dt="2023-06-25T17:22:23.145" v="536" actId="2696"/>
        <pc:sldMkLst>
          <pc:docMk/>
          <pc:sldMk cId="2602009111" sldId="264"/>
        </pc:sldMkLst>
        <pc:spChg chg="mod">
          <ac:chgData name="Rakesh kumar" userId="887b08bf18fa71cb" providerId="LiveId" clId="{2C0F312F-A815-4A9C-BE13-8AC432C94BC2}" dt="2023-06-25T07:38:10.336" v="406" actId="20577"/>
          <ac:spMkLst>
            <pc:docMk/>
            <pc:sldMk cId="2602009111" sldId="264"/>
            <ac:spMk id="2" creationId="{50D16916-C72A-9A1C-5949-C04DC361C714}"/>
          </ac:spMkLst>
        </pc:spChg>
        <pc:spChg chg="mod">
          <ac:chgData name="Rakesh kumar" userId="887b08bf18fa71cb" providerId="LiveId" clId="{2C0F312F-A815-4A9C-BE13-8AC432C94BC2}" dt="2023-06-25T17:16:24.691" v="459" actId="14100"/>
          <ac:spMkLst>
            <pc:docMk/>
            <pc:sldMk cId="2602009111" sldId="264"/>
            <ac:spMk id="4" creationId="{08D8DFCC-2CC9-045B-B52C-016A4BB8B9EA}"/>
          </ac:spMkLst>
        </pc:spChg>
        <pc:picChg chg="del">
          <ac:chgData name="Rakesh kumar" userId="887b08bf18fa71cb" providerId="LiveId" clId="{2C0F312F-A815-4A9C-BE13-8AC432C94BC2}" dt="2023-06-25T07:38:12.818" v="407" actId="478"/>
          <ac:picMkLst>
            <pc:docMk/>
            <pc:sldMk cId="2602009111" sldId="264"/>
            <ac:picMk id="6" creationId="{07C2107C-9540-D002-8740-98935D453DED}"/>
          </ac:picMkLst>
        </pc:picChg>
      </pc:sldChg>
      <pc:sldChg chg="new del">
        <pc:chgData name="Rakesh kumar" userId="887b08bf18fa71cb" providerId="LiveId" clId="{2C0F312F-A815-4A9C-BE13-8AC432C94BC2}" dt="2023-06-25T07:38:46.164" v="409" actId="680"/>
        <pc:sldMkLst>
          <pc:docMk/>
          <pc:sldMk cId="1659845344" sldId="265"/>
        </pc:sldMkLst>
      </pc:sldChg>
      <pc:sldChg chg="addSp delSp modSp new mod">
        <pc:chgData name="Rakesh kumar" userId="887b08bf18fa71cb" providerId="LiveId" clId="{2C0F312F-A815-4A9C-BE13-8AC432C94BC2}" dt="2023-06-25T17:36:26.666" v="615" actId="1440"/>
        <pc:sldMkLst>
          <pc:docMk/>
          <pc:sldMk cId="2518391958" sldId="265"/>
        </pc:sldMkLst>
        <pc:spChg chg="mod">
          <ac:chgData name="Rakesh kumar" userId="887b08bf18fa71cb" providerId="LiveId" clId="{2C0F312F-A815-4A9C-BE13-8AC432C94BC2}" dt="2023-06-25T07:39:19.250" v="412" actId="14100"/>
          <ac:spMkLst>
            <pc:docMk/>
            <pc:sldMk cId="2518391958" sldId="265"/>
            <ac:spMk id="2" creationId="{F887B2A6-6360-6117-45B4-E181BB32434E}"/>
          </ac:spMkLst>
        </pc:spChg>
        <pc:spChg chg="del mod">
          <ac:chgData name="Rakesh kumar" userId="887b08bf18fa71cb" providerId="LiveId" clId="{2C0F312F-A815-4A9C-BE13-8AC432C94BC2}" dt="2023-06-25T17:20:53.480" v="528" actId="21"/>
          <ac:spMkLst>
            <pc:docMk/>
            <pc:sldMk cId="2518391958" sldId="265"/>
            <ac:spMk id="3" creationId="{22185DB1-B0FB-8975-868D-CABF677001F3}"/>
          </ac:spMkLst>
        </pc:spChg>
        <pc:spChg chg="mod">
          <ac:chgData name="Rakesh kumar" userId="887b08bf18fa71cb" providerId="LiveId" clId="{2C0F312F-A815-4A9C-BE13-8AC432C94BC2}" dt="2023-06-25T17:22:18.027" v="535" actId="27636"/>
          <ac:spMkLst>
            <pc:docMk/>
            <pc:sldMk cId="2518391958" sldId="265"/>
            <ac:spMk id="4" creationId="{8F6E372A-6E8B-DCCB-A3A7-B4E2BCBBC16E}"/>
          </ac:spMkLst>
        </pc:spChg>
        <pc:spChg chg="del mod">
          <ac:chgData name="Rakesh kumar" userId="887b08bf18fa71cb" providerId="LiveId" clId="{2C0F312F-A815-4A9C-BE13-8AC432C94BC2}" dt="2023-06-25T17:20:49.729" v="527" actId="21"/>
          <ac:spMkLst>
            <pc:docMk/>
            <pc:sldMk cId="2518391958" sldId="265"/>
            <ac:spMk id="5" creationId="{B07C4262-82DE-0DC0-FAC1-9441BD09CB00}"/>
          </ac:spMkLst>
        </pc:spChg>
        <pc:spChg chg="del mod">
          <ac:chgData name="Rakesh kumar" userId="887b08bf18fa71cb" providerId="LiveId" clId="{2C0F312F-A815-4A9C-BE13-8AC432C94BC2}" dt="2023-06-25T17:20:46.048" v="526" actId="21"/>
          <ac:spMkLst>
            <pc:docMk/>
            <pc:sldMk cId="2518391958" sldId="265"/>
            <ac:spMk id="6" creationId="{113EE1CD-8DDE-3923-7C61-08C95F8DC9CF}"/>
          </ac:spMkLst>
        </pc:spChg>
        <pc:spChg chg="add del mod">
          <ac:chgData name="Rakesh kumar" userId="887b08bf18fa71cb" providerId="LiveId" clId="{2C0F312F-A815-4A9C-BE13-8AC432C94BC2}" dt="2023-06-25T17:20:56.479" v="529" actId="21"/>
          <ac:spMkLst>
            <pc:docMk/>
            <pc:sldMk cId="2518391958" sldId="265"/>
            <ac:spMk id="8" creationId="{AF48F0CA-3F3C-7B4F-F82A-2F61D0299800}"/>
          </ac:spMkLst>
        </pc:spChg>
        <pc:spChg chg="add del mod">
          <ac:chgData name="Rakesh kumar" userId="887b08bf18fa71cb" providerId="LiveId" clId="{2C0F312F-A815-4A9C-BE13-8AC432C94BC2}" dt="2023-06-25T17:35:58.148" v="607"/>
          <ac:spMkLst>
            <pc:docMk/>
            <pc:sldMk cId="2518391958" sldId="265"/>
            <ac:spMk id="12" creationId="{3081B3D4-6725-099C-9871-604A517B28CF}"/>
          </ac:spMkLst>
        </pc:spChg>
        <pc:graphicFrameChg chg="add del modGraphic">
          <ac:chgData name="Rakesh kumar" userId="887b08bf18fa71cb" providerId="LiveId" clId="{2C0F312F-A815-4A9C-BE13-8AC432C94BC2}" dt="2023-06-25T17:21:59.286" v="532" actId="1032"/>
          <ac:graphicFrameMkLst>
            <pc:docMk/>
            <pc:sldMk cId="2518391958" sldId="265"/>
            <ac:graphicFrameMk id="9" creationId="{DF38D934-5D04-8C7B-2CBA-63CEAC3D3159}"/>
          </ac:graphicFrameMkLst>
        </pc:graphicFrameChg>
        <pc:picChg chg="add mod">
          <ac:chgData name="Rakesh kumar" userId="887b08bf18fa71cb" providerId="LiveId" clId="{2C0F312F-A815-4A9C-BE13-8AC432C94BC2}" dt="2023-06-25T17:36:26.666" v="615" actId="1440"/>
          <ac:picMkLst>
            <pc:docMk/>
            <pc:sldMk cId="2518391958" sldId="265"/>
            <ac:picMk id="11" creationId="{137B67FD-980C-4786-545B-7AECAD08830C}"/>
          </ac:picMkLst>
        </pc:picChg>
      </pc:sldChg>
      <pc:sldChg chg="modSp add mod setBg">
        <pc:chgData name="Rakesh kumar" userId="887b08bf18fa71cb" providerId="LiveId" clId="{2C0F312F-A815-4A9C-BE13-8AC432C94BC2}" dt="2023-06-25T17:14:38.293" v="458"/>
        <pc:sldMkLst>
          <pc:docMk/>
          <pc:sldMk cId="1530431903" sldId="266"/>
        </pc:sldMkLst>
        <pc:spChg chg="mod">
          <ac:chgData name="Rakesh kumar" userId="887b08bf18fa71cb" providerId="LiveId" clId="{2C0F312F-A815-4A9C-BE13-8AC432C94BC2}" dt="2023-06-25T17:13:42.613" v="454" actId="1076"/>
          <ac:spMkLst>
            <pc:docMk/>
            <pc:sldMk cId="1530431903" sldId="266"/>
            <ac:spMk id="2" creationId="{50D16916-C72A-9A1C-5949-C04DC361C714}"/>
          </ac:spMkLst>
        </pc:spChg>
        <pc:spChg chg="mod">
          <ac:chgData name="Rakesh kumar" userId="887b08bf18fa71cb" providerId="LiveId" clId="{2C0F312F-A815-4A9C-BE13-8AC432C94BC2}" dt="2023-06-25T17:13:36.030" v="453" actId="1076"/>
          <ac:spMkLst>
            <pc:docMk/>
            <pc:sldMk cId="1530431903" sldId="266"/>
            <ac:spMk id="3" creationId="{C715C74F-ECC2-0364-47CC-41306BF6B184}"/>
          </ac:spMkLst>
        </pc:spChg>
      </pc:sldChg>
      <pc:sldChg chg="addSp delSp modSp new mod">
        <pc:chgData name="Rakesh kumar" userId="887b08bf18fa71cb" providerId="LiveId" clId="{2C0F312F-A815-4A9C-BE13-8AC432C94BC2}" dt="2023-06-25T17:34:32.942" v="602" actId="1440"/>
        <pc:sldMkLst>
          <pc:docMk/>
          <pc:sldMk cId="3424154430" sldId="267"/>
        </pc:sldMkLst>
        <pc:spChg chg="mod">
          <ac:chgData name="Rakesh kumar" userId="887b08bf18fa71cb" providerId="LiveId" clId="{2C0F312F-A815-4A9C-BE13-8AC432C94BC2}" dt="2023-06-25T17:26:13.731" v="557" actId="20577"/>
          <ac:spMkLst>
            <pc:docMk/>
            <pc:sldMk cId="3424154430" sldId="267"/>
            <ac:spMk id="2" creationId="{BFE1A663-A316-EBB8-DF6B-8BD60C88042D}"/>
          </ac:spMkLst>
        </pc:spChg>
        <pc:spChg chg="mod">
          <ac:chgData name="Rakesh kumar" userId="887b08bf18fa71cb" providerId="LiveId" clId="{2C0F312F-A815-4A9C-BE13-8AC432C94BC2}" dt="2023-06-25T17:31:36.827" v="572" actId="113"/>
          <ac:spMkLst>
            <pc:docMk/>
            <pc:sldMk cId="3424154430" sldId="267"/>
            <ac:spMk id="3" creationId="{2C5677FF-941C-3120-16BD-3FF24AB1B23F}"/>
          </ac:spMkLst>
        </pc:spChg>
        <pc:spChg chg="mod">
          <ac:chgData name="Rakesh kumar" userId="887b08bf18fa71cb" providerId="LiveId" clId="{2C0F312F-A815-4A9C-BE13-8AC432C94BC2}" dt="2023-06-25T17:31:09.197" v="568" actId="255"/>
          <ac:spMkLst>
            <pc:docMk/>
            <pc:sldMk cId="3424154430" sldId="267"/>
            <ac:spMk id="4" creationId="{ADD2AF07-D8D9-3741-B941-BEC40170B61C}"/>
          </ac:spMkLst>
        </pc:spChg>
        <pc:spChg chg="mod">
          <ac:chgData name="Rakesh kumar" userId="887b08bf18fa71cb" providerId="LiveId" clId="{2C0F312F-A815-4A9C-BE13-8AC432C94BC2}" dt="2023-06-25T17:31:39.220" v="573" actId="113"/>
          <ac:spMkLst>
            <pc:docMk/>
            <pc:sldMk cId="3424154430" sldId="267"/>
            <ac:spMk id="5" creationId="{4084A123-EFBD-24A9-CD31-900EECEEF10C}"/>
          </ac:spMkLst>
        </pc:spChg>
        <pc:spChg chg="mod">
          <ac:chgData name="Rakesh kumar" userId="887b08bf18fa71cb" providerId="LiveId" clId="{2C0F312F-A815-4A9C-BE13-8AC432C94BC2}" dt="2023-06-25T17:31:15.969" v="569" actId="255"/>
          <ac:spMkLst>
            <pc:docMk/>
            <pc:sldMk cId="3424154430" sldId="267"/>
            <ac:spMk id="6" creationId="{B06E713D-3AD1-2EA0-D8EA-71F94C84DAFA}"/>
          </ac:spMkLst>
        </pc:spChg>
        <pc:spChg chg="add del mod">
          <ac:chgData name="Rakesh kumar" userId="887b08bf18fa71cb" providerId="LiveId" clId="{2C0F312F-A815-4A9C-BE13-8AC432C94BC2}" dt="2023-06-25T17:33:28.040" v="591" actId="21"/>
          <ac:spMkLst>
            <pc:docMk/>
            <pc:sldMk cId="3424154430" sldId="267"/>
            <ac:spMk id="9" creationId="{F68A81F0-09C5-3B7F-6651-639D44A9420C}"/>
          </ac:spMkLst>
        </pc:spChg>
        <pc:spChg chg="add del mod">
          <ac:chgData name="Rakesh kumar" userId="887b08bf18fa71cb" providerId="LiveId" clId="{2C0F312F-A815-4A9C-BE13-8AC432C94BC2}" dt="2023-06-25T17:33:15.918" v="588" actId="21"/>
          <ac:spMkLst>
            <pc:docMk/>
            <pc:sldMk cId="3424154430" sldId="267"/>
            <ac:spMk id="12" creationId="{0E0BB882-9AF8-0F37-E48C-CD2AAC06090D}"/>
          </ac:spMkLst>
        </pc:spChg>
        <pc:spChg chg="add del mod">
          <ac:chgData name="Rakesh kumar" userId="887b08bf18fa71cb" providerId="LiveId" clId="{2C0F312F-A815-4A9C-BE13-8AC432C94BC2}" dt="2023-06-25T17:33:20.714" v="590" actId="21"/>
          <ac:spMkLst>
            <pc:docMk/>
            <pc:sldMk cId="3424154430" sldId="267"/>
            <ac:spMk id="15" creationId="{1951F4F3-015B-D685-3EAB-E605028CAC1B}"/>
          </ac:spMkLst>
        </pc:spChg>
        <pc:picChg chg="add mod modCrop">
          <ac:chgData name="Rakesh kumar" userId="887b08bf18fa71cb" providerId="LiveId" clId="{2C0F312F-A815-4A9C-BE13-8AC432C94BC2}" dt="2023-06-25T17:34:32.942" v="602" actId="1440"/>
          <ac:picMkLst>
            <pc:docMk/>
            <pc:sldMk cId="3424154430" sldId="267"/>
            <ac:picMk id="8" creationId="{0347C03B-C85E-3F0F-F7F5-412477A899A9}"/>
          </ac:picMkLst>
        </pc:picChg>
        <pc:picChg chg="add mod">
          <ac:chgData name="Rakesh kumar" userId="887b08bf18fa71cb" providerId="LiveId" clId="{2C0F312F-A815-4A9C-BE13-8AC432C94BC2}" dt="2023-06-25T17:33:59.149" v="595" actId="1076"/>
          <ac:picMkLst>
            <pc:docMk/>
            <pc:sldMk cId="3424154430" sldId="267"/>
            <ac:picMk id="11" creationId="{4CF910B4-B375-5860-20C4-998424E76438}"/>
          </ac:picMkLst>
        </pc:picChg>
        <pc:picChg chg="add mod modCrop">
          <ac:chgData name="Rakesh kumar" userId="887b08bf18fa71cb" providerId="LiveId" clId="{2C0F312F-A815-4A9C-BE13-8AC432C94BC2}" dt="2023-06-25T17:34:21.302" v="600" actId="1076"/>
          <ac:picMkLst>
            <pc:docMk/>
            <pc:sldMk cId="3424154430" sldId="267"/>
            <ac:picMk id="14" creationId="{867FB582-124B-D294-46A9-45554F7EB55E}"/>
          </ac:picMkLst>
        </pc:picChg>
      </pc:sldChg>
      <pc:sldChg chg="addSp delSp modSp new mod">
        <pc:chgData name="Rakesh kumar" userId="887b08bf18fa71cb" providerId="LiveId" clId="{2C0F312F-A815-4A9C-BE13-8AC432C94BC2}" dt="2023-06-25T17:42:18.241" v="702" actId="20577"/>
        <pc:sldMkLst>
          <pc:docMk/>
          <pc:sldMk cId="3889767273" sldId="268"/>
        </pc:sldMkLst>
        <pc:spChg chg="mod">
          <ac:chgData name="Rakesh kumar" userId="887b08bf18fa71cb" providerId="LiveId" clId="{2C0F312F-A815-4A9C-BE13-8AC432C94BC2}" dt="2023-06-25T17:41:11.010" v="645" actId="207"/>
          <ac:spMkLst>
            <pc:docMk/>
            <pc:sldMk cId="3889767273" sldId="268"/>
            <ac:spMk id="2" creationId="{DBC99B5B-FE71-6086-C8B8-43D126A246E9}"/>
          </ac:spMkLst>
        </pc:spChg>
        <pc:spChg chg="mod">
          <ac:chgData name="Rakesh kumar" userId="887b08bf18fa71cb" providerId="LiveId" clId="{2C0F312F-A815-4A9C-BE13-8AC432C94BC2}" dt="2023-06-25T17:42:18.241" v="702" actId="20577"/>
          <ac:spMkLst>
            <pc:docMk/>
            <pc:sldMk cId="3889767273" sldId="268"/>
            <ac:spMk id="3" creationId="{95FD09F0-E461-1A3A-6D2E-F36EC44BD508}"/>
          </ac:spMkLst>
        </pc:spChg>
        <pc:graphicFrameChg chg="add del mod modGraphic">
          <ac:chgData name="Rakesh kumar" userId="887b08bf18fa71cb" providerId="LiveId" clId="{2C0F312F-A815-4A9C-BE13-8AC432C94BC2}" dt="2023-06-25T17:40:50.466" v="643" actId="478"/>
          <ac:graphicFrameMkLst>
            <pc:docMk/>
            <pc:sldMk cId="3889767273" sldId="268"/>
            <ac:graphicFrameMk id="4" creationId="{0C693F7C-CC9A-B5D6-C8FB-E30135601D3D}"/>
          </ac:graphicFrameMkLst>
        </pc:graphicFrameChg>
      </pc:sldChg>
      <pc:sldChg chg="addSp delSp modSp add mod">
        <pc:chgData name="Rakesh kumar" userId="887b08bf18fa71cb" providerId="LiveId" clId="{2C0F312F-A815-4A9C-BE13-8AC432C94BC2}" dt="2023-06-25T17:47:00.842" v="716" actId="931"/>
        <pc:sldMkLst>
          <pc:docMk/>
          <pc:sldMk cId="3888491937" sldId="269"/>
        </pc:sldMkLst>
        <pc:spChg chg="mod">
          <ac:chgData name="Rakesh kumar" userId="887b08bf18fa71cb" providerId="LiveId" clId="{2C0F312F-A815-4A9C-BE13-8AC432C94BC2}" dt="2023-06-25T17:47:00.248" v="715" actId="14100"/>
          <ac:spMkLst>
            <pc:docMk/>
            <pc:sldMk cId="3888491937" sldId="269"/>
            <ac:spMk id="2" creationId="{DBC99B5B-FE71-6086-C8B8-43D126A246E9}"/>
          </ac:spMkLst>
        </pc:spChg>
        <pc:spChg chg="add del mod">
          <ac:chgData name="Rakesh kumar" userId="887b08bf18fa71cb" providerId="LiveId" clId="{2C0F312F-A815-4A9C-BE13-8AC432C94BC2}" dt="2023-06-25T17:47:00.842" v="716" actId="931"/>
          <ac:spMkLst>
            <pc:docMk/>
            <pc:sldMk cId="3888491937" sldId="269"/>
            <ac:spMk id="3" creationId="{95FD09F0-E461-1A3A-6D2E-F36EC44BD508}"/>
          </ac:spMkLst>
        </pc:spChg>
        <pc:picChg chg="add del mod">
          <ac:chgData name="Rakesh kumar" userId="887b08bf18fa71cb" providerId="LiveId" clId="{2C0F312F-A815-4A9C-BE13-8AC432C94BC2}" dt="2023-06-25T17:47:00.842" v="716" actId="931"/>
          <ac:picMkLst>
            <pc:docMk/>
            <pc:sldMk cId="3888491937" sldId="269"/>
            <ac:picMk id="5" creationId="{D1CA3740-7C92-EE6B-6497-8F1622D8C5B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BFCF-6448-416A-B288-6D6858B9912D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918A-DE5A-468A-95C7-86B9666DA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10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BFCF-6448-416A-B288-6D6858B9912D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918A-DE5A-468A-95C7-86B9666DA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16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BFCF-6448-416A-B288-6D6858B9912D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918A-DE5A-468A-95C7-86B9666DA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82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BFCF-6448-416A-B288-6D6858B9912D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918A-DE5A-468A-95C7-86B9666DA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03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BFCF-6448-416A-B288-6D6858B9912D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918A-DE5A-468A-95C7-86B9666DA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3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BFCF-6448-416A-B288-6D6858B9912D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918A-DE5A-468A-95C7-86B9666DA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915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BFCF-6448-416A-B288-6D6858B9912D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918A-DE5A-468A-95C7-86B9666DA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565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BFCF-6448-416A-B288-6D6858B9912D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918A-DE5A-468A-95C7-86B9666DA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400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BFCF-6448-416A-B288-6D6858B9912D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918A-DE5A-468A-95C7-86B9666DA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91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BFCF-6448-416A-B288-6D6858B9912D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DA5918A-DE5A-468A-95C7-86B9666DA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93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BFCF-6448-416A-B288-6D6858B9912D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918A-DE5A-468A-95C7-86B9666DA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69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BFCF-6448-416A-B288-6D6858B9912D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918A-DE5A-468A-95C7-86B9666DA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92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BFCF-6448-416A-B288-6D6858B9912D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918A-DE5A-468A-95C7-86B9666DA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90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BFCF-6448-416A-B288-6D6858B9912D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918A-DE5A-468A-95C7-86B9666DA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5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BFCF-6448-416A-B288-6D6858B9912D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918A-DE5A-468A-95C7-86B9666DA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02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BFCF-6448-416A-B288-6D6858B9912D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918A-DE5A-468A-95C7-86B9666DA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59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BFCF-6448-416A-B288-6D6858B9912D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918A-DE5A-468A-95C7-86B9666DA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5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D5BFCF-6448-416A-B288-6D6858B9912D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A5918A-DE5A-468A-95C7-86B9666DA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39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hempel.de/software-development/migration-von-hudson-zu-jenkin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hempel.de/software-development/migration-von-hudson-zu-jenkin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incong.io/2018/12/25/discard-old-build-artifacts-on-jenkins/" TargetMode="External"/><Relationship Id="rId7" Type="http://schemas.openxmlformats.org/officeDocument/2006/relationships/hyperlink" Target="https://www.pianshen.com/article/91321663544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g"/><Relationship Id="rId5" Type="http://schemas.openxmlformats.org/officeDocument/2006/relationships/hyperlink" Target="https://www.devexp.eu/2014/09/23/automate-jenkins/" TargetMode="Externa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rocket-space-ship-space-launch-312767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ixabay.com/en/check-correct-mark-choice-yes-ok-37583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DE54B-6ACB-6C8D-FBC4-FFBD70726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  <a:endParaRPr lang="en-IN" sz="80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5C7D4-540F-B835-7FCC-811898627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By </a:t>
            </a:r>
          </a:p>
          <a:p>
            <a:r>
              <a:rPr lang="en-IN" dirty="0"/>
              <a:t>Rakesh Kumar</a:t>
            </a:r>
          </a:p>
          <a:p>
            <a:r>
              <a:rPr lang="en-IN" dirty="0"/>
              <a:t>Satya </a:t>
            </a:r>
          </a:p>
          <a:p>
            <a:r>
              <a:rPr lang="en-IN" dirty="0"/>
              <a:t>Malika arjun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598AFC-A6B8-F5F9-F453-DC8D5A0A6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08560" y="481226"/>
            <a:ext cx="3927984" cy="543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56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7B2A6-6360-6117-45B4-E181BB32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59541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Jenkins Features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E372A-6E8B-DCCB-A3A7-B4E2BCBBC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28382" y="2250141"/>
            <a:ext cx="6359806" cy="4285130"/>
          </a:xfrm>
        </p:spPr>
        <p:txBody>
          <a:bodyPr>
            <a:normAutofit lnSpcReduction="10000"/>
          </a:bodyPr>
          <a:lstStyle/>
          <a:p>
            <a:r>
              <a:rPr lang="en-IN" sz="32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Easy Installation</a:t>
            </a:r>
            <a:endParaRPr lang="en-IN" sz="3200" b="0" i="0" dirty="0">
              <a:solidFill>
                <a:srgbClr val="272C37"/>
              </a:solidFill>
              <a:effectLst/>
              <a:latin typeface="Roboto" panose="02000000000000000000" pitchFamily="2" charset="0"/>
            </a:endParaRPr>
          </a:p>
          <a:p>
            <a:r>
              <a:rPr lang="en-IN" sz="32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Easy Configuration</a:t>
            </a:r>
          </a:p>
          <a:p>
            <a:pPr algn="l"/>
            <a:r>
              <a:rPr lang="en-IN" sz="32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Available Plugins</a:t>
            </a:r>
            <a:endParaRPr lang="en-IN" sz="3200" b="0" i="0" dirty="0">
              <a:solidFill>
                <a:srgbClr val="272C37"/>
              </a:solidFill>
              <a:effectLst/>
              <a:latin typeface="Roboto" panose="02000000000000000000" pitchFamily="2" charset="0"/>
            </a:endParaRPr>
          </a:p>
          <a:p>
            <a:r>
              <a:rPr lang="en-IN" sz="32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Extensible</a:t>
            </a:r>
            <a:endParaRPr lang="en-IN" sz="3200" b="0" i="0" dirty="0">
              <a:solidFill>
                <a:srgbClr val="272C37"/>
              </a:solidFill>
              <a:effectLst/>
              <a:latin typeface="Roboto" panose="02000000000000000000" pitchFamily="2" charset="0"/>
            </a:endParaRPr>
          </a:p>
          <a:p>
            <a:r>
              <a:rPr lang="en-IN" sz="32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Easy Distribution</a:t>
            </a:r>
            <a:endParaRPr lang="en-IN" sz="3200" b="0" i="0" dirty="0">
              <a:solidFill>
                <a:srgbClr val="272C37"/>
              </a:solidFill>
              <a:effectLst/>
              <a:latin typeface="Roboto" panose="02000000000000000000" pitchFamily="2" charset="0"/>
            </a:endParaRPr>
          </a:p>
          <a:p>
            <a:r>
              <a:rPr lang="en-IN" sz="32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Free Open Source</a:t>
            </a:r>
            <a:endParaRPr lang="en-IN" sz="3200" b="0" i="0" dirty="0">
              <a:solidFill>
                <a:srgbClr val="272C37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br>
              <a:rPr lang="en-IN" dirty="0"/>
            </a:br>
            <a:endParaRPr lang="en-IN" b="0" i="0" dirty="0">
              <a:solidFill>
                <a:srgbClr val="272C37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7B67FD-980C-4786-545B-7AECAD088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8202705" y="1895129"/>
            <a:ext cx="2723299" cy="37684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18391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1A663-A316-EBB8-DF6B-8BD60C88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56129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Jenkins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677FF-941C-3120-16BD-3FF24AB1B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2179" y="1943053"/>
            <a:ext cx="4607188" cy="576262"/>
          </a:xfrm>
        </p:spPr>
        <p:txBody>
          <a:bodyPr/>
          <a:lstStyle/>
          <a:p>
            <a: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 </a:t>
            </a:r>
          </a:p>
          <a:p>
            <a:r>
              <a:rPr lang="en-IN" b="1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Advantages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2AF07-D8D9-3741-B941-BEC40170B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4311" y="2519315"/>
            <a:ext cx="4895056" cy="3271884"/>
          </a:xfrm>
        </p:spPr>
        <p:txBody>
          <a:bodyPr/>
          <a:lstStyle/>
          <a:p>
            <a:r>
              <a:rPr lang="en-IN" sz="24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Free to Use</a:t>
            </a:r>
          </a:p>
          <a:p>
            <a:r>
              <a:rPr lang="en-IN" sz="24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Rich Plugin Ecosystem</a:t>
            </a:r>
          </a:p>
          <a:p>
            <a:r>
              <a:rPr lang="en-IN" sz="24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Easy Integration 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84A123-EFBD-24A9-CD31-900EECEEF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80486" y="1862371"/>
            <a:ext cx="4622537" cy="576262"/>
          </a:xfrm>
        </p:spPr>
        <p:txBody>
          <a:bodyPr/>
          <a:lstStyle/>
          <a:p>
            <a: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 </a:t>
            </a:r>
          </a:p>
          <a:p>
            <a:r>
              <a:rPr lang="en-IN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Disadvantages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E713D-3AD1-2EA0-D8EA-71F94C84D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07967" y="2519315"/>
            <a:ext cx="4895056" cy="3271884"/>
          </a:xfrm>
        </p:spPr>
        <p:txBody>
          <a:bodyPr/>
          <a:lstStyle/>
          <a:p>
            <a:r>
              <a:rPr lang="en-IN" sz="24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Developer Centric</a:t>
            </a:r>
          </a:p>
          <a:p>
            <a:r>
              <a:rPr lang="en-IN" sz="24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Setting Change Issues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47C03B-C85E-3F0F-F7F5-412477A899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6380" b="36471"/>
          <a:stretch/>
        </p:blipFill>
        <p:spPr>
          <a:xfrm>
            <a:off x="2950367" y="4419368"/>
            <a:ext cx="6858000" cy="18619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F910B4-B375-5860-20C4-998424E764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40333" y="1943053"/>
            <a:ext cx="864393" cy="5762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7FB582-124B-D294-46A9-45554F7EB55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17744" t="-649" r="48918" b="30828"/>
          <a:stretch/>
        </p:blipFill>
        <p:spPr>
          <a:xfrm>
            <a:off x="6278873" y="1862138"/>
            <a:ext cx="555812" cy="57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54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9B5B-FE71-6086-C8B8-43D126A24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16741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Jenkins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D09F0-E461-1A3A-6D2E-F36EC44BD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9463" y="2169458"/>
            <a:ext cx="10018713" cy="2671483"/>
          </a:xfrm>
        </p:spPr>
        <p:txBody>
          <a:bodyPr>
            <a:normAutofit/>
          </a:bodyPr>
          <a:lstStyle/>
          <a:p>
            <a:r>
              <a:rPr lang="en-IN" sz="4000" dirty="0"/>
              <a:t>Java- JRE, JDK – Java 8 </a:t>
            </a:r>
          </a:p>
          <a:p>
            <a:r>
              <a:rPr lang="en-IN" sz="4000" dirty="0"/>
              <a:t>Any OS – Window, Linux, MacOS</a:t>
            </a:r>
          </a:p>
        </p:txBody>
      </p:sp>
    </p:spTree>
    <p:extLst>
      <p:ext uri="{BB962C8B-B14F-4D97-AF65-F5344CB8AC3E}">
        <p14:creationId xmlns:p14="http://schemas.microsoft.com/office/powerpoint/2010/main" val="3889767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9B5B-FE71-6086-C8B8-43D126A24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16741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Jenkins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D09F0-E461-1A3A-6D2E-F36EC44BD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9463" y="2169458"/>
            <a:ext cx="10018713" cy="2671483"/>
          </a:xfrm>
        </p:spPr>
        <p:txBody>
          <a:bodyPr>
            <a:normAutofit/>
          </a:bodyPr>
          <a:lstStyle/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88849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E670-2CD9-6051-B4A8-8A00DE769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130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r>
              <a:rPr lang="en-IN" sz="1800" b="1" i="0" u="none" strike="noStrike" dirty="0">
                <a:solidFill>
                  <a:srgbClr val="9900FF"/>
                </a:solidFill>
                <a:effectLst/>
                <a:latin typeface="Lato" panose="020F0502020204030203" pitchFamily="34" charset="0"/>
              </a:rPr>
              <a:t> </a:t>
            </a:r>
            <a:endParaRPr lang="en-IN" sz="4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EEA8F-483D-4274-08AF-054D24A08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97107"/>
            <a:ext cx="10018713" cy="429409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09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6916-C72A-9A1C-5949-C04DC361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62318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Jenkins?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5C74F-ECC2-0364-47CC-41306BF6B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32965"/>
            <a:ext cx="10018713" cy="4258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i="0" u="none" strike="noStrike" dirty="0">
                <a:solidFill>
                  <a:srgbClr val="595959"/>
                </a:solidFill>
                <a:effectLst/>
                <a:latin typeface="Lato" panose="020F0502020204030203" pitchFamily="34" charset="0"/>
              </a:rPr>
              <a:t>An open-source automation server which enables developers around the world to reliably build, test, and deploy their software</a:t>
            </a:r>
            <a:endParaRPr lang="en-IN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BD1D8D-989C-E007-893E-FD10523C2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77537" y="4872562"/>
            <a:ext cx="1836925" cy="176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80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6916-C72A-9A1C-5949-C04DC361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62318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Jenkins?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5C0676-57F0-D6EB-0A23-1AD73974B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306" y="1614716"/>
            <a:ext cx="5620870" cy="49648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889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6916-C72A-9A1C-5949-C04DC361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62318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we need to learn </a:t>
            </a:r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Jenkins?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5C74F-ECC2-0364-47CC-41306BF6B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55694"/>
            <a:ext cx="10411855" cy="4316506"/>
          </a:xfrm>
        </p:spPr>
        <p:txBody>
          <a:bodyPr numCol="1">
            <a:normAutofit lnSpcReduction="10000"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Problem?</a:t>
            </a:r>
            <a:endParaRPr lang="en-US" sz="3600" b="1" i="0" u="none" strike="noStrike" dirty="0">
              <a:solidFill>
                <a:srgbClr val="666666"/>
              </a:solidFill>
              <a:effectLst/>
              <a:latin typeface="Lato" panose="020F050202020403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Developers keep merging code to VCS several times a day. All the code collected from different developers would have generated conflicts and bugs.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Code Merged from a long time when built throws Conflicts, Bugs, and errors. All these conflicts, bugs &amp; errors need to be resolved, which takes a very long time and halts development.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14763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6916-C72A-9A1C-5949-C04DC361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62318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we need to learn </a:t>
            </a:r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Jenkins?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5C74F-ECC2-0364-47CC-41306BF6B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13964"/>
            <a:ext cx="10018713" cy="4258235"/>
          </a:xfrm>
        </p:spPr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Runs Automated Test Suites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Run your Web, Mobile Automation SUITE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API Monitoring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Report and Email Notification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Trends and detailed failures that can be shared.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You can use slave to make build and run fast. </a:t>
            </a:r>
          </a:p>
          <a:p>
            <a:pPr marL="0" indent="0">
              <a:buNone/>
            </a:pPr>
            <a:endParaRPr lang="en-IN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A499B7-73DD-E208-A7C2-7AD073297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91553" y="91664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32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6916-C72A-9A1C-5949-C04DC361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8" y="533400"/>
            <a:ext cx="10018713" cy="1062318"/>
          </a:xfrm>
        </p:spPr>
        <p:txBody>
          <a:bodyPr>
            <a:normAutofit/>
          </a:bodyPr>
          <a:lstStyle/>
          <a:p>
            <a:r>
              <a:rPr lang="en-IN" sz="44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Jenkins Architecture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5C74F-ECC2-0364-47CC-41306BF6B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8" y="2407022"/>
            <a:ext cx="10018713" cy="4258235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Developers commit changes to the source code, found in the repository.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Jenkins CI server checks the repository at regular intervals and pulls any newly available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Build Server builds the code into an executable file. In case the build fails, feedback is sent to the developers.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Jenkins deploys the build application to the test server. If the test fails, the developers are alerted.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If the code is error-free, the tested application is deployed on the production server.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530431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6916-C72A-9A1C-5949-C04DC361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62318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CI/CD with Jenkins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D0A808-7446-F466-61E0-CDC119DFC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294" y="1914525"/>
            <a:ext cx="8498750" cy="4257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10582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6916-C72A-9A1C-5949-C04DC361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62318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 with Jenkins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8DFCC-2CC9-045B-B52C-016A4BB8B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C2107C-9540-D002-8740-98935D453D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9" t="-118" r="1988" b="-4388"/>
          <a:stretch/>
        </p:blipFill>
        <p:spPr>
          <a:xfrm>
            <a:off x="3460377" y="1949921"/>
            <a:ext cx="5682974" cy="40564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72656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126</TotalTime>
  <Words>305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Corbel</vt:lpstr>
      <vt:lpstr>Lato</vt:lpstr>
      <vt:lpstr>Roboto</vt:lpstr>
      <vt:lpstr>Parallax</vt:lpstr>
      <vt:lpstr>Jenkins</vt:lpstr>
      <vt:lpstr>Agenda </vt:lpstr>
      <vt:lpstr>What is Jenkins?</vt:lpstr>
      <vt:lpstr>What is Jenkins?</vt:lpstr>
      <vt:lpstr>Why we need to learn Jenkins?</vt:lpstr>
      <vt:lpstr>Why we need to learn Jenkins?</vt:lpstr>
      <vt:lpstr>Jenkins Architecture</vt:lpstr>
      <vt:lpstr>CI/CD with Jenkins</vt:lpstr>
      <vt:lpstr>CI with Jenkins</vt:lpstr>
      <vt:lpstr>Jenkins Features</vt:lpstr>
      <vt:lpstr>Using Jenkins</vt:lpstr>
      <vt:lpstr>Jenkins Installation</vt:lpstr>
      <vt:lpstr>Jenkins Installation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Rakesh kumar</dc:creator>
  <cp:lastModifiedBy>Rakesh kumar</cp:lastModifiedBy>
  <cp:revision>1</cp:revision>
  <dcterms:created xsi:type="dcterms:W3CDTF">2023-06-24T06:29:58Z</dcterms:created>
  <dcterms:modified xsi:type="dcterms:W3CDTF">2023-06-25T17:56:37Z</dcterms:modified>
</cp:coreProperties>
</file>