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3825" r:id="rId3"/>
    <p:sldId id="3792" r:id="rId4"/>
    <p:sldId id="3826" r:id="rId5"/>
    <p:sldId id="3827" r:id="rId6"/>
    <p:sldId id="3835" r:id="rId7"/>
    <p:sldId id="3836" r:id="rId8"/>
    <p:sldId id="3838" r:id="rId9"/>
    <p:sldId id="3844" r:id="rId10"/>
    <p:sldId id="3840" r:id="rId11"/>
    <p:sldId id="3841" r:id="rId12"/>
    <p:sldId id="3842" r:id="rId13"/>
    <p:sldId id="3843" r:id="rId14"/>
    <p:sldId id="3845" r:id="rId15"/>
    <p:sldId id="3846" r:id="rId16"/>
    <p:sldId id="3847" r:id="rId17"/>
    <p:sldId id="3848" r:id="rId18"/>
    <p:sldId id="3849" r:id="rId19"/>
    <p:sldId id="3850" r:id="rId20"/>
    <p:sldId id="3851" r:id="rId21"/>
    <p:sldId id="3852" r:id="rId22"/>
    <p:sldId id="3853" r:id="rId23"/>
    <p:sldId id="382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/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/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/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/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/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/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/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/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/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/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/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/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/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9266" y="2094738"/>
            <a:ext cx="6592824" cy="23865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DATA </a:t>
            </a:r>
            <a:r>
              <a:rPr lang="en-US" b="1" dirty="0">
                <a:solidFill>
                  <a:srgbClr val="FFFFFF"/>
                </a:solidFill>
                <a:effectLst/>
              </a:rPr>
              <a:t>STUCTURE </a:t>
            </a:r>
            <a:endParaRPr lang="en-US" b="1" dirty="0">
              <a:solidFill>
                <a:srgbClr val="FFFFFF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2220" y="5037455"/>
            <a:ext cx="6592570" cy="1140460"/>
          </a:xfrm>
        </p:spPr>
        <p:txBody>
          <a:bodyPr/>
          <a:lstStyle/>
          <a:p>
            <a:r>
              <a:rPr lang="en-US" sz="2400" b="1" dirty="0"/>
              <a:t>DATA STRUCTURES USED IN GOOGLE MAPS</a:t>
            </a:r>
            <a:endParaRPr lang="en-IN" sz="2400" b="1" dirty="0"/>
          </a:p>
        </p:txBody>
      </p:sp>
      <p:pic>
        <p:nvPicPr>
          <p:cNvPr id="1026" name="Picture 2" descr="C. V. Raman Global University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469" y="382750"/>
            <a:ext cx="25336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278" y="4622292"/>
            <a:ext cx="2348031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46449"/>
            <a:ext cx="4795902" cy="657808"/>
          </a:xfrm>
        </p:spPr>
        <p:txBody>
          <a:bodyPr/>
          <a:lstStyle/>
          <a:p>
            <a:pPr algn="ctr"/>
            <a:r>
              <a:rPr lang="en-IN" b="1" dirty="0"/>
              <a:t>QUAD-TREES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30219"/>
            <a:ext cx="4795902" cy="510384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Quad-trees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are </a:t>
            </a:r>
            <a:r>
              <a:rPr lang="en-US" sz="2400" dirty="0">
                <a:solidFill>
                  <a:srgbClr val="00B0F0"/>
                </a:solidFill>
              </a:rPr>
              <a:t>hierarchical spatial data structures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that help divide geographic regions into smaller cells for efficient indexing and searching.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Google Maps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uses </a:t>
            </a:r>
            <a:r>
              <a:rPr lang="en-US" sz="2400" dirty="0">
                <a:solidFill>
                  <a:srgbClr val="FF0000"/>
                </a:solidFill>
              </a:rPr>
              <a:t>quad-trees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tasks like location-based search and map display.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They enable </a:t>
            </a:r>
            <a:r>
              <a:rPr lang="en-US" sz="2400" dirty="0">
                <a:solidFill>
                  <a:srgbClr val="00B0F0"/>
                </a:solidFill>
              </a:rPr>
              <a:t>efficient storage, indexing,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sz="2400" dirty="0">
                <a:solidFill>
                  <a:srgbClr val="00B0F0"/>
                </a:solidFill>
              </a:rPr>
              <a:t> retrieval of map tiles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sz="2400" dirty="0">
                <a:solidFill>
                  <a:srgbClr val="00B0F0"/>
                </a:solidFill>
              </a:rPr>
              <a:t> other geographic data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ensuring that users can explore maps at different zoom levels while minimizing data loading times and computational overhead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>
          <a:xfrm>
            <a:off x="7518669" y="2531318"/>
            <a:ext cx="2407331" cy="2697972"/>
          </a:xfrm>
        </p:spPr>
      </p:sp>
      <p:pic>
        <p:nvPicPr>
          <p:cNvPr id="9" name="Picture 2" descr="How quadtree works - by Alex Xu - ByteByteGo Newslett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540" y="668612"/>
            <a:ext cx="4479640" cy="572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46449"/>
            <a:ext cx="4795902" cy="657808"/>
          </a:xfrm>
        </p:spPr>
        <p:txBody>
          <a:bodyPr/>
          <a:lstStyle/>
          <a:p>
            <a:pPr algn="ctr"/>
            <a:r>
              <a:rPr lang="en-IN" b="1" dirty="0"/>
              <a:t>GEOHASHES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30219"/>
            <a:ext cx="4795902" cy="5103845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Geohash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a geocoding system that encodes geographic coordinates into a short string of letters and digits. It's used for </a:t>
            </a:r>
            <a:r>
              <a:rPr lang="en-US" sz="2400" dirty="0">
                <a:solidFill>
                  <a:srgbClr val="00B0F0"/>
                </a:solidFill>
              </a:rPr>
              <a:t>indexing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2400" dirty="0">
                <a:solidFill>
                  <a:srgbClr val="00B0F0"/>
                </a:solidFill>
              </a:rPr>
              <a:t>efficient retrieval of location-based data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Google Maps,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along with many other location-based services, relies on geohashes as a fundamental tool for organizing and processing geographic data efficiently and accurately.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Geohashes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offer a versatile and practical solution for location-based applications.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>
          <a:xfrm>
            <a:off x="7518669" y="2531318"/>
            <a:ext cx="2407331" cy="2697972"/>
          </a:xfrm>
        </p:spPr>
      </p:sp>
      <p:pic>
        <p:nvPicPr>
          <p:cNvPr id="6146" name="Picture 2" descr="Geohash-EAS - a Modified Geohash Geocoding System with Equal-Area Spaces |  Pavel Petrov :: Science and Researc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0219"/>
            <a:ext cx="5441821" cy="447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46449"/>
            <a:ext cx="4795902" cy="657808"/>
          </a:xfrm>
        </p:spPr>
        <p:txBody>
          <a:bodyPr/>
          <a:lstStyle/>
          <a:p>
            <a:pPr algn="ctr"/>
            <a:r>
              <a:rPr lang="en-IN" b="1" dirty="0"/>
              <a:t>PRIORITY QUEUES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30219"/>
            <a:ext cx="4795902" cy="51038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Priority queues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 heaps play a crucial role in optimal route calculation in </a:t>
            </a:r>
            <a:r>
              <a:rPr lang="en-US" sz="2400" dirty="0">
                <a:solidFill>
                  <a:srgbClr val="00B050"/>
                </a:solidFill>
              </a:rPr>
              <a:t>Google Maps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These data structures prioritize the order in which </a:t>
            </a:r>
            <a:r>
              <a:rPr lang="en-US" sz="2400" dirty="0">
                <a:solidFill>
                  <a:srgbClr val="00B0F0"/>
                </a:solidFill>
              </a:rPr>
              <a:t>nodes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are visited during route planning based on factors such as distance, travel time, or traffic conditions.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using </a:t>
            </a:r>
            <a:r>
              <a:rPr lang="en-US" sz="2400" dirty="0">
                <a:solidFill>
                  <a:srgbClr val="FF0000"/>
                </a:solidFill>
              </a:rPr>
              <a:t>priority queues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 heaps, </a:t>
            </a:r>
            <a:r>
              <a:rPr lang="en-US" sz="2400" dirty="0">
                <a:solidFill>
                  <a:srgbClr val="00B050"/>
                </a:solidFill>
              </a:rPr>
              <a:t>Google Maps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 determine the most optimal route efficiently.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>
          <a:xfrm>
            <a:off x="7518669" y="2531318"/>
            <a:ext cx="2407331" cy="2697972"/>
          </a:xfrm>
        </p:spPr>
      </p:sp>
      <p:pic>
        <p:nvPicPr>
          <p:cNvPr id="7170" name="Picture 2" descr="Priority Queue in Data Structure: Implementation &amp; Types by Simplilear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90" y="1320476"/>
            <a:ext cx="59245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OUTPUT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4512" y="1671410"/>
            <a:ext cx="9889288" cy="4072061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224" y="1859871"/>
            <a:ext cx="5559552" cy="2514600"/>
          </a:xfrm>
        </p:spPr>
        <p:txBody>
          <a:bodyPr/>
          <a:lstStyle/>
          <a:p>
            <a:r>
              <a:rPr lang="en-US" sz="6000" b="1" dirty="0"/>
              <a:t>DIJKSTRA'S ALGORITHM</a:t>
            </a:r>
            <a:endParaRPr lang="en-I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8983" y="3117171"/>
            <a:ext cx="5559552" cy="1536192"/>
          </a:xfrm>
        </p:spPr>
        <p:txBody>
          <a:bodyPr>
            <a:normAutofit/>
          </a:bodyPr>
          <a:lstStyle/>
          <a:p>
            <a:r>
              <a:rPr lang="en-IN" sz="2800" dirty="0"/>
              <a:t> </a:t>
            </a:r>
            <a:endParaRPr lang="en-IN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DIJKSTRA'S ALGORITHM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Dijkstra's algorithm </a:t>
            </a:r>
            <a:r>
              <a:rPr lang="en-US" dirty="0"/>
              <a:t>is a fundamental graph search algorithm used in </a:t>
            </a:r>
            <a:r>
              <a:rPr lang="en-US" dirty="0">
                <a:solidFill>
                  <a:srgbClr val="00B050"/>
                </a:solidFill>
              </a:rPr>
              <a:t>Google Maps </a:t>
            </a:r>
            <a:r>
              <a:rPr lang="en-US" dirty="0"/>
              <a:t>for finding the </a:t>
            </a:r>
            <a:r>
              <a:rPr lang="en-US" dirty="0">
                <a:solidFill>
                  <a:srgbClr val="00B0F0"/>
                </a:solidFill>
              </a:rPr>
              <a:t>shortest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fastest</a:t>
            </a:r>
            <a:r>
              <a:rPr lang="en-US" dirty="0"/>
              <a:t> routes between locations. </a:t>
            </a:r>
            <a:endParaRPr lang="en-US" dirty="0"/>
          </a:p>
          <a:p>
            <a:r>
              <a:rPr lang="en-US" u="sng" dirty="0"/>
              <a:t>Graph Representation: </a:t>
            </a:r>
            <a:r>
              <a:rPr lang="en-US" dirty="0"/>
              <a:t>Represents road networks as a weighted, directed graph.</a:t>
            </a:r>
            <a:endParaRPr lang="en-US" dirty="0"/>
          </a:p>
          <a:p>
            <a:r>
              <a:rPr lang="en-US" u="sng" dirty="0"/>
              <a:t>Initial Setup: </a:t>
            </a:r>
            <a:r>
              <a:rPr lang="en-US" dirty="0"/>
              <a:t>Initializes with start and end points and assigns tentative distances.</a:t>
            </a:r>
            <a:endParaRPr lang="en-US" dirty="0"/>
          </a:p>
          <a:p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Loop: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Repeatedly selects unvisited node with the smallest tentative distance.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DIJKSTRA'S ALGORITHM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Exploration of Neighbors: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Explores neighbors, calculates tentative distances, and updates values.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Marking as Visited: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Marks nodes as visited once explored.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Shortest Path Reconstruction: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Traces back from destination to source for the optimal route.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Real-Time Traffic: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Integrates real-time traffic data for fastest routes.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Alternate Routes: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Computes alternate routes for user choice.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Intermodal Routing: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Supports multiple modes of transportation.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Multi-Stop Directions: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Optimizes routes for multiple stops.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DIJKSTRA'S ALGORITHM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218" name="Picture 2" descr="Does Google Maps use Dijkstra's algorithm? If so, can you explain how they  discretize the world? - Quora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969" y="1690688"/>
            <a:ext cx="6932062" cy="46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EXPERIMENTAL ANALYSIS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performance and efficiency of the </a:t>
            </a:r>
            <a:r>
              <a:rPr lang="en-US" dirty="0">
                <a:solidFill>
                  <a:srgbClr val="FF0000"/>
                </a:solidFill>
              </a:rPr>
              <a:t>data structures and algorithms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used in </a:t>
            </a:r>
            <a:r>
              <a:rPr lang="en-US" dirty="0">
                <a:solidFill>
                  <a:srgbClr val="00B050"/>
                </a:solidFill>
              </a:rPr>
              <a:t>Google Maps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have been extensively evaluated and optimized to provide fast and accurate route calculations. Here is an analysis of their performance: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Speed and Efficiency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Route Calculation Accuracy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Handling Large Scale Mapping Data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ADVANTAGES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proposed approach of using </a:t>
            </a:r>
            <a:r>
              <a:rPr lang="en-US" dirty="0">
                <a:solidFill>
                  <a:srgbClr val="FF0000"/>
                </a:solidFill>
              </a:rPr>
              <a:t>data structures and algorithms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</a:t>
            </a:r>
            <a:r>
              <a:rPr lang="en-US" dirty="0">
                <a:solidFill>
                  <a:srgbClr val="00B050"/>
                </a:solidFill>
              </a:rPr>
              <a:t>Google Maps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offers several advantages, including: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Faster Route Planning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Real Time Update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Scalability For Global Usage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PRESENTED BY: -</a:t>
            </a:r>
            <a:endParaRPr lang="en-US" b="1" dirty="0"/>
          </a:p>
        </p:txBody>
      </p:sp>
      <p:graphicFrame>
        <p:nvGraphicFramePr>
          <p:cNvPr id="6" name="Table 7"/>
          <p:cNvGraphicFramePr>
            <a:graphicFrameLocks noGrp="1"/>
          </p:cNvGraphicFramePr>
          <p:nvPr>
            <p:ph idx="1"/>
          </p:nvPr>
        </p:nvGraphicFramePr>
        <p:xfrm>
          <a:off x="1978089" y="1690688"/>
          <a:ext cx="8285583" cy="4089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079103"/>
                <a:gridCol w="2929812"/>
                <a:gridCol w="2276668"/>
              </a:tblGrid>
              <a:tr h="584200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  <a:endParaRPr lang="en-US" b="1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REG NO.</a:t>
                      </a:r>
                      <a:endParaRPr lang="en-US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GROUP</a:t>
                      </a:r>
                      <a:endParaRPr lang="en-US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SUBHASHREE PATRA         </a:t>
                      </a:r>
                      <a:endParaRPr lang="en-US" b="1" dirty="0"/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2201020794</a:t>
                      </a:r>
                      <a:endParaRPr lang="en-US" b="1" dirty="0"/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b="1"/>
                        <a:t>COMPUTER SCIENCE AND IT</a:t>
                      </a:r>
                      <a:endParaRPr lang="en-US" b="1"/>
                    </a:p>
                    <a:p>
                      <a:pPr algn="ctr"/>
                      <a:endParaRPr lang="en-US" b="1"/>
                    </a:p>
                    <a:p>
                      <a:pPr algn="ctr"/>
                      <a:r>
                        <a:rPr lang="en-US" b="1" dirty="0"/>
                        <a:t>“8A”</a:t>
                      </a:r>
                      <a:endParaRPr lang="en-US" b="1" dirty="0"/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b="1" dirty="0"/>
                        <a:t>JYOTI PATRA</a:t>
                      </a:r>
                      <a:endParaRPr lang="en-US" b="1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2201020813</a:t>
                      </a:r>
                      <a:endParaRPr lang="en-US" b="1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b="1" dirty="0"/>
                        <a:t>INDRANEEL MOHAPATRA</a:t>
                      </a:r>
                      <a:endParaRPr lang="en-US" b="1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2201020822</a:t>
                      </a:r>
                      <a:endParaRPr lang="en-US" b="1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b="1" dirty="0"/>
                        <a:t>KADAMBINI BEHERA</a:t>
                      </a:r>
                      <a:endParaRPr lang="en-US" b="1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+mn-ea"/>
                        </a:rPr>
                        <a:t>2201020835</a:t>
                      </a:r>
                      <a:endParaRPr lang="en-US" b="1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b="1" dirty="0"/>
                        <a:t>SAI SRUJANI MISHRA</a:t>
                      </a:r>
                      <a:endParaRPr lang="en-US" b="1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2201020879</a:t>
                      </a:r>
                      <a:endParaRPr lang="en-US" b="1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b="1" dirty="0"/>
                        <a:t>RAKESH KUMAR </a:t>
                      </a:r>
                      <a:endParaRPr lang="en-US" b="1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2201020880</a:t>
                      </a:r>
                      <a:endParaRPr lang="en-US" b="1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DISADVANTAGES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However, there are also potential disadvantages or limitations to this approach, such as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Data Storage Requirements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Occasional Inaccuracies in Traffic Prediction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conclusion, the significance of </a:t>
            </a:r>
            <a:r>
              <a:rPr lang="en-US" dirty="0">
                <a:solidFill>
                  <a:srgbClr val="FF0000"/>
                </a:solidFill>
              </a:rPr>
              <a:t>data structures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enhancing </a:t>
            </a:r>
            <a:r>
              <a:rPr lang="en-US" dirty="0">
                <a:solidFill>
                  <a:srgbClr val="00B050"/>
                </a:solidFill>
              </a:rPr>
              <a:t>Google Maps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cannot be overstated. By leveraging efficient </a:t>
            </a:r>
            <a:r>
              <a:rPr lang="en-US" dirty="0">
                <a:solidFill>
                  <a:srgbClr val="FF0000"/>
                </a:solidFill>
              </a:rPr>
              <a:t>data structures and algorithms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>
                <a:solidFill>
                  <a:srgbClr val="00B050"/>
                </a:solidFill>
              </a:rPr>
              <a:t>Google Maps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has transformed the way people navigate and plan their routes. With continuous research and improvements, </a:t>
            </a:r>
            <a:r>
              <a:rPr lang="en-US" dirty="0">
                <a:solidFill>
                  <a:srgbClr val="00B050"/>
                </a:solidFill>
              </a:rPr>
              <a:t>Google Maps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will continue to provide users with faster, more accurate, and personalized navigation experiences.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069" y="790695"/>
            <a:ext cx="5516662" cy="574821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Introduction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DS used in Google Maps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Output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Algorithm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Experimental Analysis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Advantages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Disadvantages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Conclusion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Google Maps </a:t>
            </a:r>
            <a:r>
              <a:rPr lang="en-US" dirty="0"/>
              <a:t>has become an integral part of our daily lives, revolutionizing the way we navigate and explore the world around us. With its user-friendly interface and extensive features, </a:t>
            </a:r>
            <a:r>
              <a:rPr lang="en-US" dirty="0">
                <a:solidFill>
                  <a:srgbClr val="00B050"/>
                </a:solidFill>
              </a:rPr>
              <a:t>Google Maps</a:t>
            </a:r>
            <a:r>
              <a:rPr lang="en-US" dirty="0"/>
              <a:t> has proven to be an indispensable tool for both individuals and businesses.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1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DSA by Mitul in C++, Python, and Java (Part 1): Introduction to Data  Structure and Algorithms - DEV Communit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00" y="736147"/>
            <a:ext cx="10485445" cy="538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424380"/>
            <a:ext cx="10515600" cy="1325563"/>
          </a:xfrm>
        </p:spPr>
        <p:txBody>
          <a:bodyPr/>
          <a:lstStyle/>
          <a:p>
            <a:r>
              <a:rPr lang="en-US" b="1" dirty="0"/>
              <a:t>DATA STRUCTURES USED IN GOOGLE MAPS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kern="100" dirty="0">
                <a:solidFill>
                  <a:srgbClr val="00B05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Google</a:t>
            </a:r>
            <a:r>
              <a:rPr lang="en-US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kern="100" dirty="0">
                <a:solidFill>
                  <a:srgbClr val="00B05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Maps</a:t>
            </a:r>
            <a:r>
              <a:rPr lang="en-US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relies on a variety of </a:t>
            </a:r>
            <a:r>
              <a:rPr lang="en-US" kern="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data structures </a:t>
            </a:r>
            <a:r>
              <a:rPr lang="en-US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 efficiently store, manage, and process geographic and location-based data. </a:t>
            </a:r>
            <a:endParaRPr lang="en-US" kern="100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Some of the key </a:t>
            </a:r>
            <a:r>
              <a:rPr lang="en-US" kern="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data structures </a:t>
            </a:r>
            <a:r>
              <a:rPr lang="en-US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used in </a:t>
            </a:r>
            <a:r>
              <a:rPr lang="en-US" kern="100" dirty="0">
                <a:solidFill>
                  <a:srgbClr val="00B05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Google Maps </a:t>
            </a:r>
            <a:r>
              <a:rPr lang="en-US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include: </a:t>
            </a:r>
            <a:endParaRPr lang="en-US" kern="100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Graphs</a:t>
            </a:r>
            <a:endParaRPr lang="en-US" kern="100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Spartial Data Structures</a:t>
            </a:r>
            <a:endParaRPr lang="en-US" kern="100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Hash Tables</a:t>
            </a:r>
            <a:endParaRPr lang="en-US" kern="100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kern="100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815" y="3812785"/>
            <a:ext cx="4861251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Quad-Trees</a:t>
            </a:r>
            <a:endParaRPr lang="en-US" sz="2800" kern="100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Geohashes</a:t>
            </a:r>
            <a:endParaRPr lang="en-US" sz="2800" kern="100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Priority Queues </a:t>
            </a:r>
            <a:endParaRPr lang="en-US" sz="2800" kern="100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46449"/>
            <a:ext cx="4795902" cy="657808"/>
          </a:xfrm>
        </p:spPr>
        <p:txBody>
          <a:bodyPr/>
          <a:lstStyle/>
          <a:p>
            <a:pPr algn="ctr"/>
            <a:r>
              <a:rPr lang="en-IN" b="1" dirty="0"/>
              <a:t>GRAPH</a:t>
            </a:r>
            <a:endParaRPr lang="en-IN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1"/>
          <a:srcRect l="6856" r="6856"/>
          <a:stretch>
            <a:fillRect/>
          </a:stretch>
        </p:blipFill>
        <p:spPr>
          <a:xfrm>
            <a:off x="5878513" y="1241425"/>
            <a:ext cx="5476875" cy="46196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30220"/>
            <a:ext cx="4795902" cy="43387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Graphs</a:t>
            </a:r>
            <a:r>
              <a:rPr lang="en-US" sz="2400" dirty="0"/>
              <a:t> are used to represent road networks in </a:t>
            </a:r>
            <a:r>
              <a:rPr lang="en-US" sz="2400" dirty="0">
                <a:solidFill>
                  <a:srgbClr val="00B050"/>
                </a:solidFill>
              </a:rPr>
              <a:t>Google Maps.</a:t>
            </a: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Nodes</a:t>
            </a:r>
            <a:r>
              <a:rPr lang="en-US" sz="2400" dirty="0"/>
              <a:t> in the graph represent intersections or locations, while edges represent the roads connecting them.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representation allows for efficient traversal and pathfinding algorithms to calculate routes between locations.</a:t>
            </a:r>
            <a:endParaRPr lang="en-US" sz="2400" dirty="0"/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46449"/>
            <a:ext cx="4795902" cy="65780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SPATIAL DATA STRUCTURES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30220"/>
            <a:ext cx="4795902" cy="5029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Spatial data structures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 employed to manage geographical data in </a:t>
            </a:r>
            <a:r>
              <a:rPr lang="en-US" sz="2400" dirty="0">
                <a:solidFill>
                  <a:srgbClr val="00B050"/>
                </a:solidFill>
              </a:rPr>
              <a:t>Google Maps. </a:t>
            </a: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These structures, such as </a:t>
            </a:r>
            <a:r>
              <a:rPr lang="en-US" sz="2400" dirty="0">
                <a:solidFill>
                  <a:srgbClr val="00B0F0"/>
                </a:solidFill>
              </a:rPr>
              <a:t>quad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trees or R-trees,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organize </a:t>
            </a:r>
            <a:r>
              <a:rPr lang="en-US" sz="2400" dirty="0">
                <a:solidFill>
                  <a:srgbClr val="00B0F0"/>
                </a:solidFill>
              </a:rPr>
              <a:t>spatial data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based on their location coordinates.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They enable efficient </a:t>
            </a:r>
            <a:r>
              <a:rPr lang="en-US" sz="2400" dirty="0">
                <a:solidFill>
                  <a:srgbClr val="00B0F0"/>
                </a:solidFill>
              </a:rPr>
              <a:t>spatial indexing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sz="2400" dirty="0">
                <a:solidFill>
                  <a:srgbClr val="00B0F0"/>
                </a:solidFill>
              </a:rPr>
              <a:t> querying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allowing for </a:t>
            </a:r>
            <a:r>
              <a:rPr lang="en-US" sz="2400" dirty="0">
                <a:solidFill>
                  <a:srgbClr val="00B0F0"/>
                </a:solidFill>
              </a:rPr>
              <a:t>fast retrieval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nearby points of interest or road segments during route planning and navigation.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>
          <a:xfrm>
            <a:off x="8462865" y="2295330"/>
            <a:ext cx="2052768" cy="2063491"/>
          </a:xfrm>
        </p:spPr>
      </p:sp>
      <p:pic>
        <p:nvPicPr>
          <p:cNvPr id="8194" name="Picture 2" descr="15.6. Other Spatial Data Structures — CS3 Data Structures &amp; Algorithm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90" y="2013231"/>
            <a:ext cx="6039089" cy="308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46449"/>
            <a:ext cx="4795902" cy="657808"/>
          </a:xfrm>
        </p:spPr>
        <p:txBody>
          <a:bodyPr/>
          <a:lstStyle/>
          <a:p>
            <a:pPr algn="ctr"/>
            <a:r>
              <a:rPr lang="en-IN" b="1" dirty="0"/>
              <a:t>HASH TABLES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30219"/>
            <a:ext cx="4795902" cy="49452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Hash tables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 employed in </a:t>
            </a:r>
            <a:r>
              <a:rPr lang="en-US" sz="2400" dirty="0">
                <a:solidFill>
                  <a:srgbClr val="00B050"/>
                </a:solidFill>
              </a:rPr>
              <a:t>Google Maps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efficient data storage and retrieval.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They are used to store information about points of </a:t>
            </a:r>
            <a:r>
              <a:rPr lang="en-US" sz="2400" dirty="0">
                <a:solidFill>
                  <a:srgbClr val="00B0F0"/>
                </a:solidFill>
              </a:rPr>
              <a:t>interest, addresses,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other relevant data.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Hash tables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 fast access to data based on a </a:t>
            </a:r>
            <a:r>
              <a:rPr lang="en-US" sz="2400" dirty="0">
                <a:solidFill>
                  <a:srgbClr val="00B050"/>
                </a:solidFill>
              </a:rPr>
              <a:t>unique key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enabling quick retrieval of information during route planning and navigation.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idx="1"/>
          </p:nvPr>
        </p:nvSpPr>
        <p:spPr>
          <a:xfrm>
            <a:off x="8153400" y="2743201"/>
            <a:ext cx="1924586" cy="1595534"/>
          </a:xfrm>
        </p:spPr>
      </p:sp>
      <p:pic>
        <p:nvPicPr>
          <p:cNvPr id="5124" name="Picture 4" descr="Hash Table using arrays with JavaScript | by Bianquis | Sep, 2023 | Mediu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920" y="2313992"/>
            <a:ext cx="6151768" cy="223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0</TotalTime>
  <Words>5484</Words>
  <Application>WPS Presentation</Application>
  <PresentationFormat>Widescreen</PresentationFormat>
  <Paragraphs>302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SimSun</vt:lpstr>
      <vt:lpstr>Wingdings</vt:lpstr>
      <vt:lpstr>Calibri</vt:lpstr>
      <vt:lpstr>Helvetica Neue</vt:lpstr>
      <vt:lpstr>Calibri</vt:lpstr>
      <vt:lpstr>Arial Bold</vt:lpstr>
      <vt:lpstr>Tw Cen MT</vt:lpstr>
      <vt:lpstr>苹方-简</vt:lpstr>
      <vt:lpstr>Avenir Next LT Pro</vt:lpstr>
      <vt:lpstr>Microsoft YaHei</vt:lpstr>
      <vt:lpstr>汉仪旗黑</vt:lpstr>
      <vt:lpstr>Arial Unicode MS</vt:lpstr>
      <vt:lpstr>宋体-简</vt:lpstr>
      <vt:lpstr>ShapesVTI</vt:lpstr>
      <vt:lpstr>DATA STUCTURE </vt:lpstr>
      <vt:lpstr>PRESENTED BY: -</vt:lpstr>
      <vt:lpstr>CONTENTS</vt:lpstr>
      <vt:lpstr>INTRODUCTION</vt:lpstr>
      <vt:lpstr>PowerPoint 演示文稿</vt:lpstr>
      <vt:lpstr>DATA STRUCTURES USED IN GOOGLE MAPS</vt:lpstr>
      <vt:lpstr>GRAPH</vt:lpstr>
      <vt:lpstr>SPATIAL DATA STRUCTURES</vt:lpstr>
      <vt:lpstr>HASH TABLES</vt:lpstr>
      <vt:lpstr>QUAD-TREES</vt:lpstr>
      <vt:lpstr>GEOHASHES</vt:lpstr>
      <vt:lpstr>PRIORITY QUEUES </vt:lpstr>
      <vt:lpstr>OUTPUT</vt:lpstr>
      <vt:lpstr>DIJKSTRA'S ALGORITHM</vt:lpstr>
      <vt:lpstr>DIJKSTRA'S ALGORITHM</vt:lpstr>
      <vt:lpstr>DIJKSTRA'S ALGORITHM</vt:lpstr>
      <vt:lpstr>DIJKSTRA'S ALGORITHM</vt:lpstr>
      <vt:lpstr>EXPERIMENTAL ANALYSIS</vt:lpstr>
      <vt:lpstr>ADVANTAGES</vt:lpstr>
      <vt:lpstr>DISADVANTAGES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EXPERIENTIAL  LEARNING ON</dc:title>
  <dc:creator>Aman Kumar</dc:creator>
  <cp:lastModifiedBy>subhampatra</cp:lastModifiedBy>
  <cp:revision>8</cp:revision>
  <dcterms:created xsi:type="dcterms:W3CDTF">2023-11-15T17:33:10Z</dcterms:created>
  <dcterms:modified xsi:type="dcterms:W3CDTF">2023-11-15T17:33:10Z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1033-5.1.0.7912</vt:lpwstr>
  </property>
</Properties>
</file>