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https://www.learncomputerscienceonline.com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https://deltalogix.blog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https://storage.googleapis.com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https://www.learncomputerscienceonline.com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https://preview.redd.it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https://www.weetechsolution.com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&amp; Machine Learning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earncomputerscienceonline.com/wp-content/uploads/2023/03/Introduction-To-Artificial-Intelligence-What-Is-AI-Learn-AI-Artificial-Intelligenc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Artificial Intelligence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 (AI) refers to the simulation of human intelligence processes by machines, especially computer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encompasses a variety of technologies designed to perform tasks that typically require human cognition.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field of AI has evolved significantly, impacting numerous industries and daily life.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ltalogix.blog/wp-content/uploads/2023/03/269_E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Artificial Intelligence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Narrow AI, also known as weak AI, is designed to perform specific tasks and is prevalent today.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General AI, or strong AI, would possess the ability to understand, learn, and apply intelligence across a wide range of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Currently, most AI applications are based on narrow AI, with general AI remaining a theoretical goal.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torage.googleapis.com/techsauce-prod/uploads/2019/04/cover_ai-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Overview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(ML) is a subset of AI that enables systems to learn from data and improve over time without being explicitly programmed.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ML algorithms identify patterns in data to make predictions or decisions.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types of ML include supervised learning, unsupervised learning, and reinforcement learning.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Supervised, Unsupervised, and Reinforcement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Supervised learning uses labeled data to train models for tasks like classification and regression.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Unsupervised learning analyzes unlabeled data to discover hidden patterns or groupings.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Reinforcement learning teaches systems to make decisions through trial and error, receiving rewards or penalties.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earncomputerscienceonline.com/wp-content/uploads/2019/11/Real-World-Applications-Of-Machine-Learn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Artificial Intelligence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is widely used in healthcare for diagnostics, personalized medicine, and drug discovery.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finance, AI powers algorithms for trading, fraud detection, and customer service.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Other applications include autonomous vehicles, natural language processing, and recommendation systems.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review.redd.it/7jvwwbmk90z21.jpg?width=2904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Ethical Considerations and Challenges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 raises ethical concerns related to privacy, bias, transparency, and job displacement.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AI systems are fair and unbiased requires careful data selection and algorithm design.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Developing regulations and standards is crucial to mitigate risks associated with AI deployment.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weetechsolution.com/wp-content/uploads/2022/04/The-What-How-and-Why-of-Artificial-Intelligence-Machine-Learn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of AI and Machine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Advancements in AI are expected to lead to more autonomous, intelligent systems capable of complex tasks.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Research is ongoing to develop explainable AI, making decision processes transparent and understandable.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between humans and AI will likely enhance productivity and innovation across sectors.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Russell, S., &amp; Norvig, P. (2020).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Artificial Intelligence: A Modern Approach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 Pearson.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&amp; Machine Learning</dc:title>
  <dc:subject>Artificial Intelligence &amp; Machine Learning</dc:subject>
  <dc:creator>SlideMake.com</dc:creator>
  <cp:lastModifiedBy>SlideMake.com</cp:lastModifiedBy>
  <cp:revision>1</cp:revision>
  <dcterms:created xsi:type="dcterms:W3CDTF">2025-06-30T06:39:01Z</dcterms:created>
  <dcterms:modified xsi:type="dcterms:W3CDTF">2025-06-30T06:39:01Z</dcterms:modified>
</cp:coreProperties>
</file>