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8168A-3539-9675-1AE9-9B5D3A8E1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AA3C43-73AD-2C2F-5A49-09D218E0CE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D26FD-92B4-B354-655A-087BEFA1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0872-F956-4E4A-AE8D-94B1FB7FBAD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8FE47-70F9-A334-8550-96CB071A7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756E5-D31B-0C1D-9E20-CBEC3B2B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8C06-75CC-4E69-BD5F-DE6691699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96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C396F-ACCB-7217-4D4C-500EDA532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187473-E946-E961-A7AC-880A1D8F8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04E48-F2A0-B4BF-815B-0DBAA4AA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0872-F956-4E4A-AE8D-94B1FB7FBAD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40824-2CD6-FA17-836F-246F045A3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BF43C-431A-F016-5DD4-432F42A9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8C06-75CC-4E69-BD5F-DE6691699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710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602A5-BE71-C54C-352F-ED42E781B3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3D130-7B4F-C264-D954-B9E2E1525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D4277-942D-40B7-16C7-FC35D1239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0872-F956-4E4A-AE8D-94B1FB7FBAD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23194-5137-CDC6-EB78-88A03B339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908F0-8F2B-8C94-7707-FA2FBDC2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8C06-75CC-4E69-BD5F-DE6691699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700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6BC7-041E-C11B-41C2-B128AD5A5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09FA3-87AF-1A9D-C191-5E05A1C1C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5E3AE-9A59-13D0-DC90-E5894F8B8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0872-F956-4E4A-AE8D-94B1FB7FBAD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292E06-A8CA-2ABA-154E-F9306A23F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7C9CB-6AE7-5D00-3F14-4F00B4A1D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8C06-75CC-4E69-BD5F-DE6691699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3685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9C81F-0720-4B22-B377-ADE717C41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A6CD3-6B09-0BF2-FC21-9783E7703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649-812E-24BE-EEDF-8A016726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0872-F956-4E4A-AE8D-94B1FB7FBAD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CE08F-ECA7-B871-22CE-0136AE1B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DC2FF-FCDA-DC19-392A-117AAE0ED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8C06-75CC-4E69-BD5F-DE6691699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44D0-2510-4B5F-70A7-8B4418BF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32972-B37B-94EF-E5FE-F53993A349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1A83D-3E35-7DFF-7953-B0F6D3756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91A12A-FD92-9D12-B3FE-E57A63DF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0872-F956-4E4A-AE8D-94B1FB7FBAD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6D815-1DE6-CFD3-FA5C-69F85540A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542AE-3DE4-8A54-648B-47E7B19E9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8C06-75CC-4E69-BD5F-DE6691699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83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006F8-2D20-2B89-D068-3F60F3CF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13E99-AB3C-1A14-450A-4A6F1DE59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3C161-DC22-720E-24D5-1632535C7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97BEA9-AA79-0D27-CA74-756C2B085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AD8592-64AE-406F-F05A-E0C262867F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73394B-EB98-1DD8-0421-09945C103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0872-F956-4E4A-AE8D-94B1FB7FBAD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AD2E1D-AEF2-C6AA-A876-7EE5767A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EAA7DE-C821-62DE-55DE-4BA27374A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8C06-75CC-4E69-BD5F-DE6691699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45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AD38-43E0-5B7F-66F9-65455EA20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0D0992-9DD6-A9B5-9E8A-2DC4FE811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0872-F956-4E4A-AE8D-94B1FB7FBAD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05CCA-8A1D-DECB-73DF-E6B2CE688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FE212-42AA-B9D1-BB63-EC308083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8C06-75CC-4E69-BD5F-DE6691699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87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031F3B-2805-65A6-B4E4-E855ACC21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0872-F956-4E4A-AE8D-94B1FB7FBAD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B09C7D-52F0-D7C3-1701-40374FF7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56A06-A482-8020-18EE-EEA07B9C3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8C06-75CC-4E69-BD5F-DE6691699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18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142BA-CEB8-A930-049B-8E4D2CB83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C3DED-87B2-AC16-9BB0-185AE9949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FB793E-B930-5465-C639-CA11B9B91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8F5CC-F3B8-9B18-A629-4B677080A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0872-F956-4E4A-AE8D-94B1FB7FBAD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375D8-31C3-2B7C-C666-2F343353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7F13E-9374-8DB5-9FC3-13FC9669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8C06-75CC-4E69-BD5F-DE6691699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42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122B7-EB33-DF25-A428-137140F5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76928-3266-AECC-727E-BD57562B44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4296D-327B-7681-64CF-2C15E1CBE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8F3BD-A5FB-3182-84ED-B3B666D33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B0872-F956-4E4A-AE8D-94B1FB7FBAD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07D97-040C-61F1-3219-DF540806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34F80-1398-21C6-C089-BA20E9EB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28C06-75CC-4E69-BD5F-DE6691699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3657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0D621-AFF3-D085-78FF-4D7F51B24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1A49C-B268-5EB6-A378-7DB83375A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94E90-9307-6A46-51BC-133CD2E05B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B0872-F956-4E4A-AE8D-94B1FB7FBADB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35888-4A67-AFE1-D8D3-56CFC2013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95BD0-FC39-8E05-C387-B5428C6C65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28C06-75CC-4E69-BD5F-DE6691699D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83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E2F5B-89A3-FF7E-8379-9A18199776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effectLst/>
              </a:rPr>
              <a:t>Title: </a:t>
            </a:r>
            <a:r>
              <a:rPr lang="en-IN" b="1" dirty="0">
                <a:solidFill>
                  <a:schemeClr val="accent6">
                    <a:lumMod val="50000"/>
                  </a:schemeClr>
                </a:solidFill>
                <a:effectLst/>
              </a:rPr>
              <a:t>Airline Database System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4F8B2-6A81-E2CE-325B-4622C915F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80387" y="4907756"/>
            <a:ext cx="9144000" cy="1655762"/>
          </a:xfrm>
        </p:spPr>
        <p:txBody>
          <a:bodyPr>
            <a:normAutofit fontScale="77500" lnSpcReduction="20000"/>
          </a:bodyPr>
          <a:lstStyle/>
          <a:p>
            <a:pPr rtl="0"/>
            <a:endParaRPr lang="en-US" dirty="0">
              <a:effectLst/>
            </a:endParaRPr>
          </a:p>
          <a:p>
            <a:pPr rtl="0"/>
            <a:endParaRPr lang="en-US" dirty="0"/>
          </a:p>
          <a:p>
            <a:pPr rtl="0"/>
            <a:r>
              <a:rPr lang="en-US" dirty="0">
                <a:effectLst/>
              </a:rPr>
              <a:t>• Presented by: [1.RAKESH M </a:t>
            </a:r>
          </a:p>
          <a:p>
            <a:pPr rtl="0"/>
            <a:r>
              <a:rPr lang="en-US" dirty="0">
                <a:effectLst/>
              </a:rPr>
              <a:t>	2.PAVAN R]</a:t>
            </a:r>
          </a:p>
          <a:p>
            <a:pPr rtl="0"/>
            <a:r>
              <a:rPr lang="en-US" dirty="0">
                <a:effectLst/>
              </a:rPr>
              <a:t>• Academic Year: 2024-2025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4650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7066-EDA9-D06A-3DFA-45DAB8853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Why Do Airlines Need a Database?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36C56-4075-8817-383A-BFC78C57B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77549"/>
          </a:xfrm>
        </p:spPr>
        <p:txBody>
          <a:bodyPr>
            <a:normAutofit/>
          </a:bodyPr>
          <a:lstStyle/>
          <a:p>
            <a:pPr marL="0" indent="0" rtl="0">
              <a:buNone/>
            </a:pPr>
            <a:r>
              <a:rPr lang="en-US" dirty="0">
                <a:effectLst/>
              </a:rPr>
              <a:t>• Stores passenger, flight, and booking details</a:t>
            </a:r>
          </a:p>
          <a:p>
            <a:pPr marL="0" indent="0" rtl="0">
              <a:buNone/>
            </a:pPr>
            <a:r>
              <a:rPr lang="en-US" dirty="0">
                <a:effectLst/>
              </a:rPr>
              <a:t>• Helps manage schedules and payments</a:t>
            </a:r>
          </a:p>
          <a:p>
            <a:pPr marL="0" indent="0" rtl="0">
              <a:buNone/>
            </a:pPr>
            <a:r>
              <a:rPr lang="en-US" dirty="0">
                <a:effectLst/>
              </a:rPr>
              <a:t>• Improves security and reduces errors</a:t>
            </a:r>
          </a:p>
          <a:p>
            <a:pPr marL="0" indent="0" rtl="0">
              <a:buNone/>
            </a:pPr>
            <a:br>
              <a:rPr lang="en-US" dirty="0"/>
            </a:b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045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9BC8-1715-5413-0459-5AD1269CF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</a:rPr>
              <a:t>How Does It Work?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98C0A-0D5C-834E-6090-C247C5D1B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08956"/>
          </a:xfrm>
        </p:spPr>
        <p:txBody>
          <a:bodyPr/>
          <a:lstStyle/>
          <a:p>
            <a:pPr rtl="0"/>
            <a:r>
              <a:rPr lang="en-IN" dirty="0">
                <a:effectLst/>
              </a:rPr>
              <a:t>1. User Interface (For passengers &amp; staff)</a:t>
            </a:r>
            <a:endParaRPr lang="en-IN" dirty="0"/>
          </a:p>
          <a:p>
            <a:pPr rtl="0"/>
            <a:r>
              <a:rPr lang="en-IN" dirty="0">
                <a:effectLst/>
              </a:rPr>
              <a:t>2. Processing System (Handles bookings &amp; payments)</a:t>
            </a:r>
            <a:endParaRPr lang="en-IN" dirty="0"/>
          </a:p>
          <a:p>
            <a:pPr rtl="0"/>
            <a:r>
              <a:rPr lang="en-IN" dirty="0">
                <a:effectLst/>
              </a:rPr>
              <a:t>3. Database (Stores flight &amp; passenger data securely)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464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4D587-67DA-E8D5-2538-41139E5F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/>
              </a:rPr>
              <a:t>Problems Airlines Face Without a 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AB15C-7002-B258-7029-C0BA0D941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rtl="0">
              <a:buNone/>
            </a:pPr>
            <a:r>
              <a:rPr lang="en-US" dirty="0">
                <a:effectLst/>
              </a:rPr>
              <a:t>• Double bookings and flight scheduling issues</a:t>
            </a:r>
          </a:p>
          <a:p>
            <a:pPr marL="0" indent="0" rtl="0">
              <a:buNone/>
            </a:pPr>
            <a:r>
              <a:rPr lang="en-US" dirty="0">
                <a:effectLst/>
              </a:rPr>
              <a:t>• Security risks with passenger details</a:t>
            </a:r>
          </a:p>
          <a:p>
            <a:pPr marL="0" indent="0" rtl="0">
              <a:buNone/>
            </a:pPr>
            <a:r>
              <a:rPr lang="en-US" dirty="0">
                <a:effectLst/>
              </a:rPr>
              <a:t>• Slow data processing causing delays</a:t>
            </a:r>
          </a:p>
          <a:p>
            <a:pPr marL="0" indent="0" rtl="0">
              <a:buNone/>
            </a:pPr>
            <a:br>
              <a:rPr lang="en-US" dirty="0"/>
            </a:b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625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F7C0-F6B3-ADAC-FA19-3673CE95B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Benefits of an Airline Database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E9F52-70AA-F240-AA73-61E34047B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Centralized data for easy access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Real-time updates for flights and bookings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Secure transactions and passenger safety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Faster and more efficient airline operations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9048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C6DF2-992E-820E-D965-25C92E0C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05C10-593B-22AB-F802-780012B80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strong database system makes airline operations smooth and reliable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Future advancements: AI, cloud storage, and automation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Ensures better customer experience and security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31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C63DA-F0C5-F64D-ACA5-03ED5A9D2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297" y="2674374"/>
            <a:ext cx="4304071" cy="193926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6">
                    <a:lumMod val="50000"/>
                  </a:schemeClr>
                </a:solidFill>
              </a:rPr>
              <a:t>THANK YOU…</a:t>
            </a:r>
            <a:endParaRPr lang="en-IN" sz="44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016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175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Title: Airline Database System</vt:lpstr>
      <vt:lpstr>Why Do Airlines Need a Database?</vt:lpstr>
      <vt:lpstr>How Does It Work?</vt:lpstr>
      <vt:lpstr>Problems Airlines Face Without a Database</vt:lpstr>
      <vt:lpstr>Benefits of an Airline Database 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pavan R</dc:creator>
  <cp:lastModifiedBy>pavan R</cp:lastModifiedBy>
  <cp:revision>2</cp:revision>
  <dcterms:created xsi:type="dcterms:W3CDTF">2025-02-27T16:02:08Z</dcterms:created>
  <dcterms:modified xsi:type="dcterms:W3CDTF">2025-02-27T16:04:15Z</dcterms:modified>
</cp:coreProperties>
</file>