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7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849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41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2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68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675" y="119522"/>
            <a:ext cx="10423728" cy="817721"/>
          </a:xfrm>
        </p:spPr>
        <p:txBody>
          <a:bodyPr>
            <a:normAutofit/>
          </a:bodyPr>
          <a:lstStyle>
            <a:lvl1pPr>
              <a:defRPr>
                <a:solidFill>
                  <a:srgbClr val="F055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3"/>
            <a:ext cx="28448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6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0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8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2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265B-749F-435D-A4C5-9BC7D641A43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326221-F095-4AA3-9AF3-DDA0306E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react-redux/" TargetMode="External"/><Relationship Id="rId2" Type="http://schemas.openxmlformats.org/officeDocument/2006/relationships/hyperlink" Target="https://redux.js.org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egghead.io/series/getting-started-with-redu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2920-04C4-497E-9AA4-50BA564A5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DFA8D-4E34-47C3-8143-84E2A6132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Rakesh Kumar Sharma</a:t>
            </a:r>
          </a:p>
          <a:p>
            <a:r>
              <a:rPr lang="en-US" dirty="0"/>
              <a:t>Thursday, 21 June 2018</a:t>
            </a:r>
          </a:p>
        </p:txBody>
      </p:sp>
    </p:spTree>
    <p:extLst>
      <p:ext uri="{BB962C8B-B14F-4D97-AF65-F5344CB8AC3E}">
        <p14:creationId xmlns:p14="http://schemas.microsoft.com/office/powerpoint/2010/main" val="191488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28EA-3C06-40DE-9559-E5F189F8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97" y="153078"/>
            <a:ext cx="10423728" cy="817721"/>
          </a:xfrm>
        </p:spPr>
        <p:txBody>
          <a:bodyPr>
            <a:normAutofit/>
          </a:bodyPr>
          <a:lstStyle/>
          <a:p>
            <a:r>
              <a:rPr lang="en-US" sz="3600" dirty="0" err="1"/>
              <a:t>mapDispatchToProps</a:t>
            </a:r>
            <a:r>
              <a:rPr lang="en-US" sz="3600" dirty="0"/>
              <a:t>() and </a:t>
            </a:r>
            <a:r>
              <a:rPr lang="en-US" sz="3600" dirty="0" err="1"/>
              <a:t>mapStateToProps</a:t>
            </a:r>
            <a:r>
              <a:rPr lang="en-US" sz="3600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07F2A-F74F-4BA6-A958-5B6B61B0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19F-1849-EF4A-A766-A0D1ED8427F3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18D34-9402-457B-B38E-A2705AC86E0B}"/>
              </a:ext>
            </a:extLst>
          </p:cNvPr>
          <p:cNvSpPr/>
          <p:nvPr/>
        </p:nvSpPr>
        <p:spPr>
          <a:xfrm>
            <a:off x="370714" y="1488508"/>
            <a:ext cx="92598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err="1"/>
              <a:t>mapStateToProps</a:t>
            </a:r>
            <a:r>
              <a:rPr lang="en-US" sz="2200" b="1" dirty="0"/>
              <a:t>(): </a:t>
            </a:r>
            <a:r>
              <a:rPr lang="en-US" sz="2200" dirty="0"/>
              <a:t>is a function which pull the data from the store when it changes, and pass those values as props in the component.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err="1"/>
              <a:t>mapDispatchToProps</a:t>
            </a:r>
            <a:r>
              <a:rPr lang="en-US" sz="2200" b="1" dirty="0"/>
              <a:t>(): </a:t>
            </a:r>
            <a:r>
              <a:rPr lang="en-US" sz="2200" dirty="0"/>
              <a:t>is a function to make use of store’s </a:t>
            </a:r>
            <a:r>
              <a:rPr lang="en-US" sz="2200" b="1" i="1" dirty="0"/>
              <a:t>dispatch()</a:t>
            </a:r>
            <a:r>
              <a:rPr lang="en-US" sz="2200" dirty="0"/>
              <a:t> function and automatically dispatch the actions as soon as they are called.</a:t>
            </a:r>
            <a:endParaRPr lang="en-US" sz="2200" b="1" dirty="0"/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93952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5277" y="211801"/>
            <a:ext cx="10423728" cy="817721"/>
          </a:xfrm>
        </p:spPr>
        <p:txBody>
          <a:bodyPr/>
          <a:lstStyle/>
          <a:p>
            <a:r>
              <a:rPr lang="en-US" sz="4000" dirty="0"/>
              <a:t>References</a:t>
            </a:r>
            <a:r>
              <a:rPr lang="en-US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19F-1849-EF4A-A766-A0D1ED8427F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993" y="1222469"/>
            <a:ext cx="10421012" cy="4092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69" indent="-342869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ym typeface="Wingdings" panose="05000000000000000000" pitchFamily="2" charset="2"/>
                <a:hlinkClick r:id="rId2"/>
              </a:rPr>
              <a:t>https://redux.js.org/</a:t>
            </a:r>
            <a:endParaRPr lang="en-US" sz="2200" dirty="0">
              <a:sym typeface="Wingdings" panose="05000000000000000000" pitchFamily="2" charset="2"/>
            </a:endParaRPr>
          </a:p>
          <a:p>
            <a:pPr marL="342869" indent="-342869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ym typeface="Wingdings" panose="05000000000000000000" pitchFamily="2" charset="2"/>
                <a:hlinkClick r:id="rId3"/>
              </a:rPr>
              <a:t>https://www.udemy.com/react-redux/</a:t>
            </a:r>
            <a:endParaRPr lang="en-US" sz="2200" dirty="0">
              <a:sym typeface="Wingdings" panose="05000000000000000000" pitchFamily="2" charset="2"/>
            </a:endParaRPr>
          </a:p>
          <a:p>
            <a:pPr marL="342869" indent="-342869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ym typeface="Wingdings" panose="05000000000000000000" pitchFamily="2" charset="2"/>
              </a:rPr>
              <a:t>[Redux </a:t>
            </a:r>
            <a:r>
              <a:rPr lang="en-US" sz="2200" dirty="0" err="1">
                <a:sym typeface="Wingdings" panose="05000000000000000000" pitchFamily="2" charset="2"/>
              </a:rPr>
              <a:t>DevTools</a:t>
            </a:r>
            <a:r>
              <a:rPr lang="en-US" sz="2200" dirty="0">
                <a:sym typeface="Wingdings" panose="05000000000000000000" pitchFamily="2" charset="2"/>
              </a:rPr>
              <a:t> for Chrome] https://chrome.google.com/webstore/detail/redux-devtools/lmhkpmbekcpmknklioeibfkpmmfibljd</a:t>
            </a:r>
          </a:p>
          <a:p>
            <a:pPr marL="342869" indent="-342869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ym typeface="Wingdings" panose="05000000000000000000" pitchFamily="2" charset="2"/>
              </a:rPr>
              <a:t>[Tutorial series by </a:t>
            </a:r>
            <a:r>
              <a:rPr lang="en-US" sz="2200" dirty="0"/>
              <a:t>Dan Abramov, the creator of Redux] </a:t>
            </a:r>
            <a:r>
              <a:rPr lang="en-US" sz="2200" dirty="0">
                <a:hlinkClick r:id="rId4"/>
              </a:rPr>
              <a:t>https://egghead.io/series/getting-started-with-redux</a:t>
            </a:r>
            <a:endParaRPr lang="en-US" sz="2200" dirty="0">
              <a:sym typeface="Wingdings" panose="05000000000000000000" pitchFamily="2" charset="2"/>
            </a:endParaRPr>
          </a:p>
          <a:p>
            <a:pPr marL="342869" indent="-342869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860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0837" y="119523"/>
            <a:ext cx="10423728" cy="817721"/>
          </a:xfrm>
        </p:spPr>
        <p:txBody>
          <a:bodyPr>
            <a:normAutofit/>
          </a:bodyPr>
          <a:lstStyle/>
          <a:p>
            <a:r>
              <a:rPr lang="en-US" sz="4400" dirty="0"/>
              <a:t>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19F-1849-EF4A-A766-A0D1ED8427F3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3553" y="1197303"/>
            <a:ext cx="9190623" cy="510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24" indent="-28572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Why use Redux?</a:t>
            </a:r>
          </a:p>
          <a:p>
            <a:pPr marL="285724" indent="-28572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How it works?</a:t>
            </a:r>
          </a:p>
          <a:p>
            <a:pPr marL="285724" indent="-28572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Three principles?</a:t>
            </a:r>
          </a:p>
          <a:p>
            <a:pPr marL="285724" indent="-28572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Data flow.</a:t>
            </a:r>
          </a:p>
          <a:p>
            <a:pPr marL="285724" indent="-28572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Actions.</a:t>
            </a:r>
          </a:p>
          <a:p>
            <a:pPr marL="285724" indent="-28572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Action Creators</a:t>
            </a:r>
          </a:p>
          <a:p>
            <a:pPr marL="285724" indent="-28572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Reducers</a:t>
            </a:r>
          </a:p>
          <a:p>
            <a:pPr marL="285724" indent="-28572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Store</a:t>
            </a:r>
          </a:p>
          <a:p>
            <a:pPr marL="285724" indent="-28572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References</a:t>
            </a:r>
          </a:p>
          <a:p>
            <a:pPr marL="285724" indent="-28572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739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3" y="142251"/>
            <a:ext cx="10421013" cy="817721"/>
          </a:xfrm>
        </p:spPr>
        <p:txBody>
          <a:bodyPr>
            <a:normAutofit/>
          </a:bodyPr>
          <a:lstStyle/>
          <a:p>
            <a:r>
              <a:rPr lang="en-US" sz="4000" dirty="0">
                <a:sym typeface="Wingdings" panose="05000000000000000000" pitchFamily="2" charset="2"/>
              </a:rPr>
              <a:t>Why </a:t>
            </a:r>
            <a:r>
              <a:rPr lang="en-US" sz="4400" dirty="0">
                <a:sym typeface="Wingdings" panose="05000000000000000000" pitchFamily="2" charset="2"/>
              </a:rPr>
              <a:t>use</a:t>
            </a:r>
            <a:r>
              <a:rPr lang="en-US" sz="4000" dirty="0">
                <a:sym typeface="Wingdings" panose="05000000000000000000" pitchFamily="2" charset="2"/>
              </a:rPr>
              <a:t> Redux</a:t>
            </a:r>
            <a:r>
              <a:rPr lang="en-US" sz="40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CAD19F-1849-EF4A-A766-A0D1ED8427F3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5663" y="1303672"/>
            <a:ext cx="8666118" cy="510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44" indent="-4570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With the growing complexity of a Single page Applications(</a:t>
            </a:r>
            <a:r>
              <a:rPr lang="en-US" sz="2200" b="1" dirty="0"/>
              <a:t>SPA</a:t>
            </a:r>
            <a:r>
              <a:rPr lang="en-US" sz="2200" dirty="0"/>
              <a:t>), it’s become hard to manage the states of an application.  That’s where redux comes in the picture. </a:t>
            </a:r>
          </a:p>
          <a:p>
            <a:pPr marL="457044" indent="-4570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Redux</a:t>
            </a:r>
            <a:r>
              <a:rPr lang="en-US" sz="2200" dirty="0"/>
              <a:t> provides some useful patterns to solve the state management problem in complex app and makes code more readable and organized.</a:t>
            </a:r>
          </a:p>
          <a:p>
            <a:pPr marL="457044" indent="-4570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It’s a </a:t>
            </a:r>
            <a:r>
              <a:rPr lang="en-US" sz="2200" b="1" dirty="0"/>
              <a:t>Predictable state container </a:t>
            </a:r>
            <a:r>
              <a:rPr lang="en-US" sz="2200" dirty="0"/>
              <a:t>of JavaScript apps.</a:t>
            </a:r>
          </a:p>
          <a:p>
            <a:pPr marL="457044" indent="-4570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Redux also provides great developer experience, such as </a:t>
            </a:r>
            <a:r>
              <a:rPr lang="en-US" sz="2200" b="1" dirty="0"/>
              <a:t>live code editing combined with a time travelling debugger</a:t>
            </a:r>
            <a:r>
              <a:rPr lang="en-US" sz="2200" dirty="0"/>
              <a:t>.</a:t>
            </a:r>
          </a:p>
          <a:p>
            <a:pPr marL="457044" indent="-4570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3812" y="3756443"/>
            <a:ext cx="10418300" cy="817508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normAutofit/>
          </a:bodyPr>
          <a:lstStyle>
            <a:lvl1pPr algn="l" defTabSz="609448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799" kern="1200">
                <a:solidFill>
                  <a:srgbClr val="F0553A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797" dirty="0"/>
          </a:p>
          <a:p>
            <a:endParaRPr lang="en-US" sz="4797" dirty="0"/>
          </a:p>
          <a:p>
            <a:endParaRPr lang="en-US" sz="4797" dirty="0"/>
          </a:p>
          <a:p>
            <a:endParaRPr lang="en-US" sz="4797" dirty="0"/>
          </a:p>
          <a:p>
            <a:endParaRPr lang="en-US" sz="4797" dirty="0"/>
          </a:p>
          <a:p>
            <a:endParaRPr lang="en-US" sz="4797" dirty="0"/>
          </a:p>
          <a:p>
            <a:endParaRPr lang="en-US" sz="4797" dirty="0"/>
          </a:p>
          <a:p>
            <a:endParaRPr lang="en-US" sz="4797" dirty="0"/>
          </a:p>
          <a:p>
            <a:endParaRPr lang="en-US" sz="4797" dirty="0"/>
          </a:p>
          <a:p>
            <a:endParaRPr lang="en-US" sz="4797" dirty="0"/>
          </a:p>
          <a:p>
            <a:endParaRPr lang="en-US" sz="4797" dirty="0"/>
          </a:p>
          <a:p>
            <a:endParaRPr lang="en-US" sz="4797" dirty="0"/>
          </a:p>
          <a:p>
            <a:endParaRPr lang="en-US" sz="4797" dirty="0"/>
          </a:p>
        </p:txBody>
      </p:sp>
    </p:spTree>
    <p:extLst>
      <p:ext uri="{BB962C8B-B14F-4D97-AF65-F5344CB8AC3E}">
        <p14:creationId xmlns:p14="http://schemas.microsoft.com/office/powerpoint/2010/main" val="44387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28EA-3C06-40DE-9559-E5F189F8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57" y="178245"/>
            <a:ext cx="10423728" cy="817721"/>
          </a:xfrm>
        </p:spPr>
        <p:txBody>
          <a:bodyPr>
            <a:normAutofit/>
          </a:bodyPr>
          <a:lstStyle/>
          <a:p>
            <a:r>
              <a:rPr lang="en-US" sz="4400" dirty="0"/>
              <a:t>Three </a:t>
            </a:r>
            <a:r>
              <a:rPr lang="en-US" sz="4000" dirty="0"/>
              <a:t>Principles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07F2A-F74F-4BA6-A958-5B6B61B0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19F-1849-EF4A-A766-A0D1ED8427F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B2CA2-78F0-414A-9F56-C94394A4CB13}"/>
              </a:ext>
            </a:extLst>
          </p:cNvPr>
          <p:cNvSpPr/>
          <p:nvPr/>
        </p:nvSpPr>
        <p:spPr>
          <a:xfrm>
            <a:off x="737941" y="1370569"/>
            <a:ext cx="8901009" cy="3585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44" indent="-4570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Single source of truth: </a:t>
            </a:r>
            <a:r>
              <a:rPr lang="en-US" sz="2200" dirty="0"/>
              <a:t>The state of your whole application is stored in an object tree within a single store.</a:t>
            </a:r>
          </a:p>
          <a:p>
            <a:pPr marL="457044" indent="-4570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State is read-only: </a:t>
            </a:r>
            <a:r>
              <a:rPr lang="en-US" sz="2200" dirty="0"/>
              <a:t>The only way to change the state is to emit an action(object) describing what happened.</a:t>
            </a:r>
          </a:p>
          <a:p>
            <a:pPr marL="457044" indent="-4570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Changes are made with pure functions:</a:t>
            </a:r>
            <a:r>
              <a:rPr lang="en-US" sz="2200" dirty="0"/>
              <a:t> To specify how the state tree is transformed by action, one has to write pure functions called </a:t>
            </a:r>
            <a:r>
              <a:rPr lang="en-US" sz="2200" b="1" dirty="0"/>
              <a:t>Reducers.</a:t>
            </a:r>
          </a:p>
        </p:txBody>
      </p:sp>
    </p:spTree>
    <p:extLst>
      <p:ext uri="{BB962C8B-B14F-4D97-AF65-F5344CB8AC3E}">
        <p14:creationId xmlns:p14="http://schemas.microsoft.com/office/powerpoint/2010/main" val="193792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A7481D4-A2D1-45DB-B693-4C8A6411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11" y="217479"/>
            <a:ext cx="10423728" cy="817721"/>
          </a:xfrm>
        </p:spPr>
        <p:txBody>
          <a:bodyPr>
            <a:normAutofit/>
          </a:bodyPr>
          <a:lstStyle/>
          <a:p>
            <a:r>
              <a:rPr lang="en-US" sz="4000" dirty="0"/>
              <a:t>Data Flow (Uni-directional)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19F-1849-EF4A-A766-A0D1ED8427F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B926F2-CE68-4114-BB53-9471570CE514}"/>
              </a:ext>
            </a:extLst>
          </p:cNvPr>
          <p:cNvSpPr/>
          <p:nvPr/>
        </p:nvSpPr>
        <p:spPr>
          <a:xfrm>
            <a:off x="952933" y="2269711"/>
            <a:ext cx="1560947" cy="822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Reducers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AFF410-B840-4757-ADC9-F3BA9AD768B1}"/>
              </a:ext>
            </a:extLst>
          </p:cNvPr>
          <p:cNvSpPr/>
          <p:nvPr/>
        </p:nvSpPr>
        <p:spPr>
          <a:xfrm>
            <a:off x="3359005" y="2265093"/>
            <a:ext cx="1750293" cy="822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DBF208-2709-4145-B1B9-529F647EC6CD}"/>
              </a:ext>
            </a:extLst>
          </p:cNvPr>
          <p:cNvSpPr/>
          <p:nvPr/>
        </p:nvSpPr>
        <p:spPr>
          <a:xfrm>
            <a:off x="952931" y="4414980"/>
            <a:ext cx="1560948" cy="822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AF8645-5978-4663-AE7D-3E5636DB390B}"/>
              </a:ext>
            </a:extLst>
          </p:cNvPr>
          <p:cNvSpPr/>
          <p:nvPr/>
        </p:nvSpPr>
        <p:spPr>
          <a:xfrm>
            <a:off x="3359005" y="4414980"/>
            <a:ext cx="1750293" cy="822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Provider Component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AD89AE-0577-4F8F-AAFC-183000258803}"/>
              </a:ext>
            </a:extLst>
          </p:cNvPr>
          <p:cNvSpPr/>
          <p:nvPr/>
        </p:nvSpPr>
        <p:spPr>
          <a:xfrm>
            <a:off x="8443625" y="2265094"/>
            <a:ext cx="2752437" cy="327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257484-2282-48F1-A6AF-4196A1A017F6}"/>
              </a:ext>
            </a:extLst>
          </p:cNvPr>
          <p:cNvSpPr/>
          <p:nvPr/>
        </p:nvSpPr>
        <p:spPr>
          <a:xfrm>
            <a:off x="8570287" y="2572327"/>
            <a:ext cx="2477992" cy="822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Smart Component</a:t>
            </a:r>
          </a:p>
          <a:p>
            <a:pPr algn="ctr"/>
            <a:r>
              <a:rPr lang="en-US" sz="2000" dirty="0"/>
              <a:t>(Containers)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F84FD6-5B83-424D-BAA5-1ED29275F096}"/>
              </a:ext>
            </a:extLst>
          </p:cNvPr>
          <p:cNvSpPr/>
          <p:nvPr/>
        </p:nvSpPr>
        <p:spPr>
          <a:xfrm>
            <a:off x="8736914" y="4476750"/>
            <a:ext cx="2108537" cy="822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Dumb 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A349FC-CCA5-464B-8AE0-A7C810D1A8C2}"/>
              </a:ext>
            </a:extLst>
          </p:cNvPr>
          <p:cNvSpPr/>
          <p:nvPr/>
        </p:nvSpPr>
        <p:spPr>
          <a:xfrm>
            <a:off x="5804575" y="4364333"/>
            <a:ext cx="1349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Re-render</a:t>
            </a:r>
          </a:p>
          <a:p>
            <a:pPr algn="ctr"/>
            <a:r>
              <a:rPr lang="en-US" dirty="0"/>
              <a:t>When Store </a:t>
            </a:r>
          </a:p>
          <a:p>
            <a:pPr algn="ctr"/>
            <a:r>
              <a:rPr lang="en-US" dirty="0"/>
              <a:t>changes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EB0994-08E6-4B1B-B9B8-E3EF9B944D14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>
            <a:off x="2513880" y="2676111"/>
            <a:ext cx="845125" cy="4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C42EDD-BC6A-4B3A-B1A3-C82AFAED5E1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513879" y="4825998"/>
            <a:ext cx="8451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EE9BAD-6F16-438E-B07B-65011F8934CB}"/>
              </a:ext>
            </a:extLst>
          </p:cNvPr>
          <p:cNvSpPr/>
          <p:nvPr/>
        </p:nvSpPr>
        <p:spPr>
          <a:xfrm>
            <a:off x="8873269" y="3718789"/>
            <a:ext cx="189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Pass data as 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4FA43B-C231-47F5-99F0-D6E3BC6E626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1733406" y="3091748"/>
            <a:ext cx="1" cy="1323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4D044-A60F-4AE1-AA74-86B602C0E219}"/>
              </a:ext>
            </a:extLst>
          </p:cNvPr>
          <p:cNvCxnSpPr>
            <a:cxnSpLocks/>
          </p:cNvCxnSpPr>
          <p:nvPr/>
        </p:nvCxnSpPr>
        <p:spPr>
          <a:xfrm flipH="1">
            <a:off x="9819840" y="4102677"/>
            <a:ext cx="2" cy="35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EFEA4F-EC62-4830-98D3-87A67DC828D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809284" y="3409437"/>
            <a:ext cx="10559" cy="30935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E18367-E6F7-4C07-82CF-294087AB0B2A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5109297" y="4825998"/>
            <a:ext cx="69527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AB3553-8404-4075-83A6-41EEA231058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479376" y="3903456"/>
            <a:ext cx="19642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98DF62-2720-40A0-A4AA-AD3B4550DB4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479375" y="3903455"/>
            <a:ext cx="0" cy="4608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0181E-114A-406D-BE39-D310F170C063}"/>
              </a:ext>
            </a:extLst>
          </p:cNvPr>
          <p:cNvCxnSpPr>
            <a:cxnSpLocks/>
          </p:cNvCxnSpPr>
          <p:nvPr/>
        </p:nvCxnSpPr>
        <p:spPr>
          <a:xfrm>
            <a:off x="11196061" y="3912690"/>
            <a:ext cx="51723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58398D-49DC-4D4D-915E-6EED87691378}"/>
              </a:ext>
            </a:extLst>
          </p:cNvPr>
          <p:cNvCxnSpPr>
            <a:cxnSpLocks/>
          </p:cNvCxnSpPr>
          <p:nvPr/>
        </p:nvCxnSpPr>
        <p:spPr>
          <a:xfrm>
            <a:off x="11713297" y="1708728"/>
            <a:ext cx="0" cy="220396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250DB0-C256-4141-A114-65D72C29D94E}"/>
              </a:ext>
            </a:extLst>
          </p:cNvPr>
          <p:cNvCxnSpPr>
            <a:cxnSpLocks/>
          </p:cNvCxnSpPr>
          <p:nvPr/>
        </p:nvCxnSpPr>
        <p:spPr>
          <a:xfrm>
            <a:off x="7085880" y="1708727"/>
            <a:ext cx="463127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EF6604-017B-47C7-B091-64A10A3DE472}"/>
              </a:ext>
            </a:extLst>
          </p:cNvPr>
          <p:cNvCxnSpPr>
            <a:cxnSpLocks/>
          </p:cNvCxnSpPr>
          <p:nvPr/>
        </p:nvCxnSpPr>
        <p:spPr>
          <a:xfrm>
            <a:off x="7085879" y="1708727"/>
            <a:ext cx="0" cy="972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F78564-3527-468C-A3D5-1EE2DC99DD0B}"/>
              </a:ext>
            </a:extLst>
          </p:cNvPr>
          <p:cNvCxnSpPr>
            <a:cxnSpLocks/>
          </p:cNvCxnSpPr>
          <p:nvPr/>
        </p:nvCxnSpPr>
        <p:spPr>
          <a:xfrm flipH="1">
            <a:off x="5109299" y="2680730"/>
            <a:ext cx="1976581" cy="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B5DC9B9-707D-451D-BC3C-B185D90997DD}"/>
              </a:ext>
            </a:extLst>
          </p:cNvPr>
          <p:cNvSpPr/>
          <p:nvPr/>
        </p:nvSpPr>
        <p:spPr>
          <a:xfrm>
            <a:off x="7186149" y="1316943"/>
            <a:ext cx="3101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Dispatch an action</a:t>
            </a:r>
          </a:p>
        </p:txBody>
      </p:sp>
    </p:spTree>
    <p:extLst>
      <p:ext uri="{BB962C8B-B14F-4D97-AF65-F5344CB8AC3E}">
        <p14:creationId xmlns:p14="http://schemas.microsoft.com/office/powerpoint/2010/main" val="2816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28EA-3C06-40DE-9559-E5F189F8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77" y="186634"/>
            <a:ext cx="10423728" cy="817721"/>
          </a:xfrm>
        </p:spPr>
        <p:txBody>
          <a:bodyPr>
            <a:normAutofit/>
          </a:bodyPr>
          <a:lstStyle/>
          <a:p>
            <a:r>
              <a:rPr lang="en-US" sz="4000" dirty="0"/>
              <a:t>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07F2A-F74F-4BA6-A958-5B6B61B0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19F-1849-EF4A-A766-A0D1ED8427F3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B2CA2-78F0-414A-9F56-C94394A4CB13}"/>
              </a:ext>
            </a:extLst>
          </p:cNvPr>
          <p:cNvSpPr/>
          <p:nvPr/>
        </p:nvSpPr>
        <p:spPr>
          <a:xfrm>
            <a:off x="470776" y="1231468"/>
            <a:ext cx="984768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44" indent="-4570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Actions </a:t>
            </a:r>
            <a:r>
              <a:rPr lang="en-US" sz="2200" dirty="0"/>
              <a:t>are payloads of information that sends data from an application to the store. They are the only source of information for the store.</a:t>
            </a:r>
          </a:p>
          <a:p>
            <a:pPr marL="457044" indent="-4570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Actions are plain JavaScript Objects and they must have a </a:t>
            </a:r>
            <a:r>
              <a:rPr lang="en-US" sz="2200" b="1" i="1" dirty="0"/>
              <a:t>type </a:t>
            </a:r>
            <a:r>
              <a:rPr lang="en-US" sz="2200" dirty="0"/>
              <a:t>property(a string constant) that indicates the type of action being performed.</a:t>
            </a:r>
          </a:p>
          <a:p>
            <a:pPr marL="457044" indent="-4570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1" dirty="0"/>
              <a:t>One can send an action to the store using </a:t>
            </a:r>
          </a:p>
          <a:p>
            <a:pPr marL="1066537" lvl="1" indent="-45704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 err="1"/>
              <a:t>store.dispatch</a:t>
            </a:r>
            <a:r>
              <a:rPr lang="en-US" sz="2200" b="1" i="1" dirty="0"/>
              <a:t>().</a:t>
            </a:r>
          </a:p>
          <a:p>
            <a:pPr marL="1066537" lvl="1" indent="-45704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 err="1"/>
              <a:t>bindActionCreators</a:t>
            </a:r>
            <a:r>
              <a:rPr lang="en-US" sz="2200" b="1" i="1" dirty="0"/>
              <a:t>() </a:t>
            </a:r>
            <a:r>
              <a:rPr lang="en-US" sz="2200" dirty="0"/>
              <a:t>with</a:t>
            </a:r>
            <a:r>
              <a:rPr lang="en-US" sz="2200" b="1" i="1" dirty="0"/>
              <a:t> dispatch() </a:t>
            </a:r>
            <a:r>
              <a:rPr lang="en-US" sz="2200" dirty="0"/>
              <a:t>function</a:t>
            </a:r>
          </a:p>
          <a:p>
            <a:pPr marL="1066537" lvl="1" indent="-45704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/>
              <a:t>dispatch() </a:t>
            </a:r>
            <a:r>
              <a:rPr lang="en-US" sz="2200" dirty="0"/>
              <a:t>with </a:t>
            </a:r>
            <a:r>
              <a:rPr lang="en-US" sz="2200" b="1" i="1" dirty="0"/>
              <a:t>action creator </a:t>
            </a:r>
            <a:r>
              <a:rPr lang="en-US" sz="2200" dirty="0"/>
              <a:t>function as parameter. Like, for example: </a:t>
            </a:r>
            <a:r>
              <a:rPr lang="en-US" sz="2200" b="1" i="1" dirty="0"/>
              <a:t>dispatch(</a:t>
            </a:r>
            <a:r>
              <a:rPr lang="en-US" sz="2200" b="1" i="1" dirty="0" err="1"/>
              <a:t>addTodo</a:t>
            </a:r>
            <a:r>
              <a:rPr lang="en-US" sz="2200" b="1" i="1" dirty="0"/>
              <a:t>())</a:t>
            </a:r>
            <a:r>
              <a:rPr lang="en-US" sz="2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66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28EA-3C06-40DE-9559-E5F189F8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16" y="202092"/>
            <a:ext cx="10423728" cy="817721"/>
          </a:xfrm>
        </p:spPr>
        <p:txBody>
          <a:bodyPr>
            <a:normAutofit/>
          </a:bodyPr>
          <a:lstStyle/>
          <a:p>
            <a:r>
              <a:rPr lang="en-US" sz="4000" dirty="0"/>
              <a:t>Actions Creators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07F2A-F74F-4BA6-A958-5B6B61B0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19F-1849-EF4A-A766-A0D1ED8427F3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B2CA2-78F0-414A-9F56-C94394A4CB13}"/>
              </a:ext>
            </a:extLst>
          </p:cNvPr>
          <p:cNvSpPr/>
          <p:nvPr/>
        </p:nvSpPr>
        <p:spPr>
          <a:xfrm>
            <a:off x="412116" y="1299632"/>
            <a:ext cx="10767530" cy="1045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44" indent="-4570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Actions creators </a:t>
            </a:r>
            <a:r>
              <a:rPr lang="en-US" sz="2200" dirty="0"/>
              <a:t>are exactly a functions that create an action and makes them portable and easy to test.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A1979-EEAE-4F30-B05D-CE36C77D5BDF}"/>
              </a:ext>
            </a:extLst>
          </p:cNvPr>
          <p:cNvSpPr/>
          <p:nvPr/>
        </p:nvSpPr>
        <p:spPr>
          <a:xfrm>
            <a:off x="5623980" y="3682817"/>
            <a:ext cx="3860800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addTodo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		type: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ADD_TODO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		payload: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'test’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E537E-A207-4B27-BDBC-32EA9F452689}"/>
              </a:ext>
            </a:extLst>
          </p:cNvPr>
          <p:cNvSpPr/>
          <p:nvPr/>
        </p:nvSpPr>
        <p:spPr>
          <a:xfrm>
            <a:off x="6531656" y="3145385"/>
            <a:ext cx="2045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Action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E29024-C347-4576-8F64-61DFD1F90D09}"/>
              </a:ext>
            </a:extLst>
          </p:cNvPr>
          <p:cNvSpPr/>
          <p:nvPr/>
        </p:nvSpPr>
        <p:spPr>
          <a:xfrm>
            <a:off x="1024688" y="4236814"/>
            <a:ext cx="307570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type: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ADD_TODO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payload: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450D9-152A-462E-B353-65BBFC268F0B}"/>
              </a:ext>
            </a:extLst>
          </p:cNvPr>
          <p:cNvSpPr/>
          <p:nvPr/>
        </p:nvSpPr>
        <p:spPr>
          <a:xfrm>
            <a:off x="1908201" y="3682817"/>
            <a:ext cx="1112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13036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28EA-3C06-40DE-9559-E5F189F8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78" y="161467"/>
            <a:ext cx="10423728" cy="817721"/>
          </a:xfrm>
        </p:spPr>
        <p:txBody>
          <a:bodyPr>
            <a:normAutofit/>
          </a:bodyPr>
          <a:lstStyle/>
          <a:p>
            <a:r>
              <a:rPr lang="en-US" sz="4400" dirty="0"/>
              <a:t>Reducers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07F2A-F74F-4BA6-A958-5B6B61B0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19F-1849-EF4A-A766-A0D1ED8427F3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B2CA2-78F0-414A-9F56-C94394A4CB13}"/>
              </a:ext>
            </a:extLst>
          </p:cNvPr>
          <p:cNvSpPr/>
          <p:nvPr/>
        </p:nvSpPr>
        <p:spPr>
          <a:xfrm>
            <a:off x="470778" y="1082447"/>
            <a:ext cx="884228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Reducers</a:t>
            </a:r>
            <a:r>
              <a:rPr lang="en-US" sz="2200" dirty="0"/>
              <a:t> specify how the application’s state changes in response to the action sent to the store.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reducer is a pure function that takes the previous state, and return the next state. Like: (</a:t>
            </a:r>
            <a:r>
              <a:rPr lang="en-US" sz="2200" b="1" dirty="0" err="1"/>
              <a:t>prevState</a:t>
            </a:r>
            <a:r>
              <a:rPr lang="en-US" sz="2200" b="1" dirty="0"/>
              <a:t>, action</a:t>
            </a:r>
            <a:r>
              <a:rPr lang="en-US" sz="2200" dirty="0"/>
              <a:t>) =&gt; </a:t>
            </a:r>
            <a:r>
              <a:rPr lang="en-US" sz="2200" b="1" dirty="0" err="1"/>
              <a:t>newState</a:t>
            </a:r>
            <a:r>
              <a:rPr lang="en-US" sz="2200" dirty="0"/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 </a:t>
            </a:r>
            <a:r>
              <a:rPr lang="en-US" sz="2200" b="1" i="1" dirty="0" err="1"/>
              <a:t>combineReducers</a:t>
            </a:r>
            <a:r>
              <a:rPr lang="en-US" sz="2200" b="1" i="1" dirty="0"/>
              <a:t>()</a:t>
            </a:r>
            <a:r>
              <a:rPr lang="en-US" sz="2200" dirty="0"/>
              <a:t> to combine several reducers into 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Things one should never do inside a reducer: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Mutate its arguments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Perform side effects calls like API calls and routing transitions.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Call non-pure functions, e.g. </a:t>
            </a:r>
            <a:r>
              <a:rPr lang="en-US" sz="2200" b="1" i="1" dirty="0" err="1"/>
              <a:t>Date.now</a:t>
            </a:r>
            <a:r>
              <a:rPr lang="en-US" sz="2200" b="1" i="1" dirty="0"/>
              <a:t>() </a:t>
            </a:r>
            <a:r>
              <a:rPr lang="en-US" sz="2200" dirty="0"/>
              <a:t>or </a:t>
            </a:r>
            <a:r>
              <a:rPr lang="en-US" sz="2200" b="1" i="1" dirty="0" err="1"/>
              <a:t>Math.random</a:t>
            </a:r>
            <a:r>
              <a:rPr lang="en-US" sz="2200" b="1" i="1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79477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28EA-3C06-40DE-9559-E5F189F8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2" y="178245"/>
            <a:ext cx="10423728" cy="817721"/>
          </a:xfrm>
        </p:spPr>
        <p:txBody>
          <a:bodyPr>
            <a:normAutofit/>
          </a:bodyPr>
          <a:lstStyle/>
          <a:p>
            <a:r>
              <a:rPr lang="en-US" sz="4000" dirty="0"/>
              <a:t>Store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07F2A-F74F-4BA6-A958-5B6B61B0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19F-1849-EF4A-A766-A0D1ED8427F3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B2CA2-78F0-414A-9F56-C94394A4CB13}"/>
              </a:ext>
            </a:extLst>
          </p:cNvPr>
          <p:cNvSpPr/>
          <p:nvPr/>
        </p:nvSpPr>
        <p:spPr>
          <a:xfrm>
            <a:off x="521112" y="1286681"/>
            <a:ext cx="915139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Store is the object that can:</a:t>
            </a:r>
          </a:p>
          <a:p>
            <a:pPr marL="95239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Hold application state.</a:t>
            </a:r>
          </a:p>
          <a:p>
            <a:pPr marL="95239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Allow access to state via </a:t>
            </a:r>
            <a:r>
              <a:rPr lang="en-US" sz="2200" b="1" i="1" dirty="0" err="1"/>
              <a:t>store.getState</a:t>
            </a:r>
            <a:r>
              <a:rPr lang="en-US" sz="2200" b="1" i="1" dirty="0"/>
              <a:t>()</a:t>
            </a:r>
            <a:r>
              <a:rPr lang="en-US" sz="2200" dirty="0"/>
              <a:t>.</a:t>
            </a:r>
            <a:endParaRPr lang="en-US" sz="2200" b="1" i="1" dirty="0"/>
          </a:p>
          <a:p>
            <a:pPr marL="95239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Allow state to be updated via </a:t>
            </a:r>
            <a:r>
              <a:rPr lang="en-US" sz="2200" b="1" i="1" dirty="0" err="1"/>
              <a:t>store.dispatch</a:t>
            </a:r>
            <a:r>
              <a:rPr lang="en-US" sz="2200" b="1" i="1" dirty="0"/>
              <a:t>(action)</a:t>
            </a:r>
            <a:r>
              <a:rPr lang="en-US" sz="2200" dirty="0"/>
              <a:t>.</a:t>
            </a:r>
            <a:endParaRPr lang="en-US" sz="2200" b="1" i="1" dirty="0"/>
          </a:p>
          <a:p>
            <a:pPr marL="95239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Registers listeners via </a:t>
            </a:r>
            <a:r>
              <a:rPr lang="en-US" sz="2200" b="1" i="1" dirty="0" err="1"/>
              <a:t>store.subscribe</a:t>
            </a:r>
            <a:r>
              <a:rPr lang="en-US" sz="2200" b="1" i="1" dirty="0"/>
              <a:t>(listeners)</a:t>
            </a:r>
            <a:r>
              <a:rPr lang="en-US" sz="2200" dirty="0"/>
              <a:t>.</a:t>
            </a:r>
          </a:p>
          <a:p>
            <a:pPr marL="95239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Handles unregistering of listeners via the function return by the </a:t>
            </a:r>
            <a:r>
              <a:rPr lang="en-US" sz="2200" dirty="0" err="1"/>
              <a:t>store.subscribe</a:t>
            </a:r>
            <a:r>
              <a:rPr lang="en-US" sz="2200" dirty="0"/>
              <a:t>(), </a:t>
            </a:r>
          </a:p>
        </p:txBody>
      </p:sp>
    </p:spTree>
    <p:extLst>
      <p:ext uri="{BB962C8B-B14F-4D97-AF65-F5344CB8AC3E}">
        <p14:creationId xmlns:p14="http://schemas.microsoft.com/office/powerpoint/2010/main" val="3810069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619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Trebuchet MS</vt:lpstr>
      <vt:lpstr>Wingdings</vt:lpstr>
      <vt:lpstr>Wingdings 3</vt:lpstr>
      <vt:lpstr>Facet</vt:lpstr>
      <vt:lpstr>Redux.js</vt:lpstr>
      <vt:lpstr>Flow</vt:lpstr>
      <vt:lpstr>Why use Redux </vt:lpstr>
      <vt:lpstr>Three Principles</vt:lpstr>
      <vt:lpstr>Data Flow (Uni-directional)</vt:lpstr>
      <vt:lpstr>Actions</vt:lpstr>
      <vt:lpstr>Actions Creators</vt:lpstr>
      <vt:lpstr>Reducers</vt:lpstr>
      <vt:lpstr>Store</vt:lpstr>
      <vt:lpstr>mapDispatchToProps() and mapStateToProps()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Redux.js</dc:title>
  <dc:creator>Rakesh Sharma</dc:creator>
  <cp:lastModifiedBy>Rakesh Sharma</cp:lastModifiedBy>
  <cp:revision>3</cp:revision>
  <dcterms:created xsi:type="dcterms:W3CDTF">2018-06-21T12:24:53Z</dcterms:created>
  <dcterms:modified xsi:type="dcterms:W3CDTF">2018-06-21T12:59:35Z</dcterms:modified>
</cp:coreProperties>
</file>