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64" r:id="rId2"/>
    <p:sldId id="265" r:id="rId3"/>
    <p:sldId id="266" r:id="rId4"/>
    <p:sldId id="267" r:id="rId5"/>
    <p:sldId id="268" r:id="rId6"/>
    <p:sldId id="269" r:id="rId7"/>
    <p:sldId id="272" r:id="rId8"/>
    <p:sldId id="281" r:id="rId9"/>
    <p:sldId id="273" r:id="rId10"/>
    <p:sldId id="274" r:id="rId11"/>
    <p:sldId id="275" r:id="rId12"/>
    <p:sldId id="276" r:id="rId13"/>
    <p:sldId id="278" r:id="rId14"/>
    <p:sldId id="277" r:id="rId15"/>
    <p:sldId id="279" r:id="rId16"/>
    <p:sldId id="271"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37A"/>
    <a:srgbClr val="1074BA"/>
    <a:srgbClr val="0F49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1"/>
    <p:restoredTop sz="94689"/>
  </p:normalViewPr>
  <p:slideViewPr>
    <p:cSldViewPr snapToGrid="0" snapToObjects="1">
      <p:cViewPr varScale="1">
        <p:scale>
          <a:sx n="92" d="100"/>
          <a:sy n="92" d="100"/>
        </p:scale>
        <p:origin x="2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66017-DD8D-4C13-9709-285F45A26C6C}" type="datetimeFigureOut">
              <a:rPr lang="en-IN" smtClean="0"/>
              <a:t>08-12-2023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E9DD4-83E7-46BC-9824-74B82EAFBC30}" type="slidenum">
              <a:rPr lang="en-IN" smtClean="0"/>
              <a:t>‹#›</a:t>
            </a:fld>
            <a:endParaRPr lang="en-IN"/>
          </a:p>
        </p:txBody>
      </p:sp>
    </p:spTree>
    <p:extLst>
      <p:ext uri="{BB962C8B-B14F-4D97-AF65-F5344CB8AC3E}">
        <p14:creationId xmlns:p14="http://schemas.microsoft.com/office/powerpoint/2010/main" val="106012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E80356-C050-C1D2-FA53-A51C197FC1F3}"/>
              </a:ext>
            </a:extLst>
          </p:cNvPr>
          <p:cNvSpPr/>
          <p:nvPr userDrawn="1"/>
        </p:nvSpPr>
        <p:spPr>
          <a:xfrm>
            <a:off x="0" y="13495"/>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838200" y="6311900"/>
            <a:ext cx="810986" cy="409575"/>
          </a:xfrm>
          <a:prstGeom prst="rect">
            <a:avLst/>
          </a:prstGeom>
        </p:spPr>
        <p:txBody>
          <a:bodyPr/>
          <a:lstStyle/>
          <a:p>
            <a:endParaRPr lang="en-US" dirty="0"/>
          </a:p>
        </p:txBody>
      </p:sp>
      <p:sp>
        <p:nvSpPr>
          <p:cNvPr id="5" name="Footer Placeholder 4"/>
          <p:cNvSpPr>
            <a:spLocks noGrp="1"/>
          </p:cNvSpPr>
          <p:nvPr>
            <p:ph type="ftr" sz="quarter" idx="11"/>
          </p:nvPr>
        </p:nvSpPr>
        <p:spPr>
          <a:xfrm>
            <a:off x="1649186"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32BB5C0-C657-4A40-AAE5-52D908CC6012}" type="slidenum">
              <a:rPr lang="en-US" smtClean="0"/>
              <a:pPr/>
              <a:t>‹#›</a:t>
            </a:fld>
            <a:endParaRPr lang="en-US" dirty="0"/>
          </a:p>
        </p:txBody>
      </p:sp>
      <p:sp>
        <p:nvSpPr>
          <p:cNvPr id="18" name="Rectangle 17">
            <a:extLst>
              <a:ext uri="{FF2B5EF4-FFF2-40B4-BE49-F238E27FC236}">
                <a16:creationId xmlns:a16="http://schemas.microsoft.com/office/drawing/2014/main" id="{AB9E23AB-D469-4A4D-A113-4F3D33D103E8}"/>
              </a:ext>
            </a:extLst>
          </p:cNvPr>
          <p:cNvSpPr/>
          <p:nvPr userDrawn="1"/>
        </p:nvSpPr>
        <p:spPr>
          <a:xfrm>
            <a:off x="0" y="6272212"/>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685ABCB-9A8C-814C-AF85-8D471BDCE039}"/>
              </a:ext>
            </a:extLst>
          </p:cNvPr>
          <p:cNvCxnSpPr>
            <a:cxnSpLocks/>
          </p:cNvCxnSpPr>
          <p:nvPr userDrawn="1"/>
        </p:nvCxnSpPr>
        <p:spPr>
          <a:xfrm flipV="1">
            <a:off x="0" y="623521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5" name="Picture 14" descr="Logo&#10;&#10;Description automatically generated">
            <a:extLst>
              <a:ext uri="{FF2B5EF4-FFF2-40B4-BE49-F238E27FC236}">
                <a16:creationId xmlns:a16="http://schemas.microsoft.com/office/drawing/2014/main" id="{5764DEE7-B45B-9F4E-8545-42828F5FBF9D}"/>
              </a:ext>
            </a:extLst>
          </p:cNvPr>
          <p:cNvPicPr>
            <a:picLocks noChangeAspect="1"/>
          </p:cNvPicPr>
          <p:nvPr userDrawn="1"/>
        </p:nvPicPr>
        <p:blipFill>
          <a:blip r:embed="rId2"/>
          <a:stretch>
            <a:fillRect/>
          </a:stretch>
        </p:blipFill>
        <p:spPr>
          <a:xfrm>
            <a:off x="660242" y="1332226"/>
            <a:ext cx="2550097" cy="1404664"/>
          </a:xfrm>
          <a:prstGeom prst="rect">
            <a:avLst/>
          </a:prstGeom>
        </p:spPr>
      </p:pic>
      <p:sp>
        <p:nvSpPr>
          <p:cNvPr id="10" name="Text Placeholder 9">
            <a:extLst>
              <a:ext uri="{FF2B5EF4-FFF2-40B4-BE49-F238E27FC236}">
                <a16:creationId xmlns:a16="http://schemas.microsoft.com/office/drawing/2014/main" id="{BEABAA7B-A83D-E8CD-A1CC-6A44E2049D85}"/>
              </a:ext>
            </a:extLst>
          </p:cNvPr>
          <p:cNvSpPr>
            <a:spLocks noGrp="1"/>
          </p:cNvSpPr>
          <p:nvPr>
            <p:ph type="body" sz="quarter" idx="13" hasCustomPrompt="1"/>
          </p:nvPr>
        </p:nvSpPr>
        <p:spPr>
          <a:xfrm>
            <a:off x="831850" y="2311269"/>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a:t>
            </a:r>
          </a:p>
        </p:txBody>
      </p:sp>
      <p:sp>
        <p:nvSpPr>
          <p:cNvPr id="14" name="Text Placeholder 13">
            <a:extLst>
              <a:ext uri="{FF2B5EF4-FFF2-40B4-BE49-F238E27FC236}">
                <a16:creationId xmlns:a16="http://schemas.microsoft.com/office/drawing/2014/main" id="{DCA58BFB-D9E9-B67F-6F91-89E21A3C84BF}"/>
              </a:ext>
            </a:extLst>
          </p:cNvPr>
          <p:cNvSpPr>
            <a:spLocks noGrp="1"/>
          </p:cNvSpPr>
          <p:nvPr>
            <p:ph type="body" sz="quarter" idx="14" hasCustomPrompt="1"/>
          </p:nvPr>
        </p:nvSpPr>
        <p:spPr>
          <a:xfrm>
            <a:off x="838200" y="3760895"/>
            <a:ext cx="10358438" cy="585788"/>
          </a:xfrm>
        </p:spPr>
        <p:txBody>
          <a:bodyPr>
            <a:normAutofit/>
          </a:bodyPr>
          <a:lstStyle>
            <a:lvl1pPr marL="0" indent="0">
              <a:buNone/>
              <a:defRPr sz="1800">
                <a:solidFill>
                  <a:schemeClr val="bg1"/>
                </a:solidFill>
              </a:defRPr>
            </a:lvl1pPr>
          </a:lstStyle>
          <a:p>
            <a:pPr lvl="0"/>
            <a:r>
              <a:rPr lang="en-US" dirty="0"/>
              <a:t>Date   |   Details</a:t>
            </a:r>
          </a:p>
        </p:txBody>
      </p:sp>
    </p:spTree>
    <p:extLst>
      <p:ext uri="{BB962C8B-B14F-4D97-AF65-F5344CB8AC3E}">
        <p14:creationId xmlns:p14="http://schemas.microsoft.com/office/powerpoint/2010/main" val="334022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Righ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670560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6BE726-016A-D34F-85C8-2D5FA8A2DD22}"/>
              </a:ext>
            </a:extLst>
          </p:cNvPr>
          <p:cNvSpPr>
            <a:spLocks noGrp="1"/>
          </p:cNvSpPr>
          <p:nvPr>
            <p:ph idx="14"/>
          </p:nvPr>
        </p:nvSpPr>
        <p:spPr>
          <a:xfrm>
            <a:off x="670560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16520" y="1825625"/>
            <a:ext cx="5672560"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Logo&#10;&#10;Description automatically generated">
            <a:extLst>
              <a:ext uri="{FF2B5EF4-FFF2-40B4-BE49-F238E27FC236}">
                <a16:creationId xmlns:a16="http://schemas.microsoft.com/office/drawing/2014/main" id="{5D2A8213-F20A-AC45-B29E-EA1CA189C9EE}"/>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5705F4C5-F497-4952-9338-C7C723B29908}"/>
              </a:ext>
            </a:extLst>
          </p:cNvPr>
          <p:cNvSpPr>
            <a:spLocks noGrp="1"/>
          </p:cNvSpPr>
          <p:nvPr>
            <p:ph type="body" sz="quarter" idx="15" hasCustomPrompt="1"/>
          </p:nvPr>
        </p:nvSpPr>
        <p:spPr>
          <a:xfrm>
            <a:off x="516521" y="783432"/>
            <a:ext cx="5672560"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82250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12192000" cy="1579803"/>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DFB068F-BBDB-0240-A505-51C89576748C}"/>
              </a:ext>
            </a:extLst>
          </p:cNvPr>
          <p:cNvCxnSpPr>
            <a:cxnSpLocks/>
          </p:cNvCxnSpPr>
          <p:nvPr userDrawn="1"/>
        </p:nvCxnSpPr>
        <p:spPr>
          <a:xfrm flipV="1">
            <a:off x="0" y="1570962"/>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a:extLst>
              <a:ext uri="{FF2B5EF4-FFF2-40B4-BE49-F238E27FC236}">
                <a16:creationId xmlns:a16="http://schemas.microsoft.com/office/drawing/2014/main" id="{46F3E957-AAFE-8246-AB3C-610AB36133F9}"/>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2" name="Text Placeholder 9">
            <a:extLst>
              <a:ext uri="{FF2B5EF4-FFF2-40B4-BE49-F238E27FC236}">
                <a16:creationId xmlns:a16="http://schemas.microsoft.com/office/drawing/2014/main" id="{5F89A45E-B389-2A3E-47AD-3A2F31CAF347}"/>
              </a:ext>
            </a:extLst>
          </p:cNvPr>
          <p:cNvSpPr>
            <a:spLocks noGrp="1"/>
          </p:cNvSpPr>
          <p:nvPr>
            <p:ph type="body" sz="quarter" idx="13" hasCustomPrompt="1"/>
          </p:nvPr>
        </p:nvSpPr>
        <p:spPr>
          <a:xfrm>
            <a:off x="831850" y="1484075"/>
            <a:ext cx="10365539" cy="1338413"/>
          </a:xfrm>
        </p:spPr>
        <p:txBody>
          <a:bodyPr>
            <a:noAutofit/>
          </a:bodyPr>
          <a:lstStyle>
            <a:lvl1pPr marL="0" indent="0">
              <a:buNone/>
              <a:defRPr sz="7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a:t>
            </a:r>
          </a:p>
        </p:txBody>
      </p:sp>
      <p:sp>
        <p:nvSpPr>
          <p:cNvPr id="16" name="Text Placeholder 13">
            <a:extLst>
              <a:ext uri="{FF2B5EF4-FFF2-40B4-BE49-F238E27FC236}">
                <a16:creationId xmlns:a16="http://schemas.microsoft.com/office/drawing/2014/main" id="{F14B5D36-7A79-A179-AB46-43C416CF4DD2}"/>
              </a:ext>
            </a:extLst>
          </p:cNvPr>
          <p:cNvSpPr>
            <a:spLocks noGrp="1"/>
          </p:cNvSpPr>
          <p:nvPr>
            <p:ph type="body" sz="quarter" idx="14" hasCustomPrompt="1"/>
          </p:nvPr>
        </p:nvSpPr>
        <p:spPr>
          <a:xfrm>
            <a:off x="838200" y="2805685"/>
            <a:ext cx="10358438" cy="585788"/>
          </a:xfrm>
        </p:spPr>
        <p:txBody>
          <a:bodyPr>
            <a:noAutofit/>
          </a:bodyPr>
          <a:lstStyle>
            <a:lvl1pPr marL="0" indent="0">
              <a:buNone/>
              <a:defRPr sz="3600">
                <a:solidFill>
                  <a:schemeClr val="bg1"/>
                </a:solidFill>
              </a:defRPr>
            </a:lvl1pPr>
          </a:lstStyle>
          <a:p>
            <a:pPr lvl="0"/>
            <a:r>
              <a:rPr lang="en-US" dirty="0"/>
              <a:t>Subtitle</a:t>
            </a:r>
          </a:p>
        </p:txBody>
      </p:sp>
    </p:spTree>
    <p:extLst>
      <p:ext uri="{BB962C8B-B14F-4D97-AF65-F5344CB8AC3E}">
        <p14:creationId xmlns:p14="http://schemas.microsoft.com/office/powerpoint/2010/main" val="15500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Main with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102F9-23CB-0B4E-9B6A-CFFDD1A6D093}"/>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838200" y="1825625"/>
            <a:ext cx="9617687" cy="4351338"/>
          </a:xfrm>
          <a:prstGeom prst="rect">
            <a:avLst/>
          </a:prstGeom>
        </p:spPr>
        <p:txBody>
          <a:bodyPr/>
          <a:lstStyle>
            <a:lvl1pPr>
              <a:lnSpc>
                <a:spcPct val="150000"/>
              </a:lnSpc>
              <a:defRPr>
                <a:latin typeface="Helvetica" pitchFamily="2" charset="0"/>
              </a:defRPr>
            </a:lvl1pPr>
            <a:lvl2pPr>
              <a:lnSpc>
                <a:spcPct val="150000"/>
              </a:lnSpc>
              <a:defRPr>
                <a:latin typeface="Helvetica" pitchFamily="2" charset="0"/>
              </a:defRPr>
            </a:lvl2pPr>
            <a:lvl3pPr>
              <a:lnSpc>
                <a:spcPct val="150000"/>
              </a:lnSpc>
              <a:defRPr>
                <a:latin typeface="Helvetica" pitchFamily="2" charset="0"/>
              </a:defRPr>
            </a:lvl3pPr>
            <a:lvl4pPr>
              <a:lnSpc>
                <a:spcPct val="150000"/>
              </a:lnSpc>
              <a:defRPr>
                <a:latin typeface="Helvetica" pitchFamily="2" charset="0"/>
              </a:defRPr>
            </a:lvl4pPr>
            <a:lvl5pPr>
              <a:lnSpc>
                <a:spcPct val="150000"/>
              </a:lnSpc>
              <a:defRPr>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838200" y="365126"/>
            <a:ext cx="10515600" cy="1281112"/>
          </a:xfrm>
          <a:prstGeom prst="rect">
            <a:avLst/>
          </a:prstGeom>
        </p:spPr>
        <p:txBody>
          <a:bodyPr anchor="b"/>
          <a:lstStyle>
            <a:lvl1pPr>
              <a:defRPr b="1">
                <a:solidFill>
                  <a:srgbClr val="1074BA"/>
                </a:solidFill>
                <a:latin typeface="Helvetica" pitchFamily="2" charset="0"/>
              </a:defRPr>
            </a:lvl1pPr>
          </a:lstStyle>
          <a:p>
            <a:r>
              <a:rPr lang="en-US" dirty="0"/>
              <a:t>Click to edit title</a:t>
            </a:r>
          </a:p>
        </p:txBody>
      </p:sp>
      <p:pic>
        <p:nvPicPr>
          <p:cNvPr id="8" name="Picture 7">
            <a:extLst>
              <a:ext uri="{FF2B5EF4-FFF2-40B4-BE49-F238E27FC236}">
                <a16:creationId xmlns:a16="http://schemas.microsoft.com/office/drawing/2014/main" id="{9F89C267-9636-2841-9436-F66B0B64160C}"/>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6" name="Date Placeholder 3">
            <a:extLst>
              <a:ext uri="{FF2B5EF4-FFF2-40B4-BE49-F238E27FC236}">
                <a16:creationId xmlns:a16="http://schemas.microsoft.com/office/drawing/2014/main" id="{21FB5021-1C24-B78A-1D48-0EA58E3B2947}"/>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endParaRPr lang="en-US" dirty="0"/>
          </a:p>
        </p:txBody>
      </p:sp>
      <p:sp>
        <p:nvSpPr>
          <p:cNvPr id="17" name="Footer Placeholder 4">
            <a:extLst>
              <a:ext uri="{FF2B5EF4-FFF2-40B4-BE49-F238E27FC236}">
                <a16:creationId xmlns:a16="http://schemas.microsoft.com/office/drawing/2014/main" id="{A1BEE0A5-669F-3E0C-FFF4-6F7487BB63B2}"/>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8" name="Slide Number Placeholder 5">
            <a:extLst>
              <a:ext uri="{FF2B5EF4-FFF2-40B4-BE49-F238E27FC236}">
                <a16:creationId xmlns:a16="http://schemas.microsoft.com/office/drawing/2014/main" id="{910A534C-667B-B1E0-7107-5A1BCAC222DF}"/>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30200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7948309-2AD8-E34A-A180-C46287715FE8}"/>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53550"/>
            <a:ext cx="10515600" cy="1292688"/>
          </a:xfrm>
          <a:prstGeom prst="rect">
            <a:avLst/>
          </a:prstGeom>
        </p:spPr>
        <p:txBody>
          <a:bodyPr anchor="b"/>
          <a:lstStyle>
            <a:lvl1pPr>
              <a:defRPr b="1">
                <a:solidFill>
                  <a:srgbClr val="1074BA"/>
                </a:solidFill>
              </a:defRPr>
            </a:lvl1pPr>
          </a:lstStyle>
          <a:p>
            <a:r>
              <a:rPr lang="en-US" dirty="0"/>
              <a:t>Click to edit title</a:t>
            </a:r>
          </a:p>
        </p:txBody>
      </p:sp>
      <p:sp>
        <p:nvSpPr>
          <p:cNvPr id="3" name="Content Placeholder 2"/>
          <p:cNvSpPr>
            <a:spLocks noGrp="1"/>
          </p:cNvSpPr>
          <p:nvPr>
            <p:ph sz="half" idx="1" hasCustomPrompt="1"/>
          </p:nvPr>
        </p:nvSpPr>
        <p:spPr>
          <a:xfrm>
            <a:off x="838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181600" cy="435133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5BAE2836-898C-4040-8072-086C2D7AE64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9" name="Date Placeholder 3">
            <a:extLst>
              <a:ext uri="{FF2B5EF4-FFF2-40B4-BE49-F238E27FC236}">
                <a16:creationId xmlns:a16="http://schemas.microsoft.com/office/drawing/2014/main" id="{AEC52A3A-BECD-5B3A-75AC-AB11B89ADB39}"/>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endParaRPr lang="en-US" dirty="0"/>
          </a:p>
        </p:txBody>
      </p:sp>
      <p:sp>
        <p:nvSpPr>
          <p:cNvPr id="12" name="Footer Placeholder 4">
            <a:extLst>
              <a:ext uri="{FF2B5EF4-FFF2-40B4-BE49-F238E27FC236}">
                <a16:creationId xmlns:a16="http://schemas.microsoft.com/office/drawing/2014/main" id="{444D2D6D-F907-8BE1-80E8-963E07A4036E}"/>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3" name="Slide Number Placeholder 5">
            <a:extLst>
              <a:ext uri="{FF2B5EF4-FFF2-40B4-BE49-F238E27FC236}">
                <a16:creationId xmlns:a16="http://schemas.microsoft.com/office/drawing/2014/main" id="{9E37ED83-AAC1-1A56-3AC8-BD0922286BDD}"/>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6978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tent - Two Columns with Header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391518-6516-214F-A332-DCE87B30EDAD}"/>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9788" y="365125"/>
            <a:ext cx="10515600" cy="1281113"/>
          </a:xfrm>
          <a:prstGeom prst="rect">
            <a:avLst/>
          </a:prstGeom>
        </p:spPr>
        <p:txBody>
          <a:bodyPr anchor="b"/>
          <a:lstStyle>
            <a:lvl1pPr>
              <a:defRPr b="1">
                <a:solidFill>
                  <a:srgbClr val="1074BA"/>
                </a:solidFill>
              </a:defRPr>
            </a:lvl1pPr>
          </a:lstStyle>
          <a:p>
            <a:r>
              <a:rPr lang="en-US" dirty="0"/>
              <a:t>Click to edit title</a:t>
            </a:r>
          </a:p>
        </p:txBody>
      </p:sp>
      <p:sp>
        <p:nvSpPr>
          <p:cNvPr id="3" name="Text Placeholder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839788" y="2505075"/>
            <a:ext cx="5157787"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solidFill>
                  <a:srgbClr val="0F49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6172200" y="2505075"/>
            <a:ext cx="5183188" cy="3684588"/>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630731D-3B54-D449-A75B-08796576B4C1}"/>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11" name="Date Placeholder 3">
            <a:extLst>
              <a:ext uri="{FF2B5EF4-FFF2-40B4-BE49-F238E27FC236}">
                <a16:creationId xmlns:a16="http://schemas.microsoft.com/office/drawing/2014/main" id="{CB0491C2-97F3-1701-A687-1CB0BB3395CF}"/>
              </a:ext>
            </a:extLst>
          </p:cNvPr>
          <p:cNvSpPr>
            <a:spLocks noGrp="1"/>
          </p:cNvSpPr>
          <p:nvPr>
            <p:ph type="dt" sz="half" idx="10"/>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endParaRPr lang="en-US" dirty="0"/>
          </a:p>
        </p:txBody>
      </p:sp>
      <p:sp>
        <p:nvSpPr>
          <p:cNvPr id="13" name="Footer Placeholder 4">
            <a:extLst>
              <a:ext uri="{FF2B5EF4-FFF2-40B4-BE49-F238E27FC236}">
                <a16:creationId xmlns:a16="http://schemas.microsoft.com/office/drawing/2014/main" id="{812D41D8-EE3E-C945-65F8-0C269027FA06}"/>
              </a:ext>
            </a:extLst>
          </p:cNvPr>
          <p:cNvSpPr>
            <a:spLocks noGrp="1"/>
          </p:cNvSpPr>
          <p:nvPr>
            <p:ph type="ftr" sz="quarter" idx="11"/>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5" name="Slide Number Placeholder 5">
            <a:extLst>
              <a:ext uri="{FF2B5EF4-FFF2-40B4-BE49-F238E27FC236}">
                <a16:creationId xmlns:a16="http://schemas.microsoft.com/office/drawing/2014/main" id="{0A7A8BA6-C03B-480B-9E6C-926EE7DCE080}"/>
              </a:ext>
            </a:extLst>
          </p:cNvPr>
          <p:cNvSpPr>
            <a:spLocks noGrp="1"/>
          </p:cNvSpPr>
          <p:nvPr>
            <p:ph type="sldNum" sz="quarter" idx="12"/>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8041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Header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D3BCD2-4110-F043-B2F7-39B38D2022A9}"/>
              </a:ext>
            </a:extLst>
          </p:cNvPr>
          <p:cNvSpPr/>
          <p:nvPr userDrawn="1"/>
        </p:nvSpPr>
        <p:spPr>
          <a:xfrm>
            <a:off x="0" y="0"/>
            <a:ext cx="12192000" cy="1646238"/>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281113"/>
          </a:xfrm>
          <a:prstGeom prst="rect">
            <a:avLst/>
          </a:prstGeom>
        </p:spPr>
        <p:txBody>
          <a:bodyPr anchor="b"/>
          <a:lstStyle>
            <a:lvl1pPr>
              <a:defRPr b="1">
                <a:solidFill>
                  <a:srgbClr val="1074BA"/>
                </a:solidFill>
              </a:defRPr>
            </a:lvl1pPr>
          </a:lstStyle>
          <a:p>
            <a:r>
              <a:rPr lang="en-US" dirty="0"/>
              <a:t>Click to edit title</a:t>
            </a:r>
          </a:p>
        </p:txBody>
      </p:sp>
      <p:pic>
        <p:nvPicPr>
          <p:cNvPr id="5" name="Picture 4">
            <a:extLst>
              <a:ext uri="{FF2B5EF4-FFF2-40B4-BE49-F238E27FC236}">
                <a16:creationId xmlns:a16="http://schemas.microsoft.com/office/drawing/2014/main" id="{D497CE00-59A5-914B-81FF-55FA87F65400}"/>
              </a:ext>
            </a:extLst>
          </p:cNvPr>
          <p:cNvPicPr>
            <a:picLocks noChangeAspect="1"/>
          </p:cNvPicPr>
          <p:nvPr userDrawn="1"/>
        </p:nvPicPr>
        <p:blipFill>
          <a:blip r:embed="rId2"/>
          <a:srcRect/>
          <a:stretch/>
        </p:blipFill>
        <p:spPr>
          <a:xfrm>
            <a:off x="10396205" y="5789118"/>
            <a:ext cx="1426390" cy="785695"/>
          </a:xfrm>
          <a:prstGeom prst="rect">
            <a:avLst/>
          </a:prstGeom>
        </p:spPr>
      </p:pic>
      <p:sp>
        <p:nvSpPr>
          <p:cNvPr id="6" name="Date Placeholder 3">
            <a:extLst>
              <a:ext uri="{FF2B5EF4-FFF2-40B4-BE49-F238E27FC236}">
                <a16:creationId xmlns:a16="http://schemas.microsoft.com/office/drawing/2014/main" id="{9A1DBA02-24CB-0AF5-8008-D929B39C4E30}"/>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endParaRPr lang="en-US" dirty="0"/>
          </a:p>
        </p:txBody>
      </p:sp>
      <p:sp>
        <p:nvSpPr>
          <p:cNvPr id="7" name="Footer Placeholder 4">
            <a:extLst>
              <a:ext uri="{FF2B5EF4-FFF2-40B4-BE49-F238E27FC236}">
                <a16:creationId xmlns:a16="http://schemas.microsoft.com/office/drawing/2014/main" id="{2C2811A0-E811-D6AE-F161-F35F49FB41AF}"/>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8" name="Slide Number Placeholder 5">
            <a:extLst>
              <a:ext uri="{FF2B5EF4-FFF2-40B4-BE49-F238E27FC236}">
                <a16:creationId xmlns:a16="http://schemas.microsoft.com/office/drawing/2014/main" id="{41A62374-EAC7-62C0-62C7-1760D394B899}"/>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320033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ECE36B-4DF3-F348-9652-C1B5B13D04EE}"/>
              </a:ext>
            </a:extLst>
          </p:cNvPr>
          <p:cNvPicPr>
            <a:picLocks noChangeAspect="1"/>
          </p:cNvPicPr>
          <p:nvPr userDrawn="1"/>
        </p:nvPicPr>
        <p:blipFill>
          <a:blip r:embed="rId2"/>
          <a:srcRect/>
          <a:stretch/>
        </p:blipFill>
        <p:spPr>
          <a:xfrm>
            <a:off x="10396205" y="5789118"/>
            <a:ext cx="1426390" cy="785695"/>
          </a:xfrm>
          <a:prstGeom prst="rect">
            <a:avLst/>
          </a:prstGeom>
        </p:spPr>
      </p:pic>
    </p:spTree>
    <p:extLst>
      <p:ext uri="{BB962C8B-B14F-4D97-AF65-F5344CB8AC3E}">
        <p14:creationId xmlns:p14="http://schemas.microsoft.com/office/powerpoint/2010/main" val="418199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E59F6C-6CED-544A-926B-5AE1ED397042}"/>
              </a:ext>
            </a:extLst>
          </p:cNvPr>
          <p:cNvSpPr/>
          <p:nvPr userDrawn="1"/>
        </p:nvSpPr>
        <p:spPr>
          <a:xfrm>
            <a:off x="0" y="283187"/>
            <a:ext cx="12192000" cy="6857999"/>
          </a:xfrm>
          <a:prstGeom prst="rect">
            <a:avLst/>
          </a:prstGeom>
          <a:solidFill>
            <a:srgbClr val="0072B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81DA1D-A4CA-1B42-9842-C7E1819C44BA}"/>
              </a:ext>
            </a:extLst>
          </p:cNvPr>
          <p:cNvSpPr/>
          <p:nvPr userDrawn="1"/>
        </p:nvSpPr>
        <p:spPr>
          <a:xfrm>
            <a:off x="0" y="0"/>
            <a:ext cx="12192000" cy="599282"/>
          </a:xfrm>
          <a:prstGeom prst="rect">
            <a:avLst/>
          </a:prstGeom>
          <a:pattFill prst="wdUpDiag">
            <a:fgClr>
              <a:srgbClr val="0F497E"/>
            </a:fgClr>
            <a:bgClr>
              <a:srgbClr val="1074BA"/>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A6914EB-EBB6-744E-B484-D61D942F66AC}"/>
              </a:ext>
            </a:extLst>
          </p:cNvPr>
          <p:cNvCxnSpPr>
            <a:cxnSpLocks/>
          </p:cNvCxnSpPr>
          <p:nvPr userDrawn="1"/>
        </p:nvCxnSpPr>
        <p:spPr>
          <a:xfrm flipV="1">
            <a:off x="0" y="573088"/>
            <a:ext cx="12192000" cy="39688"/>
          </a:xfrm>
          <a:prstGeom prst="line">
            <a:avLst/>
          </a:prstGeom>
          <a:ln w="12700">
            <a:solidFill>
              <a:srgbClr val="FEF37A"/>
            </a:solidFil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459D927F-28CE-D44E-91E3-F1AB908F7780}"/>
              </a:ext>
            </a:extLst>
          </p:cNvPr>
          <p:cNvPicPr>
            <a:picLocks noChangeAspect="1"/>
          </p:cNvPicPr>
          <p:nvPr userDrawn="1"/>
        </p:nvPicPr>
        <p:blipFill>
          <a:blip r:embed="rId2"/>
          <a:stretch>
            <a:fillRect/>
          </a:stretch>
        </p:blipFill>
        <p:spPr>
          <a:xfrm>
            <a:off x="10396204" y="5789118"/>
            <a:ext cx="1426392" cy="785695"/>
          </a:xfrm>
          <a:prstGeom prst="rect">
            <a:avLst/>
          </a:prstGeom>
        </p:spPr>
      </p:pic>
    </p:spTree>
    <p:extLst>
      <p:ext uri="{BB962C8B-B14F-4D97-AF65-F5344CB8AC3E}">
        <p14:creationId xmlns:p14="http://schemas.microsoft.com/office/powerpoint/2010/main" val="128254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ontent Left">
    <p:bg>
      <p:bgPr>
        <a:solidFill>
          <a:srgbClr val="0F497E"/>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A43431-A07C-2F4C-BCC8-14267F74D03D}"/>
              </a:ext>
            </a:extLst>
          </p:cNvPr>
          <p:cNvSpPr/>
          <p:nvPr userDrawn="1"/>
        </p:nvSpPr>
        <p:spPr>
          <a:xfrm>
            <a:off x="0" y="20396"/>
            <a:ext cx="5486400" cy="6837604"/>
          </a:xfrm>
          <a:prstGeom prst="rect">
            <a:avLst/>
          </a:prstGeom>
          <a:pattFill prst="wdUpDiag">
            <a:fgClr>
              <a:srgbClr val="1074BA"/>
            </a:fgClr>
            <a:bgClr>
              <a:srgbClr val="0F497E"/>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1EEC249F-91FB-509D-9C8C-3984DCAD4ED9}"/>
              </a:ext>
            </a:extLst>
          </p:cNvPr>
          <p:cNvSpPr>
            <a:spLocks noGrp="1"/>
          </p:cNvSpPr>
          <p:nvPr>
            <p:ph idx="14"/>
          </p:nvPr>
        </p:nvSpPr>
        <p:spPr>
          <a:xfrm>
            <a:off x="0" y="1"/>
            <a:ext cx="5486400" cy="6858000"/>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endParaRPr lang="en-US" dirty="0"/>
          </a:p>
        </p:txBody>
      </p:sp>
      <p:sp>
        <p:nvSpPr>
          <p:cNvPr id="12" name="Content Placeholder 2">
            <a:extLst>
              <a:ext uri="{FF2B5EF4-FFF2-40B4-BE49-F238E27FC236}">
                <a16:creationId xmlns:a16="http://schemas.microsoft.com/office/drawing/2014/main" id="{04A716BC-72C3-1448-B1A8-61298935F7DF}"/>
              </a:ext>
            </a:extLst>
          </p:cNvPr>
          <p:cNvSpPr>
            <a:spLocks noGrp="1"/>
          </p:cNvSpPr>
          <p:nvPr>
            <p:ph idx="13" hasCustomPrompt="1"/>
          </p:nvPr>
        </p:nvSpPr>
        <p:spPr>
          <a:xfrm>
            <a:off x="5867399" y="1825625"/>
            <a:ext cx="5868728" cy="3910012"/>
          </a:xfrm>
          <a:prstGeom prst="rect">
            <a:avLst/>
          </a:prstGeom>
        </p:spPr>
        <p:txBody>
          <a:bodyPr>
            <a:normAutofit/>
          </a:bodyPr>
          <a:lstStyle>
            <a:lvl1pPr marL="0" indent="0">
              <a:lnSpc>
                <a:spcPct val="150000"/>
              </a:lnSpc>
              <a:buNone/>
              <a:defRPr sz="1800">
                <a:solidFill>
                  <a:schemeClr val="bg1"/>
                </a:solidFill>
                <a:latin typeface="Helvetica" pitchFamily="2" charset="0"/>
              </a:defRPr>
            </a:lvl1pPr>
            <a:lvl2pPr>
              <a:lnSpc>
                <a:spcPct val="150000"/>
              </a:lnSpc>
              <a:defRPr sz="1800">
                <a:solidFill>
                  <a:schemeClr val="bg1"/>
                </a:solidFill>
                <a:latin typeface="Helvetica" pitchFamily="2" charset="0"/>
              </a:defRPr>
            </a:lvl2pPr>
            <a:lvl3pPr>
              <a:lnSpc>
                <a:spcPct val="150000"/>
              </a:lnSpc>
              <a:defRPr sz="1800">
                <a:solidFill>
                  <a:schemeClr val="bg1"/>
                </a:solidFill>
                <a:latin typeface="Helvetica" pitchFamily="2" charset="0"/>
              </a:defRPr>
            </a:lvl3pPr>
            <a:lvl4pPr>
              <a:lnSpc>
                <a:spcPct val="150000"/>
              </a:lnSpc>
              <a:defRPr sz="1800">
                <a:solidFill>
                  <a:schemeClr val="bg1"/>
                </a:solidFill>
                <a:latin typeface="Helvetica" pitchFamily="2" charset="0"/>
              </a:defRPr>
            </a:lvl4pPr>
            <a:lvl5pPr>
              <a:lnSpc>
                <a:spcPct val="150000"/>
              </a:lnSpc>
              <a:defRPr sz="1800">
                <a:solidFill>
                  <a:schemeClr val="bg1"/>
                </a:solidFill>
                <a:latin typeface="Helvetica" pitchFamily="2"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Logo&#10;&#10;Description automatically generated">
            <a:extLst>
              <a:ext uri="{FF2B5EF4-FFF2-40B4-BE49-F238E27FC236}">
                <a16:creationId xmlns:a16="http://schemas.microsoft.com/office/drawing/2014/main" id="{8307FA5C-2B25-5344-913C-099CAB2BCD16}"/>
              </a:ext>
            </a:extLst>
          </p:cNvPr>
          <p:cNvPicPr>
            <a:picLocks noChangeAspect="1"/>
          </p:cNvPicPr>
          <p:nvPr userDrawn="1"/>
        </p:nvPicPr>
        <p:blipFill>
          <a:blip r:embed="rId2"/>
          <a:stretch>
            <a:fillRect/>
          </a:stretch>
        </p:blipFill>
        <p:spPr>
          <a:xfrm>
            <a:off x="10396204" y="5789118"/>
            <a:ext cx="1426392" cy="785695"/>
          </a:xfrm>
          <a:prstGeom prst="rect">
            <a:avLst/>
          </a:prstGeom>
        </p:spPr>
      </p:pic>
      <p:sp>
        <p:nvSpPr>
          <p:cNvPr id="17" name="Text Placeholder 13">
            <a:extLst>
              <a:ext uri="{FF2B5EF4-FFF2-40B4-BE49-F238E27FC236}">
                <a16:creationId xmlns:a16="http://schemas.microsoft.com/office/drawing/2014/main" id="{FDE35663-4059-413F-5020-DD6012E8B46A}"/>
              </a:ext>
            </a:extLst>
          </p:cNvPr>
          <p:cNvSpPr>
            <a:spLocks noGrp="1"/>
          </p:cNvSpPr>
          <p:nvPr>
            <p:ph type="body" sz="quarter" idx="15" hasCustomPrompt="1"/>
          </p:nvPr>
        </p:nvSpPr>
        <p:spPr>
          <a:xfrm>
            <a:off x="5867397" y="783432"/>
            <a:ext cx="5868729" cy="585788"/>
          </a:xfrm>
        </p:spPr>
        <p:txBody>
          <a:bodyPr anchor="ctr">
            <a:noAutofit/>
          </a:bodyPr>
          <a:lstStyle>
            <a:lvl1pPr marL="0" indent="0">
              <a:buNone/>
              <a:defRPr sz="4400" b="1">
                <a:solidFill>
                  <a:schemeClr val="bg1"/>
                </a:solidFill>
              </a:defRPr>
            </a:lvl1pPr>
          </a:lstStyle>
          <a:p>
            <a:pPr lvl="0"/>
            <a:r>
              <a:rPr lang="en-US" dirty="0"/>
              <a:t>Click to edit title</a:t>
            </a:r>
          </a:p>
        </p:txBody>
      </p:sp>
    </p:spTree>
    <p:extLst>
      <p:ext uri="{BB962C8B-B14F-4D97-AF65-F5344CB8AC3E}">
        <p14:creationId xmlns:p14="http://schemas.microsoft.com/office/powerpoint/2010/main" val="39572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888BC18D-C8AC-DB06-93A7-CBF4D4BC50FC}"/>
              </a:ext>
            </a:extLst>
          </p:cNvPr>
          <p:cNvSpPr>
            <a:spLocks noGrp="1"/>
          </p:cNvSpPr>
          <p:nvPr>
            <p:ph type="dt" sz="half" idx="2"/>
          </p:nvPr>
        </p:nvSpPr>
        <p:spPr>
          <a:xfrm>
            <a:off x="116306" y="6369650"/>
            <a:ext cx="762000" cy="365125"/>
          </a:xfrm>
          <a:prstGeom prst="rect">
            <a:avLst/>
          </a:prstGeom>
        </p:spPr>
        <p:txBody>
          <a:bodyPr anchor="b"/>
          <a:lstStyle>
            <a:lvl1pPr>
              <a:defRPr sz="1200">
                <a:solidFill>
                  <a:schemeClr val="bg1">
                    <a:lumMod val="50000"/>
                  </a:schemeClr>
                </a:solidFill>
                <a:latin typeface="Helvetica" pitchFamily="2" charset="0"/>
              </a:defRPr>
            </a:lvl1pPr>
          </a:lstStyle>
          <a:p>
            <a:endParaRPr lang="en-US" dirty="0"/>
          </a:p>
        </p:txBody>
      </p:sp>
      <p:sp>
        <p:nvSpPr>
          <p:cNvPr id="11" name="Footer Placeholder 4">
            <a:extLst>
              <a:ext uri="{FF2B5EF4-FFF2-40B4-BE49-F238E27FC236}">
                <a16:creationId xmlns:a16="http://schemas.microsoft.com/office/drawing/2014/main" id="{EC660012-4743-368E-CE88-67CD78FEBDD9}"/>
              </a:ext>
            </a:extLst>
          </p:cNvPr>
          <p:cNvSpPr>
            <a:spLocks noGrp="1"/>
          </p:cNvSpPr>
          <p:nvPr>
            <p:ph type="ftr" sz="quarter" idx="3"/>
          </p:nvPr>
        </p:nvSpPr>
        <p:spPr>
          <a:xfrm>
            <a:off x="878306" y="6369650"/>
            <a:ext cx="4114800" cy="365125"/>
          </a:xfrm>
          <a:prstGeom prst="rect">
            <a:avLst/>
          </a:prstGeom>
        </p:spPr>
        <p:txBody>
          <a:bodyPr anchor="b"/>
          <a:lstStyle>
            <a:lvl1pPr algn="l">
              <a:defRPr sz="1200">
                <a:solidFill>
                  <a:schemeClr val="bg1">
                    <a:lumMod val="50000"/>
                  </a:schemeClr>
                </a:solidFill>
                <a:latin typeface="Helvetica" pitchFamily="2" charset="0"/>
              </a:defRPr>
            </a:lvl1pPr>
          </a:lstStyle>
          <a:p>
            <a:endParaRPr lang="en-US" dirty="0"/>
          </a:p>
        </p:txBody>
      </p:sp>
      <p:sp>
        <p:nvSpPr>
          <p:cNvPr id="12" name="Slide Number Placeholder 5">
            <a:extLst>
              <a:ext uri="{FF2B5EF4-FFF2-40B4-BE49-F238E27FC236}">
                <a16:creationId xmlns:a16="http://schemas.microsoft.com/office/drawing/2014/main" id="{11CA1A30-593D-1C62-6864-B82A636DB57B}"/>
              </a:ext>
            </a:extLst>
          </p:cNvPr>
          <p:cNvSpPr>
            <a:spLocks noGrp="1"/>
          </p:cNvSpPr>
          <p:nvPr>
            <p:ph type="sldNum" sz="quarter" idx="4"/>
          </p:nvPr>
        </p:nvSpPr>
        <p:spPr>
          <a:xfrm>
            <a:off x="9981397" y="6369650"/>
            <a:ext cx="2094297" cy="365125"/>
          </a:xfrm>
          <a:prstGeom prst="rect">
            <a:avLst/>
          </a:prstGeom>
        </p:spPr>
        <p:txBody>
          <a:bodyPr vert="horz" lIns="91440" tIns="45720" rIns="91440" bIns="45720" rtlCol="0" anchor="b"/>
          <a:lstStyle>
            <a:lvl1pPr algn="r">
              <a:defRPr sz="1200">
                <a:solidFill>
                  <a:schemeClr val="bg1">
                    <a:lumMod val="50000"/>
                  </a:schemeClr>
                </a:solidFill>
                <a:latin typeface="Helvetica" pitchFamily="2" charset="0"/>
              </a:defRPr>
            </a:lvl1pPr>
          </a:lstStyle>
          <a:p>
            <a:fld id="{832BB5C0-C657-4A40-AAE5-52D908CC6012}" type="slidenum">
              <a:rPr lang="en-US" smtClean="0"/>
              <a:pPr/>
              <a:t>‹#›</a:t>
            </a:fld>
            <a:endParaRPr lang="en-US" dirty="0"/>
          </a:p>
        </p:txBody>
      </p:sp>
    </p:spTree>
    <p:extLst>
      <p:ext uri="{BB962C8B-B14F-4D97-AF65-F5344CB8AC3E}">
        <p14:creationId xmlns:p14="http://schemas.microsoft.com/office/powerpoint/2010/main" val="1660231602"/>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 id="2147483664" r:id="rId4"/>
    <p:sldLayoutId id="2147483665" r:id="rId5"/>
    <p:sldLayoutId id="2147483666" r:id="rId6"/>
    <p:sldLayoutId id="2147483667" r:id="rId7"/>
    <p:sldLayoutId id="2147483670" r:id="rId8"/>
    <p:sldLayoutId id="2147483668" r:id="rId9"/>
    <p:sldLayoutId id="214748366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ode/rohitsahoo/data-analyst-job-analysis/inpu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E9B30-1FBA-D3B5-01C4-D6097FA25081}"/>
              </a:ext>
            </a:extLst>
          </p:cNvPr>
          <p:cNvSpPr>
            <a:spLocks noGrp="1"/>
          </p:cNvSpPr>
          <p:nvPr>
            <p:ph type="body" sz="quarter" idx="13"/>
          </p:nvPr>
        </p:nvSpPr>
        <p:spPr>
          <a:xfrm>
            <a:off x="831850" y="2227290"/>
            <a:ext cx="10365539" cy="1338413"/>
          </a:xfrm>
        </p:spPr>
        <p:txBody>
          <a:bodyPr/>
          <a:lstStyle/>
          <a:p>
            <a:r>
              <a:rPr lang="en-US" dirty="0"/>
              <a:t>Big Data Job Analysis</a:t>
            </a:r>
          </a:p>
        </p:txBody>
      </p:sp>
      <p:sp>
        <p:nvSpPr>
          <p:cNvPr id="3" name="Text Placeholder 2">
            <a:extLst>
              <a:ext uri="{FF2B5EF4-FFF2-40B4-BE49-F238E27FC236}">
                <a16:creationId xmlns:a16="http://schemas.microsoft.com/office/drawing/2014/main" id="{82626D8B-A899-3DEC-586B-36F2208D1D42}"/>
              </a:ext>
            </a:extLst>
          </p:cNvPr>
          <p:cNvSpPr>
            <a:spLocks noGrp="1"/>
          </p:cNvSpPr>
          <p:nvPr>
            <p:ph type="body" sz="quarter" idx="14"/>
          </p:nvPr>
        </p:nvSpPr>
        <p:spPr>
          <a:xfrm>
            <a:off x="838200" y="3826211"/>
            <a:ext cx="10358438" cy="2369317"/>
          </a:xfrm>
        </p:spPr>
        <p:txBody>
          <a:bodyPr>
            <a:normAutofit fontScale="92500" lnSpcReduction="20000"/>
          </a:bodyPr>
          <a:lstStyle/>
          <a:p>
            <a:r>
              <a:rPr lang="en-US" dirty="0"/>
              <a:t>CS5530 – Principles of Data Science</a:t>
            </a:r>
          </a:p>
          <a:p>
            <a:r>
              <a:rPr lang="en-US" dirty="0" err="1"/>
              <a:t>Saiteja</a:t>
            </a:r>
            <a:r>
              <a:rPr lang="en-US" dirty="0"/>
              <a:t> </a:t>
            </a:r>
            <a:r>
              <a:rPr lang="en-US" dirty="0" err="1"/>
              <a:t>Thalluri</a:t>
            </a:r>
            <a:r>
              <a:rPr lang="en-US" dirty="0"/>
              <a:t> -  16342709</a:t>
            </a:r>
          </a:p>
          <a:p>
            <a:r>
              <a:rPr lang="en-US" dirty="0"/>
              <a:t>Rakesh Naini - 16341798</a:t>
            </a:r>
          </a:p>
          <a:p>
            <a:r>
              <a:rPr lang="en-US" dirty="0"/>
              <a:t>Prateek Dhall -16344965</a:t>
            </a:r>
          </a:p>
          <a:p>
            <a:r>
              <a:rPr lang="en-US" dirty="0" err="1"/>
              <a:t>Sravya</a:t>
            </a:r>
            <a:r>
              <a:rPr lang="en-US" dirty="0"/>
              <a:t> </a:t>
            </a:r>
            <a:r>
              <a:rPr lang="en-US" dirty="0" err="1"/>
              <a:t>Ryakam</a:t>
            </a:r>
            <a:r>
              <a:rPr lang="en-US" dirty="0"/>
              <a:t> - 16344249</a:t>
            </a:r>
          </a:p>
        </p:txBody>
      </p:sp>
      <p:sp>
        <p:nvSpPr>
          <p:cNvPr id="4" name="Slide Number Placeholder 3">
            <a:extLst>
              <a:ext uri="{FF2B5EF4-FFF2-40B4-BE49-F238E27FC236}">
                <a16:creationId xmlns:a16="http://schemas.microsoft.com/office/drawing/2014/main" id="{B575C300-A664-BDE0-9865-84F126D69CF1}"/>
              </a:ext>
            </a:extLst>
          </p:cNvPr>
          <p:cNvSpPr>
            <a:spLocks noGrp="1"/>
          </p:cNvSpPr>
          <p:nvPr>
            <p:ph type="sldNum" sz="quarter" idx="12"/>
          </p:nvPr>
        </p:nvSpPr>
        <p:spPr/>
        <p:txBody>
          <a:bodyPr/>
          <a:lstStyle/>
          <a:p>
            <a:fld id="{832BB5C0-C657-4A40-AAE5-52D908CC6012}" type="slidenum">
              <a:rPr lang="en-US" smtClean="0">
                <a:solidFill>
                  <a:schemeClr val="bg1"/>
                </a:solidFill>
              </a:rPr>
              <a:pPr/>
              <a:t>1</a:t>
            </a:fld>
            <a:endParaRPr lang="en-US" dirty="0">
              <a:solidFill>
                <a:schemeClr val="bg1"/>
              </a:solidFill>
            </a:endParaRPr>
          </a:p>
        </p:txBody>
      </p:sp>
    </p:spTree>
    <p:extLst>
      <p:ext uri="{BB962C8B-B14F-4D97-AF65-F5344CB8AC3E}">
        <p14:creationId xmlns:p14="http://schemas.microsoft.com/office/powerpoint/2010/main" val="2329074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241578"/>
            <a:ext cx="10515600" cy="1292688"/>
          </a:xfrm>
        </p:spPr>
        <p:txBody>
          <a:bodyPr/>
          <a:lstStyle/>
          <a:p>
            <a:r>
              <a:rPr lang="en-US" dirty="0"/>
              <a:t>Data Analysis</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a:xfrm>
            <a:off x="838200" y="1894113"/>
            <a:ext cx="5921440" cy="4282849"/>
          </a:xfrm>
        </p:spPr>
        <p:txBody>
          <a:bodyPr>
            <a:noAutofit/>
          </a:bodyPr>
          <a:lstStyle/>
          <a:p>
            <a:pPr algn="just"/>
            <a:r>
              <a:rPr lang="en-US" sz="1550" dirty="0">
                <a:latin typeface="Times New Roman" panose="02020603050405020304" pitchFamily="18" charset="0"/>
                <a:cs typeface="Times New Roman" panose="02020603050405020304" pitchFamily="18" charset="0"/>
              </a:rPr>
              <a:t>Figures displaying the company ratings and the top 20 locations posting highest number of jobs.</a:t>
            </a:r>
          </a:p>
          <a:p>
            <a:pPr marL="0" indent="0" algn="just">
              <a:buNone/>
            </a:pPr>
            <a:endParaRPr lang="en-US" sz="155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CFD80D-FC8F-EA2E-09B4-95BA7C4F5021}"/>
              </a:ext>
            </a:extLst>
          </p:cNvPr>
          <p:cNvPicPr>
            <a:picLocks noChangeAspect="1"/>
          </p:cNvPicPr>
          <p:nvPr/>
        </p:nvPicPr>
        <p:blipFill rotWithShape="1">
          <a:blip r:embed="rId2"/>
          <a:srcRect r="24356"/>
          <a:stretch/>
        </p:blipFill>
        <p:spPr>
          <a:xfrm>
            <a:off x="295468" y="2794037"/>
            <a:ext cx="5978482" cy="3742772"/>
          </a:xfrm>
          <a:prstGeom prst="rect">
            <a:avLst/>
          </a:prstGeom>
        </p:spPr>
      </p:pic>
      <p:pic>
        <p:nvPicPr>
          <p:cNvPr id="8" name="Picture 7">
            <a:extLst>
              <a:ext uri="{FF2B5EF4-FFF2-40B4-BE49-F238E27FC236}">
                <a16:creationId xmlns:a16="http://schemas.microsoft.com/office/drawing/2014/main" id="{80903A21-9AB2-D7CB-6AA8-F92978854A04}"/>
              </a:ext>
            </a:extLst>
          </p:cNvPr>
          <p:cNvPicPr>
            <a:picLocks noChangeAspect="1"/>
          </p:cNvPicPr>
          <p:nvPr/>
        </p:nvPicPr>
        <p:blipFill rotWithShape="1">
          <a:blip r:embed="rId3"/>
          <a:srcRect r="42875"/>
          <a:stretch/>
        </p:blipFill>
        <p:spPr>
          <a:xfrm>
            <a:off x="6759640" y="1718754"/>
            <a:ext cx="5136892" cy="4092295"/>
          </a:xfrm>
          <a:prstGeom prst="rect">
            <a:avLst/>
          </a:prstGeom>
        </p:spPr>
      </p:pic>
      <p:sp>
        <p:nvSpPr>
          <p:cNvPr id="9" name="Slide Number Placeholder 8">
            <a:extLst>
              <a:ext uri="{FF2B5EF4-FFF2-40B4-BE49-F238E27FC236}">
                <a16:creationId xmlns:a16="http://schemas.microsoft.com/office/drawing/2014/main" id="{EA820C8C-F4B2-C756-9F77-3D3ED2BA3F10}"/>
              </a:ext>
            </a:extLst>
          </p:cNvPr>
          <p:cNvSpPr>
            <a:spLocks noGrp="1"/>
          </p:cNvSpPr>
          <p:nvPr>
            <p:ph type="sldNum" sz="quarter" idx="4"/>
          </p:nvPr>
        </p:nvSpPr>
        <p:spPr/>
        <p:txBody>
          <a:bodyPr/>
          <a:lstStyle/>
          <a:p>
            <a:fld id="{832BB5C0-C657-4A40-AAE5-52D908CC6012}" type="slidenum">
              <a:rPr lang="en-US" smtClean="0"/>
              <a:pPr/>
              <a:t>10</a:t>
            </a:fld>
            <a:endParaRPr lang="en-US" dirty="0"/>
          </a:p>
        </p:txBody>
      </p:sp>
    </p:spTree>
    <p:extLst>
      <p:ext uri="{BB962C8B-B14F-4D97-AF65-F5344CB8AC3E}">
        <p14:creationId xmlns:p14="http://schemas.microsoft.com/office/powerpoint/2010/main" val="81061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241578"/>
            <a:ext cx="10515600" cy="1292688"/>
          </a:xfrm>
        </p:spPr>
        <p:txBody>
          <a:bodyPr/>
          <a:lstStyle/>
          <a:p>
            <a:r>
              <a:rPr lang="en-US" dirty="0"/>
              <a:t>Data Analysis</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a:xfrm>
            <a:off x="838200" y="1894113"/>
            <a:ext cx="9798698" cy="4282849"/>
          </a:xfrm>
        </p:spPr>
        <p:txBody>
          <a:bodyPr>
            <a:noAutofit/>
          </a:bodyPr>
          <a:lstStyle/>
          <a:p>
            <a:pPr marL="342900" indent="-342900" algn="just">
              <a:buAutoNum type="arabicPeriod"/>
            </a:pPr>
            <a:endParaRPr lang="en-US" sz="1550" dirty="0">
              <a:latin typeface="Times New Roman" panose="02020603050405020304" pitchFamily="18" charset="0"/>
              <a:cs typeface="Times New Roman" panose="02020603050405020304" pitchFamily="18" charset="0"/>
            </a:endParaRPr>
          </a:p>
          <a:p>
            <a:pPr marL="0" indent="0" algn="just">
              <a:buNone/>
            </a:pPr>
            <a:endParaRPr lang="en-US" sz="155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DB2D1A6-DC30-3A03-EFCA-0E0C730FBC08}"/>
              </a:ext>
            </a:extLst>
          </p:cNvPr>
          <p:cNvSpPr txBox="1">
            <a:spLocks/>
          </p:cNvSpPr>
          <p:nvPr/>
        </p:nvSpPr>
        <p:spPr>
          <a:xfrm>
            <a:off x="795108" y="1626634"/>
            <a:ext cx="6875110" cy="4282849"/>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550" dirty="0">
                <a:latin typeface="Times New Roman" panose="02020603050405020304" pitchFamily="18" charset="0"/>
                <a:cs typeface="Times New Roman" panose="02020603050405020304" pitchFamily="18" charset="0"/>
              </a:rPr>
              <a:t>Big data family technologies which are in more demand.</a:t>
            </a:r>
          </a:p>
          <a:p>
            <a:pPr algn="just"/>
            <a:endParaRPr lang="en-US" sz="155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F91C11-88F3-2DC3-56A6-1A113F730C2F}"/>
              </a:ext>
            </a:extLst>
          </p:cNvPr>
          <p:cNvPicPr>
            <a:picLocks noChangeAspect="1"/>
          </p:cNvPicPr>
          <p:nvPr/>
        </p:nvPicPr>
        <p:blipFill>
          <a:blip r:embed="rId2"/>
          <a:stretch>
            <a:fillRect/>
          </a:stretch>
        </p:blipFill>
        <p:spPr>
          <a:xfrm>
            <a:off x="1211573" y="2412595"/>
            <a:ext cx="5714591" cy="4445405"/>
          </a:xfrm>
          <a:prstGeom prst="rect">
            <a:avLst/>
          </a:prstGeom>
        </p:spPr>
      </p:pic>
      <p:pic>
        <p:nvPicPr>
          <p:cNvPr id="8" name="Picture 7">
            <a:extLst>
              <a:ext uri="{FF2B5EF4-FFF2-40B4-BE49-F238E27FC236}">
                <a16:creationId xmlns:a16="http://schemas.microsoft.com/office/drawing/2014/main" id="{523F2FEB-A815-8AF7-2FC4-C7BE83ED55A3}"/>
              </a:ext>
            </a:extLst>
          </p:cNvPr>
          <p:cNvPicPr>
            <a:picLocks noChangeAspect="1"/>
          </p:cNvPicPr>
          <p:nvPr/>
        </p:nvPicPr>
        <p:blipFill>
          <a:blip r:embed="rId3"/>
          <a:stretch>
            <a:fillRect/>
          </a:stretch>
        </p:blipFill>
        <p:spPr>
          <a:xfrm>
            <a:off x="7079353" y="2225630"/>
            <a:ext cx="4892464" cy="3619814"/>
          </a:xfrm>
          <a:prstGeom prst="rect">
            <a:avLst/>
          </a:prstGeom>
        </p:spPr>
      </p:pic>
      <p:sp>
        <p:nvSpPr>
          <p:cNvPr id="10" name="Slide Number Placeholder 9">
            <a:extLst>
              <a:ext uri="{FF2B5EF4-FFF2-40B4-BE49-F238E27FC236}">
                <a16:creationId xmlns:a16="http://schemas.microsoft.com/office/drawing/2014/main" id="{61FC1DE6-44E7-28F8-74E7-05C77E41DD35}"/>
              </a:ext>
            </a:extLst>
          </p:cNvPr>
          <p:cNvSpPr>
            <a:spLocks noGrp="1"/>
          </p:cNvSpPr>
          <p:nvPr>
            <p:ph type="sldNum" sz="quarter" idx="4"/>
          </p:nvPr>
        </p:nvSpPr>
        <p:spPr/>
        <p:txBody>
          <a:bodyPr/>
          <a:lstStyle/>
          <a:p>
            <a:fld id="{832BB5C0-C657-4A40-AAE5-52D908CC6012}" type="slidenum">
              <a:rPr lang="en-US" smtClean="0"/>
              <a:pPr/>
              <a:t>11</a:t>
            </a:fld>
            <a:endParaRPr lang="en-US" dirty="0"/>
          </a:p>
        </p:txBody>
      </p:sp>
    </p:spTree>
    <p:extLst>
      <p:ext uri="{BB962C8B-B14F-4D97-AF65-F5344CB8AC3E}">
        <p14:creationId xmlns:p14="http://schemas.microsoft.com/office/powerpoint/2010/main" val="190914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241578"/>
            <a:ext cx="10515600" cy="1292688"/>
          </a:xfrm>
        </p:spPr>
        <p:txBody>
          <a:bodyPr/>
          <a:lstStyle/>
          <a:p>
            <a:r>
              <a:rPr lang="en-US" dirty="0"/>
              <a:t>Machine Learning Algorithms</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a:xfrm>
            <a:off x="334347" y="2057684"/>
            <a:ext cx="3173963" cy="2019794"/>
          </a:xfrm>
        </p:spPr>
        <p:txBody>
          <a:bodyPr>
            <a:noAutofit/>
          </a:bodyPr>
          <a:lstStyle/>
          <a:p>
            <a:r>
              <a:rPr lang="en-US" b="1" dirty="0">
                <a:latin typeface="Times New Roman" panose="02020603050405020304" pitchFamily="18" charset="0"/>
                <a:cs typeface="Times New Roman" panose="02020603050405020304" pitchFamily="18" charset="0"/>
              </a:rPr>
              <a:t>Logistic Regression</a:t>
            </a:r>
            <a:br>
              <a:rPr lang="en-US" sz="1550" b="1" dirty="0">
                <a:latin typeface="Times New Roman" panose="02020603050405020304" pitchFamily="18" charset="0"/>
                <a:cs typeface="Times New Roman" panose="02020603050405020304" pitchFamily="18" charset="0"/>
              </a:rPr>
            </a:br>
            <a:r>
              <a:rPr lang="en-US" sz="1550" dirty="0">
                <a:latin typeface="Times New Roman" panose="02020603050405020304" pitchFamily="18" charset="0"/>
                <a:cs typeface="Times New Roman" panose="02020603050405020304" pitchFamily="18" charset="0"/>
              </a:rPr>
              <a:t>Based on the job description and Big data skills this ML algorithm show 92% accuracy.</a:t>
            </a:r>
            <a:endParaRPr lang="en-US" sz="155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53121F-58B0-20B7-BC1C-019BEE09A6BB}"/>
              </a:ext>
            </a:extLst>
          </p:cNvPr>
          <p:cNvPicPr>
            <a:picLocks noChangeAspect="1"/>
          </p:cNvPicPr>
          <p:nvPr/>
        </p:nvPicPr>
        <p:blipFill>
          <a:blip r:embed="rId2"/>
          <a:stretch>
            <a:fillRect/>
          </a:stretch>
        </p:blipFill>
        <p:spPr>
          <a:xfrm>
            <a:off x="3863605" y="2001702"/>
            <a:ext cx="6424217" cy="4160881"/>
          </a:xfrm>
          <a:prstGeom prst="rect">
            <a:avLst/>
          </a:prstGeom>
        </p:spPr>
      </p:pic>
      <p:sp>
        <p:nvSpPr>
          <p:cNvPr id="6" name="Slide Number Placeholder 5">
            <a:extLst>
              <a:ext uri="{FF2B5EF4-FFF2-40B4-BE49-F238E27FC236}">
                <a16:creationId xmlns:a16="http://schemas.microsoft.com/office/drawing/2014/main" id="{EF04FD55-AACC-2E72-8C39-15769BB5A266}"/>
              </a:ext>
            </a:extLst>
          </p:cNvPr>
          <p:cNvSpPr>
            <a:spLocks noGrp="1"/>
          </p:cNvSpPr>
          <p:nvPr>
            <p:ph type="sldNum" sz="quarter" idx="4"/>
          </p:nvPr>
        </p:nvSpPr>
        <p:spPr/>
        <p:txBody>
          <a:bodyPr/>
          <a:lstStyle/>
          <a:p>
            <a:fld id="{832BB5C0-C657-4A40-AAE5-52D908CC6012}" type="slidenum">
              <a:rPr lang="en-US" smtClean="0"/>
              <a:pPr/>
              <a:t>12</a:t>
            </a:fld>
            <a:endParaRPr lang="en-US" dirty="0"/>
          </a:p>
        </p:txBody>
      </p:sp>
    </p:spTree>
    <p:extLst>
      <p:ext uri="{BB962C8B-B14F-4D97-AF65-F5344CB8AC3E}">
        <p14:creationId xmlns:p14="http://schemas.microsoft.com/office/powerpoint/2010/main" val="409355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241578"/>
            <a:ext cx="10515600" cy="1292688"/>
          </a:xfrm>
        </p:spPr>
        <p:txBody>
          <a:bodyPr/>
          <a:lstStyle/>
          <a:p>
            <a:r>
              <a:rPr lang="en-US" dirty="0"/>
              <a:t>Machine Learning Algorithms</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a:xfrm>
            <a:off x="334347" y="2057684"/>
            <a:ext cx="3173963" cy="2019794"/>
          </a:xfrm>
        </p:spPr>
        <p:txBody>
          <a:bodyPr>
            <a:noAutofit/>
          </a:bodyPr>
          <a:lstStyle/>
          <a:p>
            <a:r>
              <a:rPr lang="en-US" b="1" dirty="0">
                <a:latin typeface="Times New Roman" panose="02020603050405020304" pitchFamily="18" charset="0"/>
                <a:cs typeface="Times New Roman" panose="02020603050405020304" pitchFamily="18" charset="0"/>
              </a:rPr>
              <a:t>Decision Tree</a:t>
            </a:r>
            <a:br>
              <a:rPr lang="en-US" sz="1550" b="1" dirty="0">
                <a:latin typeface="Times New Roman" panose="02020603050405020304" pitchFamily="18" charset="0"/>
                <a:cs typeface="Times New Roman" panose="02020603050405020304" pitchFamily="18" charset="0"/>
              </a:rPr>
            </a:br>
            <a:r>
              <a:rPr lang="en-US" sz="1550" dirty="0">
                <a:latin typeface="Times New Roman" panose="02020603050405020304" pitchFamily="18" charset="0"/>
                <a:cs typeface="Times New Roman" panose="02020603050405020304" pitchFamily="18" charset="0"/>
              </a:rPr>
              <a:t>Based on the job description and Big data skills this ML algorithm show 97% accuracy.</a:t>
            </a:r>
            <a:endParaRPr lang="en-US" sz="155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79AFDD2-C94C-14CD-67A5-39FFDF79F1B5}"/>
              </a:ext>
            </a:extLst>
          </p:cNvPr>
          <p:cNvPicPr>
            <a:picLocks noChangeAspect="1"/>
          </p:cNvPicPr>
          <p:nvPr/>
        </p:nvPicPr>
        <p:blipFill>
          <a:blip r:embed="rId2"/>
          <a:stretch>
            <a:fillRect/>
          </a:stretch>
        </p:blipFill>
        <p:spPr>
          <a:xfrm>
            <a:off x="4243764" y="1712601"/>
            <a:ext cx="6111770" cy="4328535"/>
          </a:xfrm>
          <a:prstGeom prst="rect">
            <a:avLst/>
          </a:prstGeom>
        </p:spPr>
      </p:pic>
      <p:sp>
        <p:nvSpPr>
          <p:cNvPr id="7" name="Slide Number Placeholder 6">
            <a:extLst>
              <a:ext uri="{FF2B5EF4-FFF2-40B4-BE49-F238E27FC236}">
                <a16:creationId xmlns:a16="http://schemas.microsoft.com/office/drawing/2014/main" id="{3F2A4223-8E43-B974-BEB1-F24E2A7476CF}"/>
              </a:ext>
            </a:extLst>
          </p:cNvPr>
          <p:cNvSpPr>
            <a:spLocks noGrp="1"/>
          </p:cNvSpPr>
          <p:nvPr>
            <p:ph type="sldNum" sz="quarter" idx="4"/>
          </p:nvPr>
        </p:nvSpPr>
        <p:spPr/>
        <p:txBody>
          <a:bodyPr/>
          <a:lstStyle/>
          <a:p>
            <a:fld id="{832BB5C0-C657-4A40-AAE5-52D908CC6012}" type="slidenum">
              <a:rPr lang="en-US" smtClean="0"/>
              <a:pPr/>
              <a:t>13</a:t>
            </a:fld>
            <a:endParaRPr lang="en-US" dirty="0"/>
          </a:p>
        </p:txBody>
      </p:sp>
    </p:spTree>
    <p:extLst>
      <p:ext uri="{BB962C8B-B14F-4D97-AF65-F5344CB8AC3E}">
        <p14:creationId xmlns:p14="http://schemas.microsoft.com/office/powerpoint/2010/main" val="291297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241578"/>
            <a:ext cx="10515600" cy="1292688"/>
          </a:xfrm>
        </p:spPr>
        <p:txBody>
          <a:bodyPr/>
          <a:lstStyle/>
          <a:p>
            <a:r>
              <a:rPr lang="en-US" dirty="0"/>
              <a:t>Machine Learning Algorithms</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a:xfrm>
            <a:off x="334347" y="2057684"/>
            <a:ext cx="3173963" cy="2019794"/>
          </a:xfrm>
        </p:spPr>
        <p:txBody>
          <a:bodyPr>
            <a:noAutofit/>
          </a:bodyPr>
          <a:lstStyle/>
          <a:p>
            <a:r>
              <a:rPr lang="en-US" b="1" dirty="0">
                <a:latin typeface="Times New Roman" panose="02020603050405020304" pitchFamily="18" charset="0"/>
                <a:cs typeface="Times New Roman" panose="02020603050405020304" pitchFamily="18" charset="0"/>
              </a:rPr>
              <a:t>Random Forest</a:t>
            </a:r>
            <a:br>
              <a:rPr lang="en-US" sz="1550" b="1" dirty="0">
                <a:latin typeface="Times New Roman" panose="02020603050405020304" pitchFamily="18" charset="0"/>
                <a:cs typeface="Times New Roman" panose="02020603050405020304" pitchFamily="18" charset="0"/>
              </a:rPr>
            </a:br>
            <a:r>
              <a:rPr lang="en-US" sz="1550" dirty="0">
                <a:latin typeface="Times New Roman" panose="02020603050405020304" pitchFamily="18" charset="0"/>
                <a:cs typeface="Times New Roman" panose="02020603050405020304" pitchFamily="18" charset="0"/>
              </a:rPr>
              <a:t>Based on the job description and Big data skills this ML algorithm show 91% accuracy.</a:t>
            </a:r>
            <a:endParaRPr lang="en-US" sz="155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69E7DCB-361B-EAF1-033A-E2F5AB8D5EFF}"/>
              </a:ext>
            </a:extLst>
          </p:cNvPr>
          <p:cNvPicPr>
            <a:picLocks noChangeAspect="1"/>
          </p:cNvPicPr>
          <p:nvPr/>
        </p:nvPicPr>
        <p:blipFill>
          <a:blip r:embed="rId2"/>
          <a:stretch>
            <a:fillRect/>
          </a:stretch>
        </p:blipFill>
        <p:spPr>
          <a:xfrm>
            <a:off x="4306627" y="1958934"/>
            <a:ext cx="5258256" cy="4237087"/>
          </a:xfrm>
          <a:prstGeom prst="rect">
            <a:avLst/>
          </a:prstGeom>
        </p:spPr>
      </p:pic>
      <p:sp>
        <p:nvSpPr>
          <p:cNvPr id="7" name="Slide Number Placeholder 6">
            <a:extLst>
              <a:ext uri="{FF2B5EF4-FFF2-40B4-BE49-F238E27FC236}">
                <a16:creationId xmlns:a16="http://schemas.microsoft.com/office/drawing/2014/main" id="{5630EEC8-4B7D-DC7D-4F0E-7BDA31C97576}"/>
              </a:ext>
            </a:extLst>
          </p:cNvPr>
          <p:cNvSpPr>
            <a:spLocks noGrp="1"/>
          </p:cNvSpPr>
          <p:nvPr>
            <p:ph type="sldNum" sz="quarter" idx="4"/>
          </p:nvPr>
        </p:nvSpPr>
        <p:spPr/>
        <p:txBody>
          <a:bodyPr/>
          <a:lstStyle/>
          <a:p>
            <a:fld id="{832BB5C0-C657-4A40-AAE5-52D908CC6012}" type="slidenum">
              <a:rPr lang="en-US" smtClean="0"/>
              <a:pPr/>
              <a:t>14</a:t>
            </a:fld>
            <a:endParaRPr lang="en-US" dirty="0"/>
          </a:p>
        </p:txBody>
      </p:sp>
    </p:spTree>
    <p:extLst>
      <p:ext uri="{BB962C8B-B14F-4D97-AF65-F5344CB8AC3E}">
        <p14:creationId xmlns:p14="http://schemas.microsoft.com/office/powerpoint/2010/main" val="183962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241578"/>
            <a:ext cx="10515600" cy="1292688"/>
          </a:xfrm>
        </p:spPr>
        <p:txBody>
          <a:bodyPr/>
          <a:lstStyle/>
          <a:p>
            <a:r>
              <a:rPr lang="en-US" dirty="0"/>
              <a:t>Conclusion</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a:xfrm>
            <a:off x="838200" y="1800803"/>
            <a:ext cx="9798698" cy="4282849"/>
          </a:xfrm>
        </p:spPr>
        <p:txBody>
          <a:bodyPr>
            <a:noAutofit/>
          </a:bodyPr>
          <a:lstStyle/>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After comparing three different machine learning algorithms, we found that the decision tree algorithm stood out with the highest accuracy, reaching an impressive 97%. This means it did a great job in understanding patterns.</a:t>
            </a:r>
          </a:p>
          <a:p>
            <a:pPr>
              <a:lnSpc>
                <a:spcPct val="115000"/>
              </a:lnSpc>
              <a:spcAft>
                <a:spcPts val="1000"/>
              </a:spcAft>
            </a:pPr>
            <a:r>
              <a:rPr lang="en-US" b="0" i="0" dirty="0">
                <a:effectLst/>
                <a:latin typeface="Söhne"/>
              </a:rPr>
              <a:t>By utilizing these It makes easier for HR to find and hire the best candidates for Big Data roles and making informed decisions. It's a step towards smarter and more effective hiring practices in the world of technology.</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By leveraging the insights and recommendations provided by the project, the HR department can enhance its recruitment process. It can focus on candidates with higher competence levels in critical Big Data skills, leading to more successful and efficient hiring processes.</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helps to offer a data-driven approach for talent acquisition.</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Empower organizations to secure the right talent to drive innovation and success in the realm of Big Data.</a:t>
            </a:r>
          </a:p>
        </p:txBody>
      </p:sp>
      <p:sp>
        <p:nvSpPr>
          <p:cNvPr id="4" name="Slide Number Placeholder 3">
            <a:extLst>
              <a:ext uri="{FF2B5EF4-FFF2-40B4-BE49-F238E27FC236}">
                <a16:creationId xmlns:a16="http://schemas.microsoft.com/office/drawing/2014/main" id="{306B24ED-FC07-81A5-D0DE-9EA757555951}"/>
              </a:ext>
            </a:extLst>
          </p:cNvPr>
          <p:cNvSpPr>
            <a:spLocks noGrp="1"/>
          </p:cNvSpPr>
          <p:nvPr>
            <p:ph type="sldNum" sz="quarter" idx="4"/>
          </p:nvPr>
        </p:nvSpPr>
        <p:spPr/>
        <p:txBody>
          <a:bodyPr/>
          <a:lstStyle/>
          <a:p>
            <a:fld id="{832BB5C0-C657-4A40-AAE5-52D908CC6012}" type="slidenum">
              <a:rPr lang="en-US" smtClean="0"/>
              <a:pPr/>
              <a:t>15</a:t>
            </a:fld>
            <a:endParaRPr lang="en-US" dirty="0"/>
          </a:p>
        </p:txBody>
      </p:sp>
    </p:spTree>
    <p:extLst>
      <p:ext uri="{BB962C8B-B14F-4D97-AF65-F5344CB8AC3E}">
        <p14:creationId xmlns:p14="http://schemas.microsoft.com/office/powerpoint/2010/main" val="277983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6EF1D083-3B08-BAE4-740A-E8607034DEBA}"/>
              </a:ext>
            </a:extLst>
          </p:cNvPr>
          <p:cNvSpPr txBox="1">
            <a:spLocks/>
          </p:cNvSpPr>
          <p:nvPr/>
        </p:nvSpPr>
        <p:spPr>
          <a:xfrm>
            <a:off x="365322" y="523026"/>
            <a:ext cx="10365539" cy="1338413"/>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chemeClr val="bg1"/>
                </a:solidFill>
              </a:rPr>
              <a:t>References</a:t>
            </a:r>
          </a:p>
        </p:txBody>
      </p:sp>
      <p:sp>
        <p:nvSpPr>
          <p:cNvPr id="4" name="Text Placeholder 2">
            <a:extLst>
              <a:ext uri="{FF2B5EF4-FFF2-40B4-BE49-F238E27FC236}">
                <a16:creationId xmlns:a16="http://schemas.microsoft.com/office/drawing/2014/main" id="{6B108E18-6CC0-51D7-0177-07F75282720A}"/>
              </a:ext>
            </a:extLst>
          </p:cNvPr>
          <p:cNvSpPr txBox="1">
            <a:spLocks/>
          </p:cNvSpPr>
          <p:nvPr/>
        </p:nvSpPr>
        <p:spPr>
          <a:xfrm>
            <a:off x="365322" y="1331431"/>
            <a:ext cx="10358438" cy="5153336"/>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1000"/>
              </a:spcAft>
            </a:pP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Provost, F., &amp; Fawcett, T. (2013). "Data Science for Business." O'Reilly Media.</a:t>
            </a:r>
          </a:p>
          <a:p>
            <a:pPr>
              <a:lnSpc>
                <a:spcPct val="115000"/>
              </a:lnSpc>
              <a:spcAft>
                <a:spcPts val="1000"/>
              </a:spcAft>
            </a:pPr>
            <a:r>
              <a:rPr lang="en-IN" sz="155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Isson</a:t>
            </a: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J. P., &amp; </a:t>
            </a:r>
            <a:r>
              <a:rPr lang="en-IN" sz="155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Harriott</a:t>
            </a: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J. S. (2015). "People Analytics in the Era of Big Data: Changing the Way You Attract, Acquire, Develop, and Retain Talent." John Wiley &amp; Sons.</a:t>
            </a:r>
          </a:p>
          <a:p>
            <a:pPr>
              <a:lnSpc>
                <a:spcPct val="115000"/>
              </a:lnSpc>
              <a:spcAft>
                <a:spcPts val="1000"/>
              </a:spcAft>
            </a:pPr>
            <a:r>
              <a:rPr lang="en-IN" sz="155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Si"Beyond</a:t>
            </a: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Data Scientists: A Review of Big Data Skills and Job Families" by Giuseppe </a:t>
            </a:r>
            <a:r>
              <a:rPr lang="en-IN" sz="155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Sannino</a:t>
            </a: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Leonardo Albino, and Alessandra D'Angelo (2016)</a:t>
            </a:r>
          </a:p>
          <a:p>
            <a:pPr>
              <a:lnSpc>
                <a:spcPct val="115000"/>
              </a:lnSpc>
              <a:spcAft>
                <a:spcPts val="1000"/>
              </a:spcAft>
            </a:pP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"Human Resources for Big Data Professions: A Systematic Classification of Job Roles and Required Skill Sets" by Christian </a:t>
            </a:r>
            <a:r>
              <a:rPr lang="en-IN" sz="155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Sterly</a:t>
            </a: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Michael Lindner, and Bernd </a:t>
            </a:r>
            <a:r>
              <a:rPr lang="en-IN" sz="155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Eberspacher</a:t>
            </a: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(2019)</a:t>
            </a:r>
          </a:p>
          <a:p>
            <a:pPr>
              <a:lnSpc>
                <a:spcPct val="115000"/>
              </a:lnSpc>
              <a:spcAft>
                <a:spcPts val="1000"/>
              </a:spcAft>
            </a:pP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"Job Family Matrix" by Harvard Human Resources (2020)</a:t>
            </a:r>
          </a:p>
          <a:p>
            <a:pPr>
              <a:lnSpc>
                <a:spcPct val="115000"/>
              </a:lnSpc>
              <a:spcAft>
                <a:spcPts val="1000"/>
              </a:spcAft>
            </a:pP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Systematic Review of Big Data Job Roles and Required Skill Sets" by Muhammad Usman, Muhammad Asif, and Muhammad Younus (2020)</a:t>
            </a:r>
          </a:p>
          <a:p>
            <a:pPr>
              <a:lnSpc>
                <a:spcPct val="115000"/>
              </a:lnSpc>
              <a:spcAft>
                <a:spcPts val="1000"/>
              </a:spcAft>
            </a:pP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"Big Data Job Roles and Skills Classification: A Review and Research Agenda" by Muhammad Usman and Muhammad Asif (2021)</a:t>
            </a:r>
          </a:p>
          <a:p>
            <a:pPr>
              <a:lnSpc>
                <a:spcPct val="115000"/>
              </a:lnSpc>
              <a:spcAft>
                <a:spcPts val="1000"/>
              </a:spcAft>
            </a:pPr>
            <a:r>
              <a:rPr lang="en-IN" sz="155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Murphy, M. (2011). "Hiring for Attitude: A Revolutionary Approach to Recruiting and Selecting People with Both Tremendous Skills and Superb Attitude." McGraw-Hill Education.</a:t>
            </a:r>
          </a:p>
        </p:txBody>
      </p:sp>
    </p:spTree>
    <p:extLst>
      <p:ext uri="{BB962C8B-B14F-4D97-AF65-F5344CB8AC3E}">
        <p14:creationId xmlns:p14="http://schemas.microsoft.com/office/powerpoint/2010/main" val="106805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6EF1D083-3B08-BAE4-740A-E8607034DEBA}"/>
              </a:ext>
            </a:extLst>
          </p:cNvPr>
          <p:cNvSpPr txBox="1">
            <a:spLocks/>
          </p:cNvSpPr>
          <p:nvPr/>
        </p:nvSpPr>
        <p:spPr>
          <a:xfrm>
            <a:off x="3854971" y="2845838"/>
            <a:ext cx="5830205" cy="2094704"/>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chemeClr val="bg1"/>
                </a:solidFill>
              </a:rPr>
              <a:t>Thank You!</a:t>
            </a:r>
          </a:p>
        </p:txBody>
      </p:sp>
    </p:spTree>
    <p:extLst>
      <p:ext uri="{BB962C8B-B14F-4D97-AF65-F5344CB8AC3E}">
        <p14:creationId xmlns:p14="http://schemas.microsoft.com/office/powerpoint/2010/main" val="283368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0A7E9-664D-068B-D71F-4177215263B1}"/>
              </a:ext>
            </a:extLst>
          </p:cNvPr>
          <p:cNvSpPr>
            <a:spLocks noGrp="1"/>
          </p:cNvSpPr>
          <p:nvPr>
            <p:ph type="body" sz="quarter" idx="13"/>
          </p:nvPr>
        </p:nvSpPr>
        <p:spPr>
          <a:xfrm>
            <a:off x="747877" y="1110854"/>
            <a:ext cx="10365539" cy="1338413"/>
          </a:xfrm>
        </p:spPr>
        <p:txBody>
          <a:bodyPr/>
          <a:lstStyle/>
          <a:p>
            <a:r>
              <a:rPr lang="en-US" dirty="0"/>
              <a:t>Abstract</a:t>
            </a:r>
          </a:p>
        </p:txBody>
      </p:sp>
      <p:sp>
        <p:nvSpPr>
          <p:cNvPr id="3" name="Text Placeholder 2">
            <a:extLst>
              <a:ext uri="{FF2B5EF4-FFF2-40B4-BE49-F238E27FC236}">
                <a16:creationId xmlns:a16="http://schemas.microsoft.com/office/drawing/2014/main" id="{0D74A531-B4FF-C9C0-219C-0905E8ABC5B9}"/>
              </a:ext>
            </a:extLst>
          </p:cNvPr>
          <p:cNvSpPr>
            <a:spLocks noGrp="1"/>
          </p:cNvSpPr>
          <p:nvPr>
            <p:ph type="body" sz="quarter" idx="14"/>
          </p:nvPr>
        </p:nvSpPr>
        <p:spPr>
          <a:xfrm>
            <a:off x="754221" y="2591072"/>
            <a:ext cx="10358438" cy="3847042"/>
          </a:xfrm>
        </p:spPr>
        <p:txBody>
          <a:bodyPr/>
          <a:lstStyle/>
          <a:p>
            <a:pPr algn="just"/>
            <a:r>
              <a:rPr lang="en-US" sz="1800" b="0" i="0" dirty="0">
                <a:solidFill>
                  <a:srgbClr val="D1D5DB"/>
                </a:solidFill>
                <a:effectLst/>
                <a:latin typeface="Times New Roman" panose="02020603050405020304" pitchFamily="18" charset="0"/>
                <a:cs typeface="Times New Roman" panose="02020603050405020304" pitchFamily="18" charset="0"/>
              </a:rPr>
              <a:t>This project proposes a comprehensive Big Data analytics framework to address the escalating demand for skilled professionals in Big Data technologies. Utilizing advanced techniques such as machine learning algorithms like logistic regression, Random forest and Decision Tree, the framework analyzes extensive dataset from Kaggle. The primary objectives include identifying distinct Big Data job families, uncovering homogeneous skill groups, and characterizing job families based on competency levels for each skill set. The nuanced approach aims to empower HR departments to tailor recruitment strategies, providing actionable insights beyond traditional methods. By navigating the evolving landscape of technology-driven industries, this data-driven approach ensures organizations can secure the right talent to drive innovation and success in the realm of Big Data.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51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D91C0-41D4-D319-B022-1988E067CA3C}"/>
              </a:ext>
            </a:extLst>
          </p:cNvPr>
          <p:cNvSpPr>
            <a:spLocks noGrp="1"/>
          </p:cNvSpPr>
          <p:nvPr>
            <p:ph idx="1"/>
          </p:nvPr>
        </p:nvSpPr>
        <p:spPr>
          <a:xfrm>
            <a:off x="838200" y="1694991"/>
            <a:ext cx="9617687" cy="4351338"/>
          </a:xfrm>
        </p:spPr>
        <p:txBody>
          <a:bodyPr>
            <a:noAutofit/>
          </a:bodyPr>
          <a:lstStyle/>
          <a:p>
            <a:pPr marL="342900" lvl="0" indent="-342900">
              <a:lnSpc>
                <a:spcPct val="115000"/>
              </a:lnSpc>
              <a:buFont typeface="+mj-lt"/>
              <a:buAutoNum type="arabicPeriod"/>
            </a:pPr>
            <a:r>
              <a:rPr lang="en-IN" sz="1550" kern="100" dirty="0">
                <a:effectLst/>
                <a:latin typeface="Calibri" panose="020F0502020204030204" pitchFamily="34" charset="0"/>
                <a:ea typeface="Calibri" panose="020F0502020204030204" pitchFamily="34" charset="0"/>
                <a:cs typeface="Times New Roman" panose="02020603050405020304" pitchFamily="18" charset="0"/>
              </a:rPr>
              <a:t>Conduct a thorough analysis of the dataset derived from real-world job postings in the field of Big Data.</a:t>
            </a:r>
          </a:p>
          <a:p>
            <a:pPr marL="342900" lvl="0" indent="-342900">
              <a:lnSpc>
                <a:spcPct val="115000"/>
              </a:lnSpc>
              <a:buFont typeface="+mj-lt"/>
              <a:buAutoNum type="arabicPeriod"/>
            </a:pPr>
            <a:r>
              <a:rPr lang="en-IN" sz="1550" kern="100" dirty="0">
                <a:effectLst/>
                <a:latin typeface="Calibri" panose="020F0502020204030204" pitchFamily="34" charset="0"/>
                <a:ea typeface="Calibri" panose="020F0502020204030204" pitchFamily="34" charset="0"/>
                <a:cs typeface="Times New Roman" panose="02020603050405020304" pitchFamily="18" charset="0"/>
              </a:rPr>
              <a:t>Identify and categorize distinct Big Data job families within the dataset based on job descriptions, requirements, and responsibilities.</a:t>
            </a:r>
          </a:p>
          <a:p>
            <a:pPr marL="342900" lvl="0" indent="-342900">
              <a:lnSpc>
                <a:spcPct val="115000"/>
              </a:lnSpc>
              <a:buFont typeface="+mj-lt"/>
              <a:buAutoNum type="arabicPeriod"/>
            </a:pPr>
            <a:r>
              <a:rPr lang="en-IN" sz="1550" kern="100" dirty="0">
                <a:effectLst/>
                <a:latin typeface="Calibri" panose="020F0502020204030204" pitchFamily="34" charset="0"/>
                <a:ea typeface="Calibri" panose="020F0502020204030204" pitchFamily="34" charset="0"/>
                <a:cs typeface="Times New Roman" panose="02020603050405020304" pitchFamily="18" charset="0"/>
              </a:rPr>
              <a:t>Characterize each identified Big Data job family based on the level of competence required for specific skill sets, offering a nuanced understanding of skill landscapes.</a:t>
            </a:r>
          </a:p>
          <a:p>
            <a:pPr marL="342900" lvl="0" indent="-342900">
              <a:lnSpc>
                <a:spcPct val="115000"/>
              </a:lnSpc>
              <a:buFont typeface="+mj-lt"/>
              <a:buAutoNum type="arabicPeriod"/>
            </a:pPr>
            <a:r>
              <a:rPr lang="en-IN" sz="1550" kern="100" dirty="0">
                <a:effectLst/>
                <a:latin typeface="Calibri" panose="020F0502020204030204" pitchFamily="34" charset="0"/>
                <a:ea typeface="Calibri" panose="020F0502020204030204" pitchFamily="34" charset="0"/>
                <a:cs typeface="Times New Roman" panose="02020603050405020304" pitchFamily="18" charset="0"/>
              </a:rPr>
              <a:t>Utilize machine learning algorithms to extract meaningful insights, patterns, and associations among the demanded Big Data skills from the analysed datasets.</a:t>
            </a:r>
          </a:p>
          <a:p>
            <a:pPr marL="342900" lvl="0" indent="-342900">
              <a:lnSpc>
                <a:spcPct val="115000"/>
              </a:lnSpc>
              <a:buFont typeface="+mj-lt"/>
              <a:buAutoNum type="arabicPeriod"/>
            </a:pPr>
            <a:r>
              <a:rPr lang="en-IN" sz="1550" kern="100" dirty="0">
                <a:effectLst/>
                <a:latin typeface="Calibri" panose="020F0502020204030204" pitchFamily="34" charset="0"/>
                <a:ea typeface="Calibri" panose="020F0502020204030204" pitchFamily="34" charset="0"/>
                <a:cs typeface="Times New Roman" panose="02020603050405020304" pitchFamily="18" charset="0"/>
              </a:rPr>
              <a:t>Assist HR professionals in making informed decisions by offering a detailed understanding of the evolving skill landscape and job market for Big Data roles.</a:t>
            </a:r>
          </a:p>
          <a:p>
            <a:pPr marL="342900" lvl="0" indent="-342900">
              <a:lnSpc>
                <a:spcPct val="115000"/>
              </a:lnSpc>
              <a:spcAft>
                <a:spcPts val="1000"/>
              </a:spcAft>
              <a:buFont typeface="+mj-lt"/>
              <a:buAutoNum type="arabicPeriod"/>
            </a:pPr>
            <a:r>
              <a:rPr lang="en-IN" sz="1550" kern="100" dirty="0">
                <a:effectLst/>
                <a:latin typeface="Calibri" panose="020F0502020204030204" pitchFamily="34" charset="0"/>
                <a:ea typeface="Calibri" panose="020F0502020204030204" pitchFamily="34" charset="0"/>
                <a:cs typeface="Times New Roman" panose="02020603050405020304" pitchFamily="18" charset="0"/>
              </a:rPr>
              <a:t>Contribute to the success of organizations in technology-driven industries by ensuring they secure the right talent for innovation and success in the realm of Big Data.</a:t>
            </a:r>
          </a:p>
        </p:txBody>
      </p:sp>
      <p:sp>
        <p:nvSpPr>
          <p:cNvPr id="3" name="Title 2">
            <a:extLst>
              <a:ext uri="{FF2B5EF4-FFF2-40B4-BE49-F238E27FC236}">
                <a16:creationId xmlns:a16="http://schemas.microsoft.com/office/drawing/2014/main" id="{84264369-7E5B-6504-8D24-01102E896400}"/>
              </a:ext>
            </a:extLst>
          </p:cNvPr>
          <p:cNvSpPr>
            <a:spLocks noGrp="1"/>
          </p:cNvSpPr>
          <p:nvPr>
            <p:ph type="title"/>
          </p:nvPr>
        </p:nvSpPr>
        <p:spPr>
          <a:xfrm>
            <a:off x="838200" y="206499"/>
            <a:ext cx="10515600" cy="1281112"/>
          </a:xfrm>
        </p:spPr>
        <p:txBody>
          <a:bodyPr/>
          <a:lstStyle/>
          <a:p>
            <a:r>
              <a:rPr lang="en-US" dirty="0"/>
              <a:t>Objectives</a:t>
            </a:r>
          </a:p>
        </p:txBody>
      </p:sp>
      <p:sp>
        <p:nvSpPr>
          <p:cNvPr id="6" name="Slide Number Placeholder 5">
            <a:extLst>
              <a:ext uri="{FF2B5EF4-FFF2-40B4-BE49-F238E27FC236}">
                <a16:creationId xmlns:a16="http://schemas.microsoft.com/office/drawing/2014/main" id="{E6ECE260-A1C5-B077-6294-6863525E57FB}"/>
              </a:ext>
            </a:extLst>
          </p:cNvPr>
          <p:cNvSpPr>
            <a:spLocks noGrp="1"/>
          </p:cNvSpPr>
          <p:nvPr>
            <p:ph type="sldNum" sz="quarter" idx="4"/>
          </p:nvPr>
        </p:nvSpPr>
        <p:spPr/>
        <p:txBody>
          <a:bodyPr/>
          <a:lstStyle/>
          <a:p>
            <a:fld id="{832BB5C0-C657-4A40-AAE5-52D908CC6012}" type="slidenum">
              <a:rPr lang="en-US" smtClean="0"/>
              <a:pPr/>
              <a:t>3</a:t>
            </a:fld>
            <a:endParaRPr lang="en-US" dirty="0"/>
          </a:p>
        </p:txBody>
      </p:sp>
    </p:spTree>
    <p:extLst>
      <p:ext uri="{BB962C8B-B14F-4D97-AF65-F5344CB8AC3E}">
        <p14:creationId xmlns:p14="http://schemas.microsoft.com/office/powerpoint/2010/main" val="71950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241578"/>
            <a:ext cx="10515600" cy="1292688"/>
          </a:xfrm>
        </p:spPr>
        <p:txBody>
          <a:bodyPr/>
          <a:lstStyle/>
          <a:p>
            <a:r>
              <a:rPr lang="en-US" dirty="0"/>
              <a:t>Introduction</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a:xfrm>
            <a:off x="838200" y="1894113"/>
            <a:ext cx="9798698" cy="4282849"/>
          </a:xfrm>
        </p:spPr>
        <p:txBody>
          <a:bodyPr>
            <a:noAutofit/>
          </a:bodyPr>
          <a:lstStyle/>
          <a:p>
            <a:pPr marL="0" indent="0" algn="just">
              <a:lnSpc>
                <a:spcPct val="115000"/>
              </a:lnSpc>
              <a:spcAft>
                <a:spcPts val="1000"/>
              </a:spcAft>
              <a:buNone/>
            </a:pPr>
            <a:r>
              <a:rPr lang="en-IN" sz="1550" kern="100" dirty="0">
                <a:effectLst/>
                <a:latin typeface="Times New Roman" panose="02020603050405020304" pitchFamily="18" charset="0"/>
                <a:ea typeface="Calibri" panose="020F0502020204030204" pitchFamily="34" charset="0"/>
                <a:cs typeface="Times New Roman" panose="02020603050405020304" pitchFamily="18" charset="0"/>
              </a:rPr>
              <a:t>In today's tech-driven world, companies really need people who know their way around Big Data – that's handling and making sense of large amounts of information. Finding the right people for these jobs is a big challenge for the HR (Human Resources) folks. </a:t>
            </a:r>
          </a:p>
          <a:p>
            <a:pPr marL="0" indent="0" algn="just">
              <a:lnSpc>
                <a:spcPct val="115000"/>
              </a:lnSpc>
              <a:spcAft>
                <a:spcPts val="1000"/>
              </a:spcAft>
              <a:buNone/>
            </a:pPr>
            <a:r>
              <a:rPr lang="en-IN" sz="1550" kern="100" dirty="0">
                <a:effectLst/>
                <a:latin typeface="Times New Roman" panose="02020603050405020304" pitchFamily="18" charset="0"/>
                <a:ea typeface="Calibri" panose="020F0502020204030204" pitchFamily="34" charset="0"/>
                <a:cs typeface="Times New Roman" panose="02020603050405020304" pitchFamily="18" charset="0"/>
              </a:rPr>
              <a:t>This project is like a guide for HR teams, using lots of data from real job ads online. Our goal is to help them understand the Big Data job market better. We want to find out what kinds of Big Data jobs are out there, what skills companies really value, and how good someone needs to be at those skills for different jobs.</a:t>
            </a:r>
          </a:p>
          <a:p>
            <a:pPr marL="0" indent="0" algn="just">
              <a:lnSpc>
                <a:spcPct val="115000"/>
              </a:lnSpc>
              <a:spcAft>
                <a:spcPts val="1000"/>
              </a:spcAft>
              <a:buNone/>
            </a:pPr>
            <a:r>
              <a:rPr lang="en-IN" sz="1550" kern="100" dirty="0">
                <a:effectLst/>
                <a:latin typeface="Times New Roman" panose="02020603050405020304" pitchFamily="18" charset="0"/>
                <a:ea typeface="Calibri" panose="020F0502020204030204" pitchFamily="34" charset="0"/>
                <a:cs typeface="Times New Roman" panose="02020603050405020304" pitchFamily="18" charset="0"/>
              </a:rPr>
              <a:t> In the next parts, we'll talk about what exactly we're trying to do, how we're going to do it, and what we hope to achieve. The idea is to make hiring for Big Data roles easier for HR teams and make sure companies get the right people to make the most of their data.</a:t>
            </a:r>
          </a:p>
          <a:p>
            <a:pPr marL="0" indent="0" algn="just">
              <a:buNone/>
            </a:pPr>
            <a:endParaRPr lang="en-US" sz="155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B473661-0EC6-C35F-C1F9-FCBF891A573D}"/>
              </a:ext>
            </a:extLst>
          </p:cNvPr>
          <p:cNvSpPr>
            <a:spLocks noGrp="1"/>
          </p:cNvSpPr>
          <p:nvPr>
            <p:ph type="sldNum" sz="quarter" idx="4"/>
          </p:nvPr>
        </p:nvSpPr>
        <p:spPr/>
        <p:txBody>
          <a:bodyPr/>
          <a:lstStyle/>
          <a:p>
            <a:fld id="{832BB5C0-C657-4A40-AAE5-52D908CC6012}" type="slidenum">
              <a:rPr lang="en-US" smtClean="0"/>
              <a:pPr/>
              <a:t>4</a:t>
            </a:fld>
            <a:endParaRPr lang="en-US" dirty="0"/>
          </a:p>
        </p:txBody>
      </p:sp>
    </p:spTree>
    <p:extLst>
      <p:ext uri="{BB962C8B-B14F-4D97-AF65-F5344CB8AC3E}">
        <p14:creationId xmlns:p14="http://schemas.microsoft.com/office/powerpoint/2010/main" val="31167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98CF-83A9-CA15-96C3-FAE46FF6F934}"/>
              </a:ext>
            </a:extLst>
          </p:cNvPr>
          <p:cNvSpPr>
            <a:spLocks noGrp="1"/>
          </p:cNvSpPr>
          <p:nvPr>
            <p:ph type="title"/>
          </p:nvPr>
        </p:nvSpPr>
        <p:spPr>
          <a:xfrm>
            <a:off x="839788" y="318470"/>
            <a:ext cx="10515600" cy="1281113"/>
          </a:xfrm>
        </p:spPr>
        <p:txBody>
          <a:bodyPr/>
          <a:lstStyle/>
          <a:p>
            <a:r>
              <a:rPr lang="en-US" dirty="0"/>
              <a:t>Architectural Design</a:t>
            </a:r>
          </a:p>
        </p:txBody>
      </p:sp>
      <p:pic>
        <p:nvPicPr>
          <p:cNvPr id="7" name="Picture 2">
            <a:extLst>
              <a:ext uri="{FF2B5EF4-FFF2-40B4-BE49-F238E27FC236}">
                <a16:creationId xmlns:a16="http://schemas.microsoft.com/office/drawing/2014/main" id="{2428F411-17DE-63B3-1D95-A45A51FC3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069" y="2677886"/>
            <a:ext cx="8776470" cy="2855166"/>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3BA778FA-20E1-4921-27CF-2C35D8637EEC}"/>
              </a:ext>
            </a:extLst>
          </p:cNvPr>
          <p:cNvSpPr>
            <a:spLocks noGrp="1"/>
          </p:cNvSpPr>
          <p:nvPr>
            <p:ph type="sldNum" sz="quarter" idx="12"/>
          </p:nvPr>
        </p:nvSpPr>
        <p:spPr/>
        <p:txBody>
          <a:bodyPr/>
          <a:lstStyle/>
          <a:p>
            <a:fld id="{832BB5C0-C657-4A40-AAE5-52D908CC6012}" type="slidenum">
              <a:rPr lang="en-US" smtClean="0"/>
              <a:pPr/>
              <a:t>5</a:t>
            </a:fld>
            <a:endParaRPr lang="en-US" dirty="0"/>
          </a:p>
        </p:txBody>
      </p:sp>
    </p:spTree>
    <p:extLst>
      <p:ext uri="{BB962C8B-B14F-4D97-AF65-F5344CB8AC3E}">
        <p14:creationId xmlns:p14="http://schemas.microsoft.com/office/powerpoint/2010/main" val="258094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0741-1FBB-3AFC-2F27-2D194B29ADA0}"/>
              </a:ext>
            </a:extLst>
          </p:cNvPr>
          <p:cNvSpPr>
            <a:spLocks noGrp="1"/>
          </p:cNvSpPr>
          <p:nvPr>
            <p:ph type="title"/>
          </p:nvPr>
        </p:nvSpPr>
        <p:spPr/>
        <p:txBody>
          <a:bodyPr/>
          <a:lstStyle/>
          <a:p>
            <a:r>
              <a:rPr lang="en-US" dirty="0"/>
              <a:t>Source Dataset</a:t>
            </a:r>
          </a:p>
        </p:txBody>
      </p:sp>
      <p:sp>
        <p:nvSpPr>
          <p:cNvPr id="3" name="Content Placeholder 2">
            <a:extLst>
              <a:ext uri="{FF2B5EF4-FFF2-40B4-BE49-F238E27FC236}">
                <a16:creationId xmlns:a16="http://schemas.microsoft.com/office/drawing/2014/main" id="{D7341028-B753-B53B-9A87-BD6F713AE670}"/>
              </a:ext>
            </a:extLst>
          </p:cNvPr>
          <p:cNvSpPr txBox="1">
            <a:spLocks/>
          </p:cNvSpPr>
          <p:nvPr/>
        </p:nvSpPr>
        <p:spPr>
          <a:xfrm>
            <a:off x="838200" y="1894113"/>
            <a:ext cx="9798698" cy="4282849"/>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Aft>
                <a:spcPts val="800"/>
              </a:spcAft>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https://www.kaggle.com/code/rohitsahoo/data-analyst-job-analysis/input</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dataset is taken from Kaggle which contains different attributes</a:t>
            </a:r>
          </a:p>
          <a:p>
            <a:pPr algn="just">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Job title</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Salary Estimate</a:t>
            </a:r>
          </a:p>
          <a:p>
            <a:pPr algn="just">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Job Description</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Company Name</a:t>
            </a:r>
          </a:p>
          <a:p>
            <a:pPr algn="just">
              <a:lnSpc>
                <a:spcPct val="107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Location</a:t>
            </a: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Rating etc.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Arial" panose="020B0604020202020204" pitchFamily="34" charset="0"/>
              <a:buNone/>
            </a:pPr>
            <a:endParaRPr lang="en-US" sz="155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3AB33B5-914C-4A26-270B-68FC6EB8900E}"/>
              </a:ext>
            </a:extLst>
          </p:cNvPr>
          <p:cNvSpPr>
            <a:spLocks noGrp="1"/>
          </p:cNvSpPr>
          <p:nvPr>
            <p:ph type="sldNum" sz="quarter" idx="4"/>
          </p:nvPr>
        </p:nvSpPr>
        <p:spPr/>
        <p:txBody>
          <a:bodyPr/>
          <a:lstStyle/>
          <a:p>
            <a:fld id="{832BB5C0-C657-4A40-AAE5-52D908CC6012}" type="slidenum">
              <a:rPr lang="en-US" smtClean="0"/>
              <a:pPr/>
              <a:t>6</a:t>
            </a:fld>
            <a:endParaRPr lang="en-US" dirty="0"/>
          </a:p>
        </p:txBody>
      </p:sp>
    </p:spTree>
    <p:extLst>
      <p:ext uri="{BB962C8B-B14F-4D97-AF65-F5344CB8AC3E}">
        <p14:creationId xmlns:p14="http://schemas.microsoft.com/office/powerpoint/2010/main" val="421915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241578"/>
            <a:ext cx="10515600" cy="1292688"/>
          </a:xfrm>
        </p:spPr>
        <p:txBody>
          <a:bodyPr/>
          <a:lstStyle/>
          <a:p>
            <a:r>
              <a:rPr lang="en-US" dirty="0"/>
              <a:t>Data Processing</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a:xfrm>
            <a:off x="838200" y="1894113"/>
            <a:ext cx="9798698" cy="4282849"/>
          </a:xfrm>
        </p:spPr>
        <p:txBody>
          <a:bodyPr>
            <a:noAutofit/>
          </a:bodyPr>
          <a:lstStyle/>
          <a:p>
            <a:pPr algn="just"/>
            <a:r>
              <a:rPr lang="en-US" sz="1550" dirty="0">
                <a:latin typeface="Times New Roman" panose="02020603050405020304" pitchFamily="18" charset="0"/>
                <a:cs typeface="Times New Roman" panose="02020603050405020304" pitchFamily="18" charset="0"/>
              </a:rPr>
              <a:t>Importing the dataset and displaying the values.</a:t>
            </a:r>
          </a:p>
          <a:p>
            <a:pPr marL="0" indent="0" algn="just">
              <a:buNone/>
            </a:pPr>
            <a:endParaRPr lang="en-US" sz="155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319C60-0546-7F67-A38E-2BD24A37A442}"/>
              </a:ext>
            </a:extLst>
          </p:cNvPr>
          <p:cNvPicPr>
            <a:picLocks noChangeAspect="1"/>
          </p:cNvPicPr>
          <p:nvPr/>
        </p:nvPicPr>
        <p:blipFill>
          <a:blip r:embed="rId2"/>
          <a:stretch>
            <a:fillRect/>
          </a:stretch>
        </p:blipFill>
        <p:spPr>
          <a:xfrm>
            <a:off x="555324" y="2400141"/>
            <a:ext cx="10150776" cy="3438513"/>
          </a:xfrm>
          <a:prstGeom prst="rect">
            <a:avLst/>
          </a:prstGeom>
        </p:spPr>
      </p:pic>
      <p:sp>
        <p:nvSpPr>
          <p:cNvPr id="6" name="Slide Number Placeholder 5">
            <a:extLst>
              <a:ext uri="{FF2B5EF4-FFF2-40B4-BE49-F238E27FC236}">
                <a16:creationId xmlns:a16="http://schemas.microsoft.com/office/drawing/2014/main" id="{A4424775-0D39-F41B-25F8-6AB8B2205D92}"/>
              </a:ext>
            </a:extLst>
          </p:cNvPr>
          <p:cNvSpPr>
            <a:spLocks noGrp="1"/>
          </p:cNvSpPr>
          <p:nvPr>
            <p:ph type="sldNum" sz="quarter" idx="4"/>
          </p:nvPr>
        </p:nvSpPr>
        <p:spPr/>
        <p:txBody>
          <a:bodyPr/>
          <a:lstStyle/>
          <a:p>
            <a:fld id="{832BB5C0-C657-4A40-AAE5-52D908CC6012}" type="slidenum">
              <a:rPr lang="en-US" smtClean="0"/>
              <a:pPr/>
              <a:t>7</a:t>
            </a:fld>
            <a:endParaRPr lang="en-US" dirty="0"/>
          </a:p>
        </p:txBody>
      </p:sp>
    </p:spTree>
    <p:extLst>
      <p:ext uri="{BB962C8B-B14F-4D97-AF65-F5344CB8AC3E}">
        <p14:creationId xmlns:p14="http://schemas.microsoft.com/office/powerpoint/2010/main" val="227935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EF9B-CE67-1EF9-9070-B5F2D814513C}"/>
              </a:ext>
            </a:extLst>
          </p:cNvPr>
          <p:cNvSpPr>
            <a:spLocks noGrp="1"/>
          </p:cNvSpPr>
          <p:nvPr>
            <p:ph type="title"/>
          </p:nvPr>
        </p:nvSpPr>
        <p:spPr/>
        <p:txBody>
          <a:bodyPr/>
          <a:lstStyle/>
          <a:p>
            <a:r>
              <a:rPr lang="en-US" dirty="0"/>
              <a:t>DATA Pre-processing</a:t>
            </a:r>
          </a:p>
        </p:txBody>
      </p:sp>
      <p:pic>
        <p:nvPicPr>
          <p:cNvPr id="7" name="Content Placeholder 6">
            <a:extLst>
              <a:ext uri="{FF2B5EF4-FFF2-40B4-BE49-F238E27FC236}">
                <a16:creationId xmlns:a16="http://schemas.microsoft.com/office/drawing/2014/main" id="{B009A46E-8876-50F7-737D-70BBF43E41D9}"/>
              </a:ext>
            </a:extLst>
          </p:cNvPr>
          <p:cNvPicPr>
            <a:picLocks noGrp="1" noChangeAspect="1"/>
          </p:cNvPicPr>
          <p:nvPr>
            <p:ph sz="half" idx="1"/>
          </p:nvPr>
        </p:nvPicPr>
        <p:blipFill>
          <a:blip r:embed="rId2"/>
          <a:stretch>
            <a:fillRect/>
          </a:stretch>
        </p:blipFill>
        <p:spPr>
          <a:xfrm>
            <a:off x="838200" y="1825625"/>
            <a:ext cx="6513390" cy="4351338"/>
          </a:xfrm>
        </p:spPr>
      </p:pic>
      <p:sp>
        <p:nvSpPr>
          <p:cNvPr id="4" name="Content Placeholder 3">
            <a:extLst>
              <a:ext uri="{FF2B5EF4-FFF2-40B4-BE49-F238E27FC236}">
                <a16:creationId xmlns:a16="http://schemas.microsoft.com/office/drawing/2014/main" id="{99A80EF7-BA62-77AF-BACB-C783732C1A7F}"/>
              </a:ext>
            </a:extLst>
          </p:cNvPr>
          <p:cNvSpPr>
            <a:spLocks noGrp="1"/>
          </p:cNvSpPr>
          <p:nvPr>
            <p:ph sz="half" idx="2"/>
          </p:nvPr>
        </p:nvSpPr>
        <p:spPr>
          <a:xfrm>
            <a:off x="7351590" y="1825625"/>
            <a:ext cx="4002210" cy="4351338"/>
          </a:xfrm>
        </p:spPr>
        <p:txBody>
          <a:bodyPr/>
          <a:lstStyle/>
          <a:p>
            <a:r>
              <a:rPr lang="en-US" dirty="0"/>
              <a:t>Here we are pre-processing the data</a:t>
            </a:r>
          </a:p>
        </p:txBody>
      </p:sp>
      <p:sp>
        <p:nvSpPr>
          <p:cNvPr id="5" name="Slide Number Placeholder 4">
            <a:extLst>
              <a:ext uri="{FF2B5EF4-FFF2-40B4-BE49-F238E27FC236}">
                <a16:creationId xmlns:a16="http://schemas.microsoft.com/office/drawing/2014/main" id="{8B56AD3C-8F63-26C4-19B6-B46D68240694}"/>
              </a:ext>
            </a:extLst>
          </p:cNvPr>
          <p:cNvSpPr>
            <a:spLocks noGrp="1"/>
          </p:cNvSpPr>
          <p:nvPr>
            <p:ph type="sldNum" sz="quarter" idx="4"/>
          </p:nvPr>
        </p:nvSpPr>
        <p:spPr/>
        <p:txBody>
          <a:bodyPr/>
          <a:lstStyle/>
          <a:p>
            <a:fld id="{832BB5C0-C657-4A40-AAE5-52D908CC6012}" type="slidenum">
              <a:rPr lang="en-US" smtClean="0"/>
              <a:pPr/>
              <a:t>8</a:t>
            </a:fld>
            <a:endParaRPr lang="en-US" dirty="0"/>
          </a:p>
        </p:txBody>
      </p:sp>
    </p:spTree>
    <p:extLst>
      <p:ext uri="{BB962C8B-B14F-4D97-AF65-F5344CB8AC3E}">
        <p14:creationId xmlns:p14="http://schemas.microsoft.com/office/powerpoint/2010/main" val="356748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0849-08C3-0216-6E45-F1ADA37493F7}"/>
              </a:ext>
            </a:extLst>
          </p:cNvPr>
          <p:cNvSpPr>
            <a:spLocks noGrp="1"/>
          </p:cNvSpPr>
          <p:nvPr>
            <p:ph type="title"/>
          </p:nvPr>
        </p:nvSpPr>
        <p:spPr>
          <a:xfrm>
            <a:off x="838200" y="241578"/>
            <a:ext cx="10515600" cy="1292688"/>
          </a:xfrm>
        </p:spPr>
        <p:txBody>
          <a:bodyPr/>
          <a:lstStyle/>
          <a:p>
            <a:r>
              <a:rPr lang="en-US" dirty="0"/>
              <a:t>Data Analysis</a:t>
            </a:r>
          </a:p>
        </p:txBody>
      </p:sp>
      <p:sp>
        <p:nvSpPr>
          <p:cNvPr id="3" name="Content Placeholder 2">
            <a:extLst>
              <a:ext uri="{FF2B5EF4-FFF2-40B4-BE49-F238E27FC236}">
                <a16:creationId xmlns:a16="http://schemas.microsoft.com/office/drawing/2014/main" id="{71DAD34F-B617-7565-3310-2EC74F9C1A02}"/>
              </a:ext>
            </a:extLst>
          </p:cNvPr>
          <p:cNvSpPr>
            <a:spLocks noGrp="1"/>
          </p:cNvSpPr>
          <p:nvPr>
            <p:ph sz="half" idx="1"/>
          </p:nvPr>
        </p:nvSpPr>
        <p:spPr>
          <a:xfrm>
            <a:off x="838200" y="1894113"/>
            <a:ext cx="9798698" cy="4282849"/>
          </a:xfrm>
        </p:spPr>
        <p:txBody>
          <a:bodyPr>
            <a:noAutofit/>
          </a:bodyPr>
          <a:lstStyle/>
          <a:p>
            <a:pPr marL="342900" indent="-342900" algn="just">
              <a:buAutoNum type="arabicPeriod"/>
            </a:pPr>
            <a:endParaRPr lang="en-US" sz="1550" dirty="0">
              <a:latin typeface="Times New Roman" panose="02020603050405020304" pitchFamily="18" charset="0"/>
              <a:cs typeface="Times New Roman" panose="02020603050405020304" pitchFamily="18" charset="0"/>
            </a:endParaRPr>
          </a:p>
          <a:p>
            <a:pPr marL="0" indent="0" algn="just">
              <a:buNone/>
            </a:pPr>
            <a:endParaRPr lang="en-US" sz="155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DB2D1A6-DC30-3A03-EFCA-0E0C730FBC08}"/>
              </a:ext>
            </a:extLst>
          </p:cNvPr>
          <p:cNvSpPr txBox="1">
            <a:spLocks/>
          </p:cNvSpPr>
          <p:nvPr/>
        </p:nvSpPr>
        <p:spPr>
          <a:xfrm>
            <a:off x="795108" y="1626634"/>
            <a:ext cx="6875110" cy="4282849"/>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800" kern="1200">
                <a:solidFill>
                  <a:schemeClr val="tx1"/>
                </a:solidFill>
                <a:latin typeface="Helvetica" pitchFamily="2"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550" dirty="0">
                <a:latin typeface="Times New Roman" panose="02020603050405020304" pitchFamily="18" charset="0"/>
                <a:cs typeface="Times New Roman" panose="02020603050405020304" pitchFamily="18" charset="0"/>
              </a:rPr>
              <a:t>2. Analyzing the job title which is in demand.</a:t>
            </a:r>
          </a:p>
          <a:p>
            <a:pPr marL="0" indent="0" algn="just">
              <a:buFont typeface="Arial" panose="020B0604020202020204" pitchFamily="34" charset="0"/>
              <a:buNone/>
            </a:pPr>
            <a:endParaRPr lang="en-US" sz="155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199A450-B687-6544-9C7D-E57375CA4F99}"/>
              </a:ext>
            </a:extLst>
          </p:cNvPr>
          <p:cNvPicPr>
            <a:picLocks noChangeAspect="1"/>
          </p:cNvPicPr>
          <p:nvPr/>
        </p:nvPicPr>
        <p:blipFill>
          <a:blip r:embed="rId2"/>
          <a:stretch>
            <a:fillRect/>
          </a:stretch>
        </p:blipFill>
        <p:spPr>
          <a:xfrm>
            <a:off x="586412" y="2055210"/>
            <a:ext cx="9298280" cy="4718814"/>
          </a:xfrm>
          <a:prstGeom prst="rect">
            <a:avLst/>
          </a:prstGeom>
        </p:spPr>
      </p:pic>
      <p:sp>
        <p:nvSpPr>
          <p:cNvPr id="10" name="Slide Number Placeholder 9">
            <a:extLst>
              <a:ext uri="{FF2B5EF4-FFF2-40B4-BE49-F238E27FC236}">
                <a16:creationId xmlns:a16="http://schemas.microsoft.com/office/drawing/2014/main" id="{943F36F2-2D0C-92C5-B0D1-C9364650C71F}"/>
              </a:ext>
            </a:extLst>
          </p:cNvPr>
          <p:cNvSpPr>
            <a:spLocks noGrp="1"/>
          </p:cNvSpPr>
          <p:nvPr>
            <p:ph type="sldNum" sz="quarter" idx="4"/>
          </p:nvPr>
        </p:nvSpPr>
        <p:spPr/>
        <p:txBody>
          <a:bodyPr/>
          <a:lstStyle/>
          <a:p>
            <a:fld id="{832BB5C0-C657-4A40-AAE5-52D908CC6012}" type="slidenum">
              <a:rPr lang="en-US" smtClean="0"/>
              <a:pPr/>
              <a:t>9</a:t>
            </a:fld>
            <a:endParaRPr lang="en-US" dirty="0"/>
          </a:p>
        </p:txBody>
      </p:sp>
    </p:spTree>
    <p:extLst>
      <p:ext uri="{BB962C8B-B14F-4D97-AF65-F5344CB8AC3E}">
        <p14:creationId xmlns:p14="http://schemas.microsoft.com/office/powerpoint/2010/main" val="23549928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1960</TotalTime>
  <Words>1040</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Helvetica</vt:lpstr>
      <vt:lpstr>Söhne</vt:lpstr>
      <vt:lpstr>Times New Roman</vt:lpstr>
      <vt:lpstr>Office Theme</vt:lpstr>
      <vt:lpstr>PowerPoint Presentation</vt:lpstr>
      <vt:lpstr>PowerPoint Presentation</vt:lpstr>
      <vt:lpstr>Objectives</vt:lpstr>
      <vt:lpstr>Introduction</vt:lpstr>
      <vt:lpstr>Architectural Design</vt:lpstr>
      <vt:lpstr>Source Dataset</vt:lpstr>
      <vt:lpstr>Data Processing</vt:lpstr>
      <vt:lpstr>DATA Pre-processing</vt:lpstr>
      <vt:lpstr>Data Analysis</vt:lpstr>
      <vt:lpstr>Data Analysis</vt:lpstr>
      <vt:lpstr>Data Analysis</vt:lpstr>
      <vt:lpstr>Machine Learning Algorithms</vt:lpstr>
      <vt:lpstr>Machine Learning Algorithms</vt:lpstr>
      <vt:lpstr>Machine Learning Algorithms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Herrman, Alia R.</dc:creator>
  <cp:lastModifiedBy>Rakesh Naini</cp:lastModifiedBy>
  <cp:revision>78</cp:revision>
  <dcterms:created xsi:type="dcterms:W3CDTF">2020-10-14T14:24:03Z</dcterms:created>
  <dcterms:modified xsi:type="dcterms:W3CDTF">2023-12-09T01:07:26Z</dcterms:modified>
</cp:coreProperties>
</file>